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Manrope" panose="020B0604020202020204" charset="0"/>
      <p:regular r:id="rId32"/>
      <p:bold r:id="rId33"/>
    </p:embeddedFont>
    <p:embeddedFont>
      <p:font typeface="PT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fdd1721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4fdd1721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d9011d2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cd9011d2a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d9011d2a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d9011d2a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d3b56c2ca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cd3b56c2ca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cd3b56c2ca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cd3b56c2ca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cd68dd09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cd68dd09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cd68dd0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cd68dd0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cd68dd09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ccd68dd09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cd73b97a6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cd73b97a6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cda5dacc0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cda5dacc0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d3b56c2ca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cd3b56c2ca_3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cda5dacc09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cda5dacc09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cdd3014c1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cdd3014c1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da5dacc09_3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da5dacc09_3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cd68dd09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ccd68dd09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cd68dd09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cd68dd09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cd3b56c2ca_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cd3b56c2ca_3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da5dacc09_3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da5dacc09_3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d7c18d9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cd7c18d9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d7c18d9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d7c18d9f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26150" y="1491750"/>
            <a:ext cx="4804500" cy="21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 b="1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18025" y="539500"/>
            <a:ext cx="2016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4250"/>
            <a:ext cx="9143999" cy="3696713"/>
            <a:chOff x="0" y="-4250"/>
            <a:chExt cx="9143999" cy="3696713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t="67791" b="15120"/>
            <a:stretch/>
          </p:blipFill>
          <p:spPr>
            <a:xfrm>
              <a:off x="5962100" y="-4250"/>
              <a:ext cx="3181899" cy="54375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67243" r="16176"/>
            <a:stretch/>
          </p:blipFill>
          <p:spPr>
            <a:xfrm>
              <a:off x="0" y="1603435"/>
              <a:ext cx="346351" cy="2089028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grpSp>
        <p:nvGrpSpPr>
          <p:cNvPr id="14" name="Google Shape;14;p2"/>
          <p:cNvGrpSpPr/>
          <p:nvPr/>
        </p:nvGrpSpPr>
        <p:grpSpPr>
          <a:xfrm>
            <a:off x="713225" y="539500"/>
            <a:ext cx="7739700" cy="4235350"/>
            <a:chOff x="713225" y="539500"/>
            <a:chExt cx="7739700" cy="4235350"/>
          </a:xfrm>
        </p:grpSpPr>
        <p:cxnSp>
          <p:nvCxnSpPr>
            <p:cNvPr id="15" name="Google Shape;15;p2"/>
            <p:cNvCxnSpPr/>
            <p:nvPr/>
          </p:nvCxnSpPr>
          <p:spPr>
            <a:xfrm>
              <a:off x="2445125" y="4774850"/>
              <a:ext cx="6007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713225" y="539500"/>
              <a:ext cx="0" cy="57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5749075" y="3159700"/>
            <a:ext cx="2681700" cy="11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018025" y="539500"/>
            <a:ext cx="2342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 l="67244"/>
          <a:stretch/>
        </p:blipFill>
        <p:spPr>
          <a:xfrm>
            <a:off x="0" y="2136825"/>
            <a:ext cx="556251" cy="2089049"/>
          </a:xfrm>
          <a:prstGeom prst="rect">
            <a:avLst/>
          </a:prstGeom>
          <a:noFill/>
          <a:ln>
            <a:noFill/>
          </a:ln>
          <a:effectLst>
            <a:outerShdw blurRad="428625" dist="133350" dir="2460000" algn="bl" rotWithShape="0">
              <a:schemeClr val="accent3"/>
            </a:outerShdw>
          </a:effectLst>
        </p:spPr>
      </p:pic>
      <p:cxnSp>
        <p:nvCxnSpPr>
          <p:cNvPr id="74" name="Google Shape;74;p11"/>
          <p:cNvCxnSpPr/>
          <p:nvPr/>
        </p:nvCxnSpPr>
        <p:spPr>
          <a:xfrm>
            <a:off x="2445125" y="4774850"/>
            <a:ext cx="6007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2" hasCustomPrompt="1"/>
          </p:nvPr>
        </p:nvSpPr>
        <p:spPr>
          <a:xfrm>
            <a:off x="796200" y="1584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3" hasCustomPrompt="1"/>
          </p:nvPr>
        </p:nvSpPr>
        <p:spPr>
          <a:xfrm>
            <a:off x="796200" y="30940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4" hasCustomPrompt="1"/>
          </p:nvPr>
        </p:nvSpPr>
        <p:spPr>
          <a:xfrm>
            <a:off x="3439738" y="1584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5" hasCustomPrompt="1"/>
          </p:nvPr>
        </p:nvSpPr>
        <p:spPr>
          <a:xfrm>
            <a:off x="3439738" y="30940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6" hasCustomPrompt="1"/>
          </p:nvPr>
        </p:nvSpPr>
        <p:spPr>
          <a:xfrm>
            <a:off x="6083275" y="1584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7" hasCustomPrompt="1"/>
          </p:nvPr>
        </p:nvSpPr>
        <p:spPr>
          <a:xfrm>
            <a:off x="6083275" y="30940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96200" y="2064875"/>
            <a:ext cx="23475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8"/>
          </p:nvPr>
        </p:nvSpPr>
        <p:spPr>
          <a:xfrm>
            <a:off x="3439738" y="2064875"/>
            <a:ext cx="23475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9"/>
          </p:nvPr>
        </p:nvSpPr>
        <p:spPr>
          <a:xfrm>
            <a:off x="6083275" y="2064875"/>
            <a:ext cx="23475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3"/>
          </p:nvPr>
        </p:nvSpPr>
        <p:spPr>
          <a:xfrm>
            <a:off x="796200" y="3574550"/>
            <a:ext cx="23475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4"/>
          </p:nvPr>
        </p:nvSpPr>
        <p:spPr>
          <a:xfrm>
            <a:off x="3439738" y="3574550"/>
            <a:ext cx="23475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5"/>
          </p:nvPr>
        </p:nvSpPr>
        <p:spPr>
          <a:xfrm>
            <a:off x="6083275" y="3574550"/>
            <a:ext cx="23475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0" y="0"/>
            <a:ext cx="9150050" cy="4122174"/>
            <a:chOff x="0" y="0"/>
            <a:chExt cx="9150050" cy="4122174"/>
          </a:xfrm>
        </p:grpSpPr>
        <p:pic>
          <p:nvPicPr>
            <p:cNvPr id="91" name="Google Shape;91;p13"/>
            <p:cNvPicPr preferRelativeResize="0"/>
            <p:nvPr/>
          </p:nvPicPr>
          <p:blipFill rotWithShape="1">
            <a:blip r:embed="rId2">
              <a:alphaModFix/>
            </a:blip>
            <a:srcRect l="62264" r="26819"/>
            <a:stretch/>
          </p:blipFill>
          <p:spPr>
            <a:xfrm flipH="1">
              <a:off x="0" y="1542875"/>
              <a:ext cx="281551" cy="2579299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2460000" algn="bl" rotWithShape="0">
                <a:schemeClr val="accent3"/>
              </a:outerShdw>
            </a:effectLst>
          </p:spPr>
        </p:pic>
        <p:pic>
          <p:nvPicPr>
            <p:cNvPr id="92" name="Google Shape;92;p13"/>
            <p:cNvPicPr preferRelativeResize="0"/>
            <p:nvPr/>
          </p:nvPicPr>
          <p:blipFill rotWithShape="1">
            <a:blip r:embed="rId2">
              <a:alphaModFix/>
            </a:blip>
            <a:srcRect t="15289" b="58439"/>
            <a:stretch/>
          </p:blipFill>
          <p:spPr>
            <a:xfrm flipH="1">
              <a:off x="7737475" y="0"/>
              <a:ext cx="1412575" cy="371099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</p:grpSp>
      <p:cxnSp>
        <p:nvCxnSpPr>
          <p:cNvPr id="93" name="Google Shape;93;p13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3578700" y="1564300"/>
            <a:ext cx="48453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2"/>
          </p:nvPr>
        </p:nvSpPr>
        <p:spPr>
          <a:xfrm>
            <a:off x="3578700" y="2535350"/>
            <a:ext cx="48453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3"/>
          </p:nvPr>
        </p:nvSpPr>
        <p:spPr>
          <a:xfrm>
            <a:off x="3578700" y="3506400"/>
            <a:ext cx="48453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4"/>
          </p:nvPr>
        </p:nvSpPr>
        <p:spPr>
          <a:xfrm>
            <a:off x="1846625" y="1564300"/>
            <a:ext cx="16671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5"/>
          </p:nvPr>
        </p:nvSpPr>
        <p:spPr>
          <a:xfrm>
            <a:off x="1846625" y="2535350"/>
            <a:ext cx="16671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6"/>
          </p:nvPr>
        </p:nvSpPr>
        <p:spPr>
          <a:xfrm>
            <a:off x="1846625" y="3506400"/>
            <a:ext cx="16671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>
            <a:off x="0" y="-4250"/>
            <a:ext cx="9143999" cy="3696713"/>
            <a:chOff x="0" y="-4250"/>
            <a:chExt cx="9143999" cy="3696713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2">
              <a:alphaModFix/>
            </a:blip>
            <a:srcRect t="67791" b="15120"/>
            <a:stretch/>
          </p:blipFill>
          <p:spPr>
            <a:xfrm>
              <a:off x="5962100" y="-4250"/>
              <a:ext cx="3181899" cy="54375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104" name="Google Shape;104;p14"/>
            <p:cNvPicPr preferRelativeResize="0"/>
            <p:nvPr/>
          </p:nvPicPr>
          <p:blipFill rotWithShape="1">
            <a:blip r:embed="rId3">
              <a:alphaModFix/>
            </a:blip>
            <a:srcRect l="67243" r="16176"/>
            <a:stretch/>
          </p:blipFill>
          <p:spPr>
            <a:xfrm>
              <a:off x="0" y="1603435"/>
              <a:ext cx="346351" cy="2089028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cxnSp>
        <p:nvCxnSpPr>
          <p:cNvPr id="105" name="Google Shape;105;p14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1550624" y="1748900"/>
            <a:ext cx="27360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2"/>
          </p:nvPr>
        </p:nvSpPr>
        <p:spPr>
          <a:xfrm>
            <a:off x="5667945" y="1748900"/>
            <a:ext cx="27360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3"/>
          </p:nvPr>
        </p:nvSpPr>
        <p:spPr>
          <a:xfrm>
            <a:off x="1550624" y="3412900"/>
            <a:ext cx="27360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5667945" y="3412900"/>
            <a:ext cx="27360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5"/>
          </p:nvPr>
        </p:nvSpPr>
        <p:spPr>
          <a:xfrm>
            <a:off x="1550625" y="1457450"/>
            <a:ext cx="2736000" cy="3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6"/>
          </p:nvPr>
        </p:nvSpPr>
        <p:spPr>
          <a:xfrm>
            <a:off x="1550625" y="3121425"/>
            <a:ext cx="2736000" cy="3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7"/>
          </p:nvPr>
        </p:nvSpPr>
        <p:spPr>
          <a:xfrm>
            <a:off x="5667914" y="1457450"/>
            <a:ext cx="2736000" cy="3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8"/>
          </p:nvPr>
        </p:nvSpPr>
        <p:spPr>
          <a:xfrm>
            <a:off x="5667914" y="3121425"/>
            <a:ext cx="2736000" cy="3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16" name="Google Shape;116;p15"/>
          <p:cNvGrpSpPr/>
          <p:nvPr/>
        </p:nvGrpSpPr>
        <p:grpSpPr>
          <a:xfrm>
            <a:off x="0" y="0"/>
            <a:ext cx="9144001" cy="3923299"/>
            <a:chOff x="0" y="0"/>
            <a:chExt cx="9144001" cy="3923299"/>
          </a:xfrm>
        </p:grpSpPr>
        <p:pic>
          <p:nvPicPr>
            <p:cNvPr id="117" name="Google Shape;117;p15"/>
            <p:cNvPicPr preferRelativeResize="0"/>
            <p:nvPr/>
          </p:nvPicPr>
          <p:blipFill rotWithShape="1">
            <a:blip r:embed="rId2">
              <a:alphaModFix/>
            </a:blip>
            <a:srcRect r="65965" b="6576"/>
            <a:stretch/>
          </p:blipFill>
          <p:spPr>
            <a:xfrm>
              <a:off x="8797650" y="1834250"/>
              <a:ext cx="346351" cy="2089049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118" name="Google Shape;118;p15"/>
            <p:cNvPicPr preferRelativeResize="0"/>
            <p:nvPr/>
          </p:nvPicPr>
          <p:blipFill rotWithShape="1">
            <a:blip r:embed="rId3">
              <a:alphaModFix/>
            </a:blip>
            <a:srcRect t="51423" b="26280"/>
            <a:stretch/>
          </p:blipFill>
          <p:spPr>
            <a:xfrm>
              <a:off x="0" y="0"/>
              <a:ext cx="3181899" cy="375300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cxnSp>
        <p:nvCxnSpPr>
          <p:cNvPr id="119" name="Google Shape;119;p15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1017326" y="1786350"/>
            <a:ext cx="19752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2"/>
          </p:nvPr>
        </p:nvSpPr>
        <p:spPr>
          <a:xfrm>
            <a:off x="3709511" y="1786359"/>
            <a:ext cx="19752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3"/>
          </p:nvPr>
        </p:nvSpPr>
        <p:spPr>
          <a:xfrm>
            <a:off x="1017326" y="3346400"/>
            <a:ext cx="19752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4"/>
          </p:nvPr>
        </p:nvSpPr>
        <p:spPr>
          <a:xfrm>
            <a:off x="3709499" y="3346400"/>
            <a:ext cx="19752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5"/>
          </p:nvPr>
        </p:nvSpPr>
        <p:spPr>
          <a:xfrm>
            <a:off x="6401672" y="1786359"/>
            <a:ext cx="19752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6"/>
          </p:nvPr>
        </p:nvSpPr>
        <p:spPr>
          <a:xfrm>
            <a:off x="6401672" y="3346400"/>
            <a:ext cx="19752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7"/>
          </p:nvPr>
        </p:nvSpPr>
        <p:spPr>
          <a:xfrm>
            <a:off x="1017326" y="1258579"/>
            <a:ext cx="19782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8"/>
          </p:nvPr>
        </p:nvSpPr>
        <p:spPr>
          <a:xfrm>
            <a:off x="3709511" y="1258588"/>
            <a:ext cx="19782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9"/>
          </p:nvPr>
        </p:nvSpPr>
        <p:spPr>
          <a:xfrm>
            <a:off x="6401672" y="1258588"/>
            <a:ext cx="19782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13"/>
          </p:nvPr>
        </p:nvSpPr>
        <p:spPr>
          <a:xfrm>
            <a:off x="1017326" y="2815504"/>
            <a:ext cx="19752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4"/>
          </p:nvPr>
        </p:nvSpPr>
        <p:spPr>
          <a:xfrm>
            <a:off x="3709511" y="2815504"/>
            <a:ext cx="19782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5"/>
          </p:nvPr>
        </p:nvSpPr>
        <p:spPr>
          <a:xfrm>
            <a:off x="6401672" y="2815504"/>
            <a:ext cx="19782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34" name="Google Shape;134;p16"/>
          <p:cNvGrpSpPr/>
          <p:nvPr/>
        </p:nvGrpSpPr>
        <p:grpSpPr>
          <a:xfrm>
            <a:off x="-12350" y="0"/>
            <a:ext cx="9176501" cy="3722113"/>
            <a:chOff x="-12350" y="0"/>
            <a:chExt cx="9176501" cy="3722113"/>
          </a:xfrm>
        </p:grpSpPr>
        <p:pic>
          <p:nvPicPr>
            <p:cNvPr id="135" name="Google Shape;135;p16"/>
            <p:cNvPicPr preferRelativeResize="0"/>
            <p:nvPr/>
          </p:nvPicPr>
          <p:blipFill rotWithShape="1">
            <a:blip r:embed="rId2">
              <a:alphaModFix/>
            </a:blip>
            <a:srcRect l="67243" r="16176"/>
            <a:stretch/>
          </p:blipFill>
          <p:spPr>
            <a:xfrm>
              <a:off x="-12350" y="1633085"/>
              <a:ext cx="346351" cy="2089028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  <p:pic>
          <p:nvPicPr>
            <p:cNvPr id="136" name="Google Shape;136;p16"/>
            <p:cNvPicPr preferRelativeResize="0"/>
            <p:nvPr/>
          </p:nvPicPr>
          <p:blipFill rotWithShape="1">
            <a:blip r:embed="rId3">
              <a:alphaModFix/>
            </a:blip>
            <a:srcRect t="67791" b="15120"/>
            <a:stretch/>
          </p:blipFill>
          <p:spPr>
            <a:xfrm>
              <a:off x="8817800" y="0"/>
              <a:ext cx="346351" cy="125860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</p:grpSp>
      <p:cxnSp>
        <p:nvCxnSpPr>
          <p:cNvPr id="137" name="Google Shape;137;p16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170425" y="1052150"/>
            <a:ext cx="34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170425" y="1595575"/>
            <a:ext cx="3401700" cy="24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141" name="Google Shape;141;p17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" name="Google Shape;142;p17"/>
          <p:cNvPicPr preferRelativeResize="0"/>
          <p:nvPr/>
        </p:nvPicPr>
        <p:blipFill rotWithShape="1">
          <a:blip r:embed="rId2">
            <a:alphaModFix/>
          </a:blip>
          <a:srcRect l="74376" t="44976" r="9044" b="44976"/>
          <a:stretch/>
        </p:blipFill>
        <p:spPr>
          <a:xfrm>
            <a:off x="0" y="0"/>
            <a:ext cx="3181899" cy="375300"/>
          </a:xfrm>
          <a:prstGeom prst="rect">
            <a:avLst/>
          </a:prstGeom>
          <a:noFill/>
          <a:ln>
            <a:noFill/>
          </a:ln>
          <a:effectLst>
            <a:outerShdw blurRad="428625" dist="133350" dir="2460000" algn="bl" rotWithShape="0">
              <a:schemeClr val="accent3"/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 hasCustomPrompt="1"/>
          </p:nvPr>
        </p:nvSpPr>
        <p:spPr>
          <a:xfrm>
            <a:off x="5004849" y="2024400"/>
            <a:ext cx="3189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1"/>
          </p:nvPr>
        </p:nvSpPr>
        <p:spPr>
          <a:xfrm>
            <a:off x="5004849" y="2646798"/>
            <a:ext cx="3189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2" hasCustomPrompt="1"/>
          </p:nvPr>
        </p:nvSpPr>
        <p:spPr>
          <a:xfrm>
            <a:off x="5004849" y="768050"/>
            <a:ext cx="3189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3"/>
          </p:nvPr>
        </p:nvSpPr>
        <p:spPr>
          <a:xfrm>
            <a:off x="5004849" y="1390597"/>
            <a:ext cx="3189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 idx="4" hasCustomPrompt="1"/>
          </p:nvPr>
        </p:nvSpPr>
        <p:spPr>
          <a:xfrm>
            <a:off x="5004849" y="3280750"/>
            <a:ext cx="3189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5"/>
          </p:nvPr>
        </p:nvSpPr>
        <p:spPr>
          <a:xfrm>
            <a:off x="5004849" y="3903000"/>
            <a:ext cx="3189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>
            <a:spLocks noGrp="1"/>
          </p:cNvSpPr>
          <p:nvPr>
            <p:ph type="pic" idx="6"/>
          </p:nvPr>
        </p:nvSpPr>
        <p:spPr>
          <a:xfrm>
            <a:off x="1151725" y="768075"/>
            <a:ext cx="2681700" cy="34551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1" name="Google Shape;151;p18"/>
          <p:cNvPicPr preferRelativeResize="0"/>
          <p:nvPr/>
        </p:nvPicPr>
        <p:blipFill rotWithShape="1">
          <a:blip r:embed="rId2">
            <a:alphaModFix/>
          </a:blip>
          <a:srcRect t="79394" b="3516"/>
          <a:stretch/>
        </p:blipFill>
        <p:spPr>
          <a:xfrm>
            <a:off x="7438574" y="0"/>
            <a:ext cx="1705425" cy="370324"/>
          </a:xfrm>
          <a:prstGeom prst="rect">
            <a:avLst/>
          </a:prstGeom>
          <a:noFill/>
          <a:ln>
            <a:noFill/>
          </a:ln>
          <a:effectLst>
            <a:outerShdw blurRad="285750" dist="133350" dir="8220000" algn="bl" rotWithShape="0">
              <a:schemeClr val="accent3"/>
            </a:outerShdw>
          </a:effectLst>
        </p:spPr>
      </p:pic>
      <p:cxnSp>
        <p:nvCxnSpPr>
          <p:cNvPr id="152" name="Google Shape;152;p18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5" name="Google Shape;155;p19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6" name="Google Shape;156;p19"/>
          <p:cNvGrpSpPr/>
          <p:nvPr/>
        </p:nvGrpSpPr>
        <p:grpSpPr>
          <a:xfrm>
            <a:off x="0" y="0"/>
            <a:ext cx="9144000" cy="3936375"/>
            <a:chOff x="0" y="0"/>
            <a:chExt cx="9144000" cy="3936375"/>
          </a:xfrm>
        </p:grpSpPr>
        <p:pic>
          <p:nvPicPr>
            <p:cNvPr id="157" name="Google Shape;157;p19"/>
            <p:cNvPicPr preferRelativeResize="0"/>
            <p:nvPr/>
          </p:nvPicPr>
          <p:blipFill rotWithShape="1">
            <a:blip r:embed="rId2">
              <a:alphaModFix/>
            </a:blip>
            <a:srcRect t="71979" b="18930"/>
            <a:stretch/>
          </p:blipFill>
          <p:spPr>
            <a:xfrm flipH="1">
              <a:off x="0" y="0"/>
              <a:ext cx="2585350" cy="235024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2460000" algn="bl" rotWithShape="0">
                <a:schemeClr val="accent3"/>
              </a:outerShdw>
            </a:effectLst>
          </p:spPr>
        </p:pic>
        <p:pic>
          <p:nvPicPr>
            <p:cNvPr id="158" name="Google Shape;158;p19"/>
            <p:cNvPicPr preferRelativeResize="0"/>
            <p:nvPr/>
          </p:nvPicPr>
          <p:blipFill rotWithShape="1">
            <a:blip r:embed="rId2">
              <a:alphaModFix/>
            </a:blip>
            <a:srcRect l="85658" r="1361"/>
            <a:stretch/>
          </p:blipFill>
          <p:spPr>
            <a:xfrm>
              <a:off x="8862450" y="1767225"/>
              <a:ext cx="281551" cy="216915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61" name="Google Shape;161;p20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oogle Shape;162;p2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163" name="Google Shape;163;p20"/>
            <p:cNvPicPr preferRelativeResize="0"/>
            <p:nvPr/>
          </p:nvPicPr>
          <p:blipFill rotWithShape="1">
            <a:blip r:embed="rId2">
              <a:alphaModFix/>
            </a:blip>
            <a:srcRect t="5470" b="71349"/>
            <a:stretch/>
          </p:blipFill>
          <p:spPr>
            <a:xfrm>
              <a:off x="7524725" y="0"/>
              <a:ext cx="1619274" cy="375351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164" name="Google Shape;164;p20"/>
            <p:cNvPicPr preferRelativeResize="0"/>
            <p:nvPr/>
          </p:nvPicPr>
          <p:blipFill rotWithShape="1">
            <a:blip r:embed="rId2">
              <a:alphaModFix/>
            </a:blip>
            <a:srcRect l="17732" r="68790"/>
            <a:stretch/>
          </p:blipFill>
          <p:spPr>
            <a:xfrm>
              <a:off x="0" y="3054450"/>
              <a:ext cx="281551" cy="2089049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94225" y="2233825"/>
            <a:ext cx="4983000" cy="17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094225" y="752425"/>
            <a:ext cx="1194000" cy="8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0" name="Google Shape;20;p3"/>
          <p:cNvGrpSpPr/>
          <p:nvPr/>
        </p:nvGrpSpPr>
        <p:grpSpPr>
          <a:xfrm>
            <a:off x="0" y="0"/>
            <a:ext cx="9144000" cy="3957624"/>
            <a:chOff x="0" y="0"/>
            <a:chExt cx="9144000" cy="3957624"/>
          </a:xfrm>
        </p:grpSpPr>
        <p:pic>
          <p:nvPicPr>
            <p:cNvPr id="21" name="Google Shape;21;p3"/>
            <p:cNvPicPr preferRelativeResize="0"/>
            <p:nvPr/>
          </p:nvPicPr>
          <p:blipFill rotWithShape="1">
            <a:blip r:embed="rId2">
              <a:alphaModFix/>
            </a:blip>
            <a:srcRect b="89238"/>
            <a:stretch/>
          </p:blipFill>
          <p:spPr>
            <a:xfrm>
              <a:off x="5695725" y="0"/>
              <a:ext cx="3448275" cy="371099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 l="28449" r="46132"/>
            <a:stretch/>
          </p:blipFill>
          <p:spPr>
            <a:xfrm>
              <a:off x="0" y="2233825"/>
              <a:ext cx="438151" cy="1723799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grpSp>
        <p:nvGrpSpPr>
          <p:cNvPr id="23" name="Google Shape;23;p3"/>
          <p:cNvGrpSpPr/>
          <p:nvPr/>
        </p:nvGrpSpPr>
        <p:grpSpPr>
          <a:xfrm>
            <a:off x="713225" y="752475"/>
            <a:ext cx="7739700" cy="4022375"/>
            <a:chOff x="713225" y="752475"/>
            <a:chExt cx="7739700" cy="4022375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2445125" y="4774850"/>
              <a:ext cx="6007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 rot="10800000">
              <a:off x="713225" y="752475"/>
              <a:ext cx="0" cy="879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7" name="Google Shape;167;p21"/>
          <p:cNvGrpSpPr/>
          <p:nvPr/>
        </p:nvGrpSpPr>
        <p:grpSpPr>
          <a:xfrm>
            <a:off x="0" y="0"/>
            <a:ext cx="9144001" cy="4182599"/>
            <a:chOff x="0" y="0"/>
            <a:chExt cx="9144001" cy="4182599"/>
          </a:xfrm>
        </p:grpSpPr>
        <p:pic>
          <p:nvPicPr>
            <p:cNvPr id="168" name="Google Shape;168;p21"/>
            <p:cNvPicPr preferRelativeResize="0"/>
            <p:nvPr/>
          </p:nvPicPr>
          <p:blipFill rotWithShape="1">
            <a:blip r:embed="rId2">
              <a:alphaModFix/>
            </a:blip>
            <a:srcRect l="9309" r="55614"/>
            <a:stretch/>
          </p:blipFill>
          <p:spPr>
            <a:xfrm>
              <a:off x="8797650" y="1270225"/>
              <a:ext cx="346351" cy="2912374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169" name="Google Shape;169;p21"/>
            <p:cNvPicPr preferRelativeResize="0"/>
            <p:nvPr/>
          </p:nvPicPr>
          <p:blipFill rotWithShape="1">
            <a:blip r:embed="rId3">
              <a:alphaModFix/>
            </a:blip>
            <a:srcRect l="1444" t="13894" r="22533" b="60989"/>
            <a:stretch/>
          </p:blipFill>
          <p:spPr>
            <a:xfrm>
              <a:off x="0" y="0"/>
              <a:ext cx="3181899" cy="375300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cxnSp>
        <p:nvCxnSpPr>
          <p:cNvPr id="170" name="Google Shape;170;p21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3" name="Google Shape;173;p22"/>
          <p:cNvGrpSpPr/>
          <p:nvPr/>
        </p:nvGrpSpPr>
        <p:grpSpPr>
          <a:xfrm>
            <a:off x="0" y="-4975"/>
            <a:ext cx="9146324" cy="3721325"/>
            <a:chOff x="0" y="-4975"/>
            <a:chExt cx="9146324" cy="3721325"/>
          </a:xfrm>
        </p:grpSpPr>
        <p:pic>
          <p:nvPicPr>
            <p:cNvPr id="174" name="Google Shape;174;p22"/>
            <p:cNvPicPr preferRelativeResize="0"/>
            <p:nvPr/>
          </p:nvPicPr>
          <p:blipFill rotWithShape="1">
            <a:blip r:embed="rId2">
              <a:alphaModFix/>
            </a:blip>
            <a:srcRect l="67243" r="16176"/>
            <a:stretch/>
          </p:blipFill>
          <p:spPr>
            <a:xfrm>
              <a:off x="0" y="1627300"/>
              <a:ext cx="286999" cy="2089049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  <p:pic>
          <p:nvPicPr>
            <p:cNvPr id="175" name="Google Shape;175;p22"/>
            <p:cNvPicPr preferRelativeResize="0"/>
            <p:nvPr/>
          </p:nvPicPr>
          <p:blipFill rotWithShape="1">
            <a:blip r:embed="rId3">
              <a:alphaModFix/>
            </a:blip>
            <a:srcRect t="75209" b="7701"/>
            <a:stretch/>
          </p:blipFill>
          <p:spPr>
            <a:xfrm>
              <a:off x="5964425" y="-4975"/>
              <a:ext cx="3181899" cy="37530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</p:grpSp>
      <p:cxnSp>
        <p:nvCxnSpPr>
          <p:cNvPr id="176" name="Google Shape;176;p22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2">
            <a:alphaModFix/>
          </a:blip>
          <a:srcRect t="67791" b="15120"/>
          <a:stretch/>
        </p:blipFill>
        <p:spPr>
          <a:xfrm>
            <a:off x="8797650" y="1958200"/>
            <a:ext cx="346351" cy="2089049"/>
          </a:xfrm>
          <a:prstGeom prst="rect">
            <a:avLst/>
          </a:prstGeom>
          <a:noFill/>
          <a:ln>
            <a:noFill/>
          </a:ln>
          <a:effectLst>
            <a:outerShdw blurRad="285750" dist="133350" dir="8220000" algn="bl" rotWithShape="0">
              <a:schemeClr val="accent3"/>
            </a:outerShdw>
          </a:effectLst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t="74362"/>
          <a:stretch/>
        </p:blipFill>
        <p:spPr>
          <a:xfrm>
            <a:off x="0" y="0"/>
            <a:ext cx="2706299" cy="375300"/>
          </a:xfrm>
          <a:prstGeom prst="rect">
            <a:avLst/>
          </a:prstGeom>
          <a:noFill/>
          <a:ln>
            <a:noFill/>
          </a:ln>
          <a:effectLst>
            <a:outerShdw blurRad="428625" dist="133350" dir="2460000" algn="bl" rotWithShape="0">
              <a:schemeClr val="accent3"/>
            </a:outerShdw>
          </a:effectLst>
        </p:spPr>
      </p:pic>
      <p:cxnSp>
        <p:nvCxnSpPr>
          <p:cNvPr id="181" name="Google Shape;181;p23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24"/>
          <p:cNvGrpSpPr/>
          <p:nvPr/>
        </p:nvGrpSpPr>
        <p:grpSpPr>
          <a:xfrm>
            <a:off x="0" y="0"/>
            <a:ext cx="9172851" cy="4288087"/>
            <a:chOff x="0" y="0"/>
            <a:chExt cx="9172851" cy="4288087"/>
          </a:xfrm>
        </p:grpSpPr>
        <p:pic>
          <p:nvPicPr>
            <p:cNvPr id="185" name="Google Shape;185;p24"/>
            <p:cNvPicPr preferRelativeResize="0"/>
            <p:nvPr/>
          </p:nvPicPr>
          <p:blipFill rotWithShape="1">
            <a:blip r:embed="rId2">
              <a:alphaModFix/>
            </a:blip>
            <a:srcRect l="67243" r="16176"/>
            <a:stretch/>
          </p:blipFill>
          <p:spPr>
            <a:xfrm>
              <a:off x="0" y="1624113"/>
              <a:ext cx="281551" cy="2663974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  <p:pic>
          <p:nvPicPr>
            <p:cNvPr id="186" name="Google Shape;186;p24"/>
            <p:cNvPicPr preferRelativeResize="0"/>
            <p:nvPr/>
          </p:nvPicPr>
          <p:blipFill rotWithShape="1">
            <a:blip r:embed="rId3">
              <a:alphaModFix/>
            </a:blip>
            <a:srcRect t="67791" b="15120"/>
            <a:stretch/>
          </p:blipFill>
          <p:spPr>
            <a:xfrm>
              <a:off x="8826500" y="0"/>
              <a:ext cx="346351" cy="1096799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</p:grpSp>
      <p:cxnSp>
        <p:nvCxnSpPr>
          <p:cNvPr id="187" name="Google Shape;187;p24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7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90" name="Google Shape;190;p25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1" name="Google Shape;191;p25"/>
          <p:cNvPicPr preferRelativeResize="0"/>
          <p:nvPr/>
        </p:nvPicPr>
        <p:blipFill rotWithShape="1">
          <a:blip r:embed="rId2">
            <a:alphaModFix/>
          </a:blip>
          <a:srcRect t="75369"/>
          <a:stretch/>
        </p:blipFill>
        <p:spPr>
          <a:xfrm>
            <a:off x="5962100" y="-4975"/>
            <a:ext cx="3181899" cy="375300"/>
          </a:xfrm>
          <a:prstGeom prst="rect">
            <a:avLst/>
          </a:prstGeom>
          <a:noFill/>
          <a:ln>
            <a:noFill/>
          </a:ln>
          <a:effectLst>
            <a:outerShdw blurRad="285750" dist="133350" dir="8220000" algn="bl" rotWithShape="0">
              <a:schemeClr val="accent3"/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8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2">
            <a:alphaModFix/>
          </a:blip>
          <a:srcRect l="9778" t="23732" r="3536" b="23737"/>
          <a:stretch/>
        </p:blipFill>
        <p:spPr>
          <a:xfrm>
            <a:off x="0" y="0"/>
            <a:ext cx="3181899" cy="375300"/>
          </a:xfrm>
          <a:prstGeom prst="rect">
            <a:avLst/>
          </a:prstGeom>
          <a:noFill/>
          <a:ln>
            <a:noFill/>
          </a:ln>
          <a:effectLst>
            <a:outerShdw blurRad="428625" dist="133350" dir="2460000" algn="bl" rotWithShape="0">
              <a:schemeClr val="accent3"/>
            </a:outerShdw>
          </a:effectLst>
        </p:spPr>
      </p:pic>
      <p:cxnSp>
        <p:nvCxnSpPr>
          <p:cNvPr id="195" name="Google Shape;195;p26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4878200" y="2562800"/>
            <a:ext cx="35442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"/>
          </p:nvPr>
        </p:nvSpPr>
        <p:spPr>
          <a:xfrm>
            <a:off x="4878200" y="3469100"/>
            <a:ext cx="35442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199" name="Google Shape;199;p27"/>
          <p:cNvCxnSpPr/>
          <p:nvPr/>
        </p:nvCxnSpPr>
        <p:spPr>
          <a:xfrm>
            <a:off x="2445125" y="4774850"/>
            <a:ext cx="6007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27"/>
          <p:cNvSpPr txBox="1"/>
          <p:nvPr/>
        </p:nvSpPr>
        <p:spPr>
          <a:xfrm>
            <a:off x="1018025" y="539500"/>
            <a:ext cx="26748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8"/>
          <p:cNvGrpSpPr/>
          <p:nvPr/>
        </p:nvGrpSpPr>
        <p:grpSpPr>
          <a:xfrm>
            <a:off x="0" y="-4250"/>
            <a:ext cx="9143999" cy="3696713"/>
            <a:chOff x="0" y="-4250"/>
            <a:chExt cx="9143999" cy="3696713"/>
          </a:xfrm>
        </p:grpSpPr>
        <p:pic>
          <p:nvPicPr>
            <p:cNvPr id="203" name="Google Shape;203;p28"/>
            <p:cNvPicPr preferRelativeResize="0"/>
            <p:nvPr/>
          </p:nvPicPr>
          <p:blipFill rotWithShape="1">
            <a:blip r:embed="rId2">
              <a:alphaModFix/>
            </a:blip>
            <a:srcRect t="67791" b="15120"/>
            <a:stretch/>
          </p:blipFill>
          <p:spPr>
            <a:xfrm>
              <a:off x="5962100" y="-4250"/>
              <a:ext cx="3181899" cy="54375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204" name="Google Shape;204;p28"/>
            <p:cNvPicPr preferRelativeResize="0"/>
            <p:nvPr/>
          </p:nvPicPr>
          <p:blipFill rotWithShape="1">
            <a:blip r:embed="rId3">
              <a:alphaModFix/>
            </a:blip>
            <a:srcRect l="67243" r="16176"/>
            <a:stretch/>
          </p:blipFill>
          <p:spPr>
            <a:xfrm>
              <a:off x="0" y="1603435"/>
              <a:ext cx="346351" cy="2089028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grpSp>
        <p:nvGrpSpPr>
          <p:cNvPr id="205" name="Google Shape;205;p28"/>
          <p:cNvGrpSpPr/>
          <p:nvPr/>
        </p:nvGrpSpPr>
        <p:grpSpPr>
          <a:xfrm>
            <a:off x="713225" y="539500"/>
            <a:ext cx="7739700" cy="4235350"/>
            <a:chOff x="713225" y="539500"/>
            <a:chExt cx="7739700" cy="4235350"/>
          </a:xfrm>
        </p:grpSpPr>
        <p:cxnSp>
          <p:nvCxnSpPr>
            <p:cNvPr id="206" name="Google Shape;206;p28"/>
            <p:cNvCxnSpPr/>
            <p:nvPr/>
          </p:nvCxnSpPr>
          <p:spPr>
            <a:xfrm>
              <a:off x="2445125" y="4774850"/>
              <a:ext cx="6007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28"/>
            <p:cNvCxnSpPr/>
            <p:nvPr/>
          </p:nvCxnSpPr>
          <p:spPr>
            <a:xfrm rot="10800000">
              <a:off x="713225" y="539500"/>
              <a:ext cx="0" cy="57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9"/>
          <p:cNvGrpSpPr/>
          <p:nvPr/>
        </p:nvGrpSpPr>
        <p:grpSpPr>
          <a:xfrm>
            <a:off x="0" y="0"/>
            <a:ext cx="9172851" cy="4288087"/>
            <a:chOff x="0" y="0"/>
            <a:chExt cx="9172851" cy="4288087"/>
          </a:xfrm>
        </p:grpSpPr>
        <p:pic>
          <p:nvPicPr>
            <p:cNvPr id="210" name="Google Shape;210;p29"/>
            <p:cNvPicPr preferRelativeResize="0"/>
            <p:nvPr/>
          </p:nvPicPr>
          <p:blipFill rotWithShape="1">
            <a:blip r:embed="rId2">
              <a:alphaModFix/>
            </a:blip>
            <a:srcRect l="67243" r="16176"/>
            <a:stretch/>
          </p:blipFill>
          <p:spPr>
            <a:xfrm>
              <a:off x="0" y="1624113"/>
              <a:ext cx="281551" cy="2663974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  <p:pic>
          <p:nvPicPr>
            <p:cNvPr id="211" name="Google Shape;211;p29"/>
            <p:cNvPicPr preferRelativeResize="0"/>
            <p:nvPr/>
          </p:nvPicPr>
          <p:blipFill rotWithShape="1">
            <a:blip r:embed="rId3">
              <a:alphaModFix/>
            </a:blip>
            <a:srcRect t="67791" b="15120"/>
            <a:stretch/>
          </p:blipFill>
          <p:spPr>
            <a:xfrm>
              <a:off x="8826500" y="0"/>
              <a:ext cx="346351" cy="1096799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</p:grpSp>
      <p:cxnSp>
        <p:nvCxnSpPr>
          <p:cNvPr id="212" name="Google Shape;212;p29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70425" y="1460700"/>
            <a:ext cx="3558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70425" y="2539800"/>
            <a:ext cx="3558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190525" y="3358475"/>
            <a:ext cx="60813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2190525" y="1881775"/>
            <a:ext cx="60813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2190525" y="1506475"/>
            <a:ext cx="60813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2190525" y="2983175"/>
            <a:ext cx="60813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l="79576" r="9658"/>
          <a:stretch/>
        </p:blipFill>
        <p:spPr>
          <a:xfrm>
            <a:off x="0" y="1506475"/>
            <a:ext cx="281551" cy="2615201"/>
          </a:xfrm>
          <a:prstGeom prst="rect">
            <a:avLst/>
          </a:prstGeom>
          <a:noFill/>
          <a:ln>
            <a:noFill/>
          </a:ln>
          <a:effectLst>
            <a:outerShdw blurRad="428625" dist="133350" dir="2460000" algn="bl" rotWithShape="0">
              <a:schemeClr val="accent3"/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742000"/>
            <a:ext cx="77040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0" y="-4975"/>
            <a:ext cx="9143999" cy="5148463"/>
            <a:chOff x="0" y="-4975"/>
            <a:chExt cx="9143999" cy="5148463"/>
          </a:xfrm>
        </p:grpSpPr>
        <p:pic>
          <p:nvPicPr>
            <p:cNvPr id="41" name="Google Shape;41;p6"/>
            <p:cNvPicPr preferRelativeResize="0"/>
            <p:nvPr/>
          </p:nvPicPr>
          <p:blipFill rotWithShape="1">
            <a:blip r:embed="rId2">
              <a:alphaModFix/>
            </a:blip>
            <a:srcRect t="6078" b="76832"/>
            <a:stretch/>
          </p:blipFill>
          <p:spPr>
            <a:xfrm>
              <a:off x="7025425" y="-4975"/>
              <a:ext cx="2118574" cy="37530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42" name="Google Shape;42;p6"/>
            <p:cNvPicPr preferRelativeResize="0"/>
            <p:nvPr/>
          </p:nvPicPr>
          <p:blipFill rotWithShape="1">
            <a:blip r:embed="rId3">
              <a:alphaModFix/>
            </a:blip>
            <a:srcRect l="67243" r="16176"/>
            <a:stretch/>
          </p:blipFill>
          <p:spPr>
            <a:xfrm>
              <a:off x="0" y="2489212"/>
              <a:ext cx="281551" cy="2654275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cxnSp>
        <p:nvCxnSpPr>
          <p:cNvPr id="43" name="Google Shape;43;p6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1150775"/>
            <a:ext cx="4145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13225" y="1866025"/>
            <a:ext cx="41457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5643775" y="724200"/>
            <a:ext cx="2787000" cy="36951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8" name="Google Shape;48;p7"/>
          <p:cNvGrpSpPr/>
          <p:nvPr/>
        </p:nvGrpSpPr>
        <p:grpSpPr>
          <a:xfrm>
            <a:off x="0" y="-4250"/>
            <a:ext cx="9144001" cy="5147738"/>
            <a:chOff x="0" y="-4250"/>
            <a:chExt cx="9144001" cy="5147738"/>
          </a:xfrm>
        </p:grpSpPr>
        <p:pic>
          <p:nvPicPr>
            <p:cNvPr id="49" name="Google Shape;49;p7"/>
            <p:cNvPicPr preferRelativeResize="0"/>
            <p:nvPr/>
          </p:nvPicPr>
          <p:blipFill rotWithShape="1">
            <a:blip r:embed="rId2">
              <a:alphaModFix/>
            </a:blip>
            <a:srcRect t="1777" b="81134"/>
            <a:stretch/>
          </p:blipFill>
          <p:spPr>
            <a:xfrm>
              <a:off x="0" y="-4250"/>
              <a:ext cx="3181899" cy="54375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50" name="Google Shape;50;p7"/>
            <p:cNvPicPr preferRelativeResize="0"/>
            <p:nvPr/>
          </p:nvPicPr>
          <p:blipFill rotWithShape="1">
            <a:blip r:embed="rId3">
              <a:alphaModFix/>
            </a:blip>
            <a:srcRect l="67243" r="16176"/>
            <a:stretch/>
          </p:blipFill>
          <p:spPr>
            <a:xfrm>
              <a:off x="8797650" y="3054460"/>
              <a:ext cx="346351" cy="2089028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cxnSp>
        <p:nvCxnSpPr>
          <p:cNvPr id="51" name="Google Shape;51;p7"/>
          <p:cNvCxnSpPr/>
          <p:nvPr/>
        </p:nvCxnSpPr>
        <p:spPr>
          <a:xfrm>
            <a:off x="712350" y="4774850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4" name="Google Shape;54;p8"/>
          <p:cNvGrpSpPr/>
          <p:nvPr/>
        </p:nvGrpSpPr>
        <p:grpSpPr>
          <a:xfrm>
            <a:off x="0" y="-4250"/>
            <a:ext cx="9143999" cy="3696713"/>
            <a:chOff x="0" y="-4250"/>
            <a:chExt cx="9143999" cy="3696713"/>
          </a:xfrm>
        </p:grpSpPr>
        <p:pic>
          <p:nvPicPr>
            <p:cNvPr id="55" name="Google Shape;55;p8"/>
            <p:cNvPicPr preferRelativeResize="0"/>
            <p:nvPr/>
          </p:nvPicPr>
          <p:blipFill rotWithShape="1">
            <a:blip r:embed="rId2">
              <a:alphaModFix/>
            </a:blip>
            <a:srcRect t="67791" b="15120"/>
            <a:stretch/>
          </p:blipFill>
          <p:spPr>
            <a:xfrm>
              <a:off x="5962100" y="-4250"/>
              <a:ext cx="3181899" cy="543750"/>
            </a:xfrm>
            <a:prstGeom prst="rect">
              <a:avLst/>
            </a:prstGeom>
            <a:noFill/>
            <a:ln>
              <a:noFill/>
            </a:ln>
            <a:effectLst>
              <a:outerShdw blurRad="285750" dist="133350" dir="8220000" algn="bl" rotWithShape="0">
                <a:schemeClr val="accent3"/>
              </a:outerShdw>
            </a:effectLst>
          </p:spPr>
        </p:pic>
        <p:pic>
          <p:nvPicPr>
            <p:cNvPr id="56" name="Google Shape;56;p8"/>
            <p:cNvPicPr preferRelativeResize="0"/>
            <p:nvPr/>
          </p:nvPicPr>
          <p:blipFill rotWithShape="1">
            <a:blip r:embed="rId3">
              <a:alphaModFix/>
            </a:blip>
            <a:srcRect l="67243" r="16176"/>
            <a:stretch/>
          </p:blipFill>
          <p:spPr>
            <a:xfrm>
              <a:off x="0" y="1603435"/>
              <a:ext cx="346351" cy="2089028"/>
            </a:xfrm>
            <a:prstGeom prst="rect">
              <a:avLst/>
            </a:prstGeom>
            <a:noFill/>
            <a:ln>
              <a:noFill/>
            </a:ln>
            <a:effectLst>
              <a:outerShdw blurRad="428625" dist="133350" dir="2460000" algn="bl" rotWithShape="0">
                <a:schemeClr val="accent3"/>
              </a:outerShdw>
            </a:effectLst>
          </p:spPr>
        </p:pic>
      </p:grpSp>
      <p:grpSp>
        <p:nvGrpSpPr>
          <p:cNvPr id="57" name="Google Shape;57;p8"/>
          <p:cNvGrpSpPr/>
          <p:nvPr/>
        </p:nvGrpSpPr>
        <p:grpSpPr>
          <a:xfrm>
            <a:off x="713225" y="539500"/>
            <a:ext cx="7739700" cy="4235350"/>
            <a:chOff x="713225" y="539500"/>
            <a:chExt cx="7739700" cy="4235350"/>
          </a:xfrm>
        </p:grpSpPr>
        <p:cxnSp>
          <p:nvCxnSpPr>
            <p:cNvPr id="58" name="Google Shape;58;p8"/>
            <p:cNvCxnSpPr/>
            <p:nvPr/>
          </p:nvCxnSpPr>
          <p:spPr>
            <a:xfrm>
              <a:off x="2445125" y="4774850"/>
              <a:ext cx="6007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8"/>
            <p:cNvCxnSpPr/>
            <p:nvPr/>
          </p:nvCxnSpPr>
          <p:spPr>
            <a:xfrm rot="10800000">
              <a:off x="713225" y="539500"/>
              <a:ext cx="0" cy="57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/>
          </a:blip>
          <a:srcRect l="67244"/>
          <a:stretch/>
        </p:blipFill>
        <p:spPr>
          <a:xfrm>
            <a:off x="0" y="2136825"/>
            <a:ext cx="556251" cy="2089049"/>
          </a:xfrm>
          <a:prstGeom prst="rect">
            <a:avLst/>
          </a:prstGeom>
          <a:noFill/>
          <a:ln>
            <a:noFill/>
          </a:ln>
          <a:effectLst>
            <a:outerShdw blurRad="428625" dist="133350" dir="2460000" algn="bl" rotWithShape="0">
              <a:schemeClr val="accent3"/>
            </a:outerShdw>
          </a:effectLst>
        </p:spPr>
      </p:pic>
      <p:grpSp>
        <p:nvGrpSpPr>
          <p:cNvPr id="64" name="Google Shape;64;p9"/>
          <p:cNvGrpSpPr/>
          <p:nvPr/>
        </p:nvGrpSpPr>
        <p:grpSpPr>
          <a:xfrm>
            <a:off x="713225" y="539500"/>
            <a:ext cx="7739700" cy="4235350"/>
            <a:chOff x="713225" y="539500"/>
            <a:chExt cx="7739700" cy="4235350"/>
          </a:xfrm>
        </p:grpSpPr>
        <p:cxnSp>
          <p:nvCxnSpPr>
            <p:cNvPr id="65" name="Google Shape;65;p9"/>
            <p:cNvCxnSpPr/>
            <p:nvPr/>
          </p:nvCxnSpPr>
          <p:spPr>
            <a:xfrm>
              <a:off x="2445125" y="4774850"/>
              <a:ext cx="6007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9"/>
            <p:cNvCxnSpPr/>
            <p:nvPr/>
          </p:nvCxnSpPr>
          <p:spPr>
            <a:xfrm rot="10800000">
              <a:off x="713225" y="539500"/>
              <a:ext cx="0" cy="57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ctrTitle"/>
          </p:nvPr>
        </p:nvSpPr>
        <p:spPr>
          <a:xfrm>
            <a:off x="4186325" y="1617500"/>
            <a:ext cx="3722100" cy="10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 JS</a:t>
            </a:r>
            <a:endParaRPr/>
          </a:p>
        </p:txBody>
      </p:sp>
      <p:sp>
        <p:nvSpPr>
          <p:cNvPr id="218" name="Google Shape;218;p30"/>
          <p:cNvSpPr txBox="1"/>
          <p:nvPr/>
        </p:nvSpPr>
        <p:spPr>
          <a:xfrm>
            <a:off x="4292225" y="2800350"/>
            <a:ext cx="35103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Вградени компоненти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724" y="356501"/>
            <a:ext cx="2758502" cy="275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5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/>
        </p:nvSpPr>
        <p:spPr>
          <a:xfrm>
            <a:off x="1069150" y="783875"/>
            <a:ext cx="7423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Защо да използваме Suspense: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По-бързо зареждане на важните елементи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По-добро потребителско изживяване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Опростен начин за справяне с грешки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/>
        </p:nvSpPr>
        <p:spPr>
          <a:xfrm>
            <a:off x="3036175" y="2062650"/>
            <a:ext cx="3126732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en" sz="5000" dirty="0" smtClean="0">
                <a:solidFill>
                  <a:srgbClr val="069068"/>
                </a:solidFill>
                <a:latin typeface="Roboto"/>
                <a:ea typeface="Roboto"/>
                <a:cs typeface="Roboto"/>
                <a:sym typeface="Roboto"/>
              </a:rPr>
              <a:t>Profiler</a:t>
            </a:r>
            <a:r>
              <a:rPr lang="en" sz="5000" dirty="0" smtClea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sz="50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/>
        </p:nvSpPr>
        <p:spPr>
          <a:xfrm>
            <a:off x="1501050" y="689750"/>
            <a:ext cx="6814200" cy="1200600"/>
          </a:xfrm>
          <a:prstGeom prst="rect">
            <a:avLst/>
          </a:prstGeom>
          <a:solidFill>
            <a:srgbClr val="F9FB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2200">
                <a:solidFill>
                  <a:srgbClr val="069068"/>
                </a:solidFill>
                <a:latin typeface="Courier New"/>
                <a:ea typeface="Courier New"/>
                <a:cs typeface="Courier New"/>
                <a:sym typeface="Courier New"/>
              </a:rPr>
              <a:t>Profiler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2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2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"App"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2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onRender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20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{onRender}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2200">
              <a:solidFill>
                <a:srgbClr val="2327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 &lt;</a:t>
            </a:r>
            <a:r>
              <a:rPr lang="en" sz="2200">
                <a:solidFill>
                  <a:srgbClr val="069068"/>
                </a:solidFill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 /&gt;</a:t>
            </a:r>
            <a:endParaRPr sz="2200">
              <a:solidFill>
                <a:srgbClr val="2327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2200">
                <a:solidFill>
                  <a:srgbClr val="069068"/>
                </a:solidFill>
                <a:latin typeface="Courier New"/>
                <a:ea typeface="Courier New"/>
                <a:cs typeface="Courier New"/>
                <a:sym typeface="Courier New"/>
              </a:rPr>
              <a:t>Profiler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2200">
              <a:solidFill>
                <a:srgbClr val="23272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42"/>
          <p:cNvSpPr txBox="1"/>
          <p:nvPr/>
        </p:nvSpPr>
        <p:spPr>
          <a:xfrm>
            <a:off x="1501050" y="2479775"/>
            <a:ext cx="6617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0475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id </a:t>
            </a:r>
            <a:r>
              <a:rPr lang="en" sz="1900">
                <a:solidFill>
                  <a:srgbClr val="404756"/>
                </a:solidFill>
                <a:latin typeface="Courier New"/>
                <a:ea typeface="Courier New"/>
                <a:cs typeface="Courier New"/>
                <a:sym typeface="Courier New"/>
              </a:rPr>
              <a:t> : низ, каква част от UI се измерва.</a:t>
            </a:r>
            <a:endParaRPr sz="1900">
              <a:solidFill>
                <a:srgbClr val="40475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900">
                <a:solidFill>
                  <a:srgbClr val="40475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onRender </a:t>
            </a:r>
            <a:r>
              <a:rPr lang="en" sz="1900">
                <a:solidFill>
                  <a:srgbClr val="404756"/>
                </a:solidFill>
                <a:latin typeface="Courier New"/>
                <a:ea typeface="Courier New"/>
                <a:cs typeface="Courier New"/>
                <a:sym typeface="Courier New"/>
              </a:rPr>
              <a:t> : callback, който се извиква всеки път, когато компонент се модифицира</a:t>
            </a:r>
            <a:endParaRPr sz="1900">
              <a:solidFill>
                <a:srgbClr val="40475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/>
        </p:nvSpPr>
        <p:spPr>
          <a:xfrm>
            <a:off x="359700" y="514050"/>
            <a:ext cx="8424600" cy="3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Основни функционалности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Измерване на времето за рендериране на компоненти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Анализ на производителността на приложението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Откриване на неефективности и оптимизационни възможности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0" name="Google Shape;300;p43"/>
          <p:cNvGrpSpPr/>
          <p:nvPr/>
        </p:nvGrpSpPr>
        <p:grpSpPr>
          <a:xfrm>
            <a:off x="5505167" y="437839"/>
            <a:ext cx="617911" cy="589957"/>
            <a:chOff x="-62150375" y="2664925"/>
            <a:chExt cx="316650" cy="318225"/>
          </a:xfrm>
        </p:grpSpPr>
        <p:sp>
          <p:nvSpPr>
            <p:cNvPr id="301" name="Google Shape;301;p43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/>
        </p:nvSpPr>
        <p:spPr>
          <a:xfrm>
            <a:off x="2626950" y="2062650"/>
            <a:ext cx="38901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en" sz="4800">
                <a:solidFill>
                  <a:srgbClr val="069068"/>
                </a:solidFill>
                <a:latin typeface="Roboto"/>
                <a:ea typeface="Roboto"/>
                <a:cs typeface="Roboto"/>
                <a:sym typeface="Roboto"/>
              </a:rPr>
              <a:t>StrictMode</a:t>
            </a:r>
            <a:r>
              <a:rPr lang="en" sz="4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sz="4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/>
        </p:nvSpPr>
        <p:spPr>
          <a:xfrm>
            <a:off x="5038050" y="305225"/>
            <a:ext cx="3711300" cy="1356600"/>
          </a:xfrm>
          <a:prstGeom prst="rect">
            <a:avLst/>
          </a:prstGeom>
          <a:solidFill>
            <a:srgbClr val="F9FB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50" b="1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205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React.StrictMode</a:t>
            </a:r>
            <a:r>
              <a:rPr lang="en" sz="2050" b="1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2050" b="1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50" b="1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205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205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50" b="1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2050" b="1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50" b="1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205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React.StrictMode</a:t>
            </a:r>
            <a:r>
              <a:rPr lang="en" sz="2050" b="1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2050" b="1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384300" y="2069050"/>
            <a:ext cx="86079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Инструмент, позволяващ допълнителни проверки и предупреждения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Подпомага ранното идентифициране на проблемни части в кода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Използва се единствено в режим ‘development’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5"/>
          <p:cNvSpPr txBox="1"/>
          <p:nvPr/>
        </p:nvSpPr>
        <p:spPr>
          <a:xfrm>
            <a:off x="665375" y="925650"/>
            <a:ext cx="451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Какво е Strict Mode?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5"/>
          <p:cNvSpPr/>
          <p:nvPr/>
        </p:nvSpPr>
        <p:spPr>
          <a:xfrm>
            <a:off x="509896" y="520475"/>
            <a:ext cx="508200" cy="4911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0" name="Google Shape;320;p45"/>
          <p:cNvCxnSpPr>
            <a:endCxn id="321" idx="0"/>
          </p:cNvCxnSpPr>
          <p:nvPr/>
        </p:nvCxnSpPr>
        <p:spPr>
          <a:xfrm flipH="1">
            <a:off x="485511" y="925652"/>
            <a:ext cx="76500" cy="6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45"/>
          <p:cNvSpPr/>
          <p:nvPr/>
        </p:nvSpPr>
        <p:spPr>
          <a:xfrm rot="2613534">
            <a:off x="341522" y="947748"/>
            <a:ext cx="67479" cy="304707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2" name="Google Shape;322;p45"/>
          <p:cNvGrpSpPr/>
          <p:nvPr/>
        </p:nvGrpSpPr>
        <p:grpSpPr>
          <a:xfrm rot="2342012">
            <a:off x="589102" y="600777"/>
            <a:ext cx="349791" cy="330482"/>
            <a:chOff x="6790450" y="3119050"/>
            <a:chExt cx="262750" cy="260675"/>
          </a:xfrm>
        </p:grpSpPr>
        <p:sp>
          <p:nvSpPr>
            <p:cNvPr id="323" name="Google Shape;323;p45"/>
            <p:cNvSpPr/>
            <p:nvPr/>
          </p:nvSpPr>
          <p:spPr>
            <a:xfrm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5"/>
            <p:cNvSpPr/>
            <p:nvPr/>
          </p:nvSpPr>
          <p:spPr>
            <a:xfrm flipH="1"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/>
          <p:nvPr/>
        </p:nvSpPr>
        <p:spPr>
          <a:xfrm>
            <a:off x="3971850" y="4522175"/>
            <a:ext cx="12003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46"/>
          <p:cNvSpPr/>
          <p:nvPr/>
        </p:nvSpPr>
        <p:spPr>
          <a:xfrm>
            <a:off x="317450" y="857375"/>
            <a:ext cx="3971400" cy="4068300"/>
          </a:xfrm>
          <a:prstGeom prst="roundRect">
            <a:avLst>
              <a:gd name="adj" fmla="val 5421"/>
            </a:avLst>
          </a:prstGeom>
          <a:solidFill>
            <a:srgbClr val="F8FA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ReactDOM.createRoot(</a:t>
            </a: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document.getElementById(</a:t>
            </a:r>
            <a:r>
              <a:rPr lang="en" sz="155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'root'</a:t>
            </a: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)!).render(</a:t>
            </a: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55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&lt;React.StrictMode&gt;</a:t>
            </a:r>
            <a:endParaRPr sz="155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55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&lt;App</a:t>
            </a: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5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55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55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&lt;/React.StrictMode&gt;</a:t>
            </a:r>
            <a:endParaRPr sz="155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317450" y="156050"/>
            <a:ext cx="3702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 ниво приложение: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4898700" y="156050"/>
            <a:ext cx="35355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 ниво компонент: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4898700" y="857375"/>
            <a:ext cx="3971400" cy="4068300"/>
          </a:xfrm>
          <a:prstGeom prst="roundRect">
            <a:avLst>
              <a:gd name="adj" fmla="val 5421"/>
            </a:avLst>
          </a:prstGeom>
          <a:solidFill>
            <a:srgbClr val="F8FA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App(){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&lt;Header</a:t>
            </a: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&lt;React.StrictMode&gt;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&lt;main&gt;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&lt;Content</a:t>
            </a: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&lt;/main&gt;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&lt;/React.StrictMode&gt;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&lt;Footer</a:t>
            </a: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500" b="1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&lt;/&gt;</a:t>
            </a:r>
            <a:endParaRPr sz="1500" b="1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Courier New"/>
                <a:ea typeface="Courier New"/>
                <a:cs typeface="Courier New"/>
                <a:sym typeface="Courier New"/>
              </a:rPr>
              <a:t>      );}</a:t>
            </a: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4" name="Google Shape;334;p46"/>
          <p:cNvCxnSpPr/>
          <p:nvPr/>
        </p:nvCxnSpPr>
        <p:spPr>
          <a:xfrm flipH="1">
            <a:off x="4572050" y="242400"/>
            <a:ext cx="2100" cy="4658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/>
          <p:nvPr/>
        </p:nvSpPr>
        <p:spPr>
          <a:xfrm>
            <a:off x="819725" y="164100"/>
            <a:ext cx="61959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 Mode подпомага откриването на проблеми като: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47"/>
          <p:cNvSpPr txBox="1"/>
          <p:nvPr/>
        </p:nvSpPr>
        <p:spPr>
          <a:xfrm>
            <a:off x="904575" y="1801775"/>
            <a:ext cx="4091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‘Нечисти’ функции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1294575" y="2826375"/>
            <a:ext cx="33111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Демострация</a:t>
            </a:r>
            <a:endParaRPr sz="3000" i="1"/>
          </a:p>
        </p:txBody>
      </p:sp>
      <p:grpSp>
        <p:nvGrpSpPr>
          <p:cNvPr id="342" name="Google Shape;342;p47"/>
          <p:cNvGrpSpPr/>
          <p:nvPr/>
        </p:nvGrpSpPr>
        <p:grpSpPr>
          <a:xfrm rot="989398">
            <a:off x="4572144" y="2988605"/>
            <a:ext cx="687843" cy="600911"/>
            <a:chOff x="-3137650" y="2787000"/>
            <a:chExt cx="291450" cy="257575"/>
          </a:xfrm>
        </p:grpSpPr>
        <p:sp>
          <p:nvSpPr>
            <p:cNvPr id="343" name="Google Shape;343;p47"/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7"/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7"/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7"/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7"/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7"/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7"/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7"/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 txBox="1"/>
          <p:nvPr/>
        </p:nvSpPr>
        <p:spPr>
          <a:xfrm>
            <a:off x="2311800" y="1354325"/>
            <a:ext cx="38250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48"/>
          <p:cNvSpPr txBox="1"/>
          <p:nvPr/>
        </p:nvSpPr>
        <p:spPr>
          <a:xfrm>
            <a:off x="680625" y="600275"/>
            <a:ext cx="66825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Липсва ‘cleanup’ функция в useEffect()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48"/>
          <p:cNvSpPr txBox="1"/>
          <p:nvPr/>
        </p:nvSpPr>
        <p:spPr>
          <a:xfrm>
            <a:off x="985425" y="4097125"/>
            <a:ext cx="63747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Strict Mode извиква един допълнителен setup+cleanup цикъл</a:t>
            </a:r>
            <a:endParaRPr sz="17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48"/>
          <p:cNvSpPr/>
          <p:nvPr/>
        </p:nvSpPr>
        <p:spPr>
          <a:xfrm>
            <a:off x="863950" y="1407575"/>
            <a:ext cx="8031900" cy="246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useEffect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(() </a:t>
            </a:r>
            <a:r>
              <a:rPr lang="en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7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750">
                <a:solidFill>
                  <a:srgbClr val="0070C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connection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createConnection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serverUrl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roomId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7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750">
                <a:solidFill>
                  <a:srgbClr val="0070C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connection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connect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17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750"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750">
                <a:solidFill>
                  <a:srgbClr val="AF00DB"/>
                </a:solidFill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750"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 () </a:t>
            </a:r>
            <a:r>
              <a:rPr lang="en" sz="1750">
                <a:solidFill>
                  <a:srgbClr val="0000FF"/>
                </a:solidFill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750"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750">
                <a:solidFill>
                  <a:srgbClr val="0070C1"/>
                </a:solidFill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connection</a:t>
            </a:r>
            <a:r>
              <a:rPr lang="en" sz="1750"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750">
                <a:solidFill>
                  <a:srgbClr val="795E26"/>
                </a:solidFill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disconnect</a:t>
            </a:r>
            <a:r>
              <a:rPr lang="en" sz="1750">
                <a:highlight>
                  <a:srgbClr val="FFFEC1"/>
                </a:highlight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r>
              <a:rPr lang="en" sz="1750"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endParaRPr sz="1750">
              <a:highlight>
                <a:srgbClr val="FFF2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}, [</a:t>
            </a:r>
            <a:r>
              <a:rPr lang="en" sz="1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roomId</a:t>
            </a:r>
            <a:r>
              <a:rPr lang="en" sz="17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]);</a:t>
            </a:r>
            <a:endParaRPr sz="17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48"/>
          <p:cNvSpPr/>
          <p:nvPr/>
        </p:nvSpPr>
        <p:spPr>
          <a:xfrm>
            <a:off x="585400" y="644925"/>
            <a:ext cx="178500" cy="10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ctrTitle"/>
          </p:nvPr>
        </p:nvSpPr>
        <p:spPr>
          <a:xfrm>
            <a:off x="2755475" y="1491750"/>
            <a:ext cx="5568900" cy="21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е React JS &gt;?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4476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 b="0">
                <a:latin typeface="Roboto"/>
                <a:ea typeface="Roboto"/>
                <a:cs typeface="Roboto"/>
                <a:sym typeface="Roboto"/>
              </a:rPr>
              <a:t>Използването на ‘deprecated’ методи</a:t>
            </a:r>
            <a:endParaRPr sz="2400" b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49"/>
          <p:cNvSpPr txBox="1"/>
          <p:nvPr/>
        </p:nvSpPr>
        <p:spPr>
          <a:xfrm>
            <a:off x="1369225" y="2368250"/>
            <a:ext cx="5566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66" name="Google Shape;366;p49"/>
          <p:cNvPicPr preferRelativeResize="0"/>
          <p:nvPr/>
        </p:nvPicPr>
        <p:blipFill rotWithShape="1">
          <a:blip r:embed="rId3">
            <a:alphaModFix/>
          </a:blip>
          <a:srcRect r="2837"/>
          <a:stretch/>
        </p:blipFill>
        <p:spPr>
          <a:xfrm>
            <a:off x="371400" y="2943050"/>
            <a:ext cx="8328699" cy="15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/>
          <p:nvPr/>
        </p:nvSpPr>
        <p:spPr>
          <a:xfrm>
            <a:off x="371400" y="1170125"/>
            <a:ext cx="8328600" cy="154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3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3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3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React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3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Component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3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3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componentWillMount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endParaRPr sz="13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3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3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3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'componentWillMount'</a:t>
            </a: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3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3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8288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//…</a:t>
            </a:r>
            <a:endParaRPr sz="13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68" name="Google Shape;368;p49"/>
          <p:cNvGrpSpPr/>
          <p:nvPr/>
        </p:nvGrpSpPr>
        <p:grpSpPr>
          <a:xfrm rot="9092976">
            <a:off x="8246426" y="2428978"/>
            <a:ext cx="397265" cy="450474"/>
            <a:chOff x="3860250" y="1427025"/>
            <a:chExt cx="487900" cy="483200"/>
          </a:xfrm>
        </p:grpSpPr>
        <p:sp>
          <p:nvSpPr>
            <p:cNvPr id="369" name="Google Shape;369;p49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0" name="Google Shape;370;p49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1" name="Google Shape;371;p49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 txBox="1"/>
          <p:nvPr/>
        </p:nvSpPr>
        <p:spPr>
          <a:xfrm>
            <a:off x="1912050" y="1008600"/>
            <a:ext cx="53199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&lt;&gt;</a:t>
            </a:r>
            <a:endParaRPr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en" sz="3900">
                <a:solidFill>
                  <a:srgbClr val="069068"/>
                </a:solidFill>
                <a:latin typeface="Roboto"/>
                <a:ea typeface="Roboto"/>
                <a:cs typeface="Roboto"/>
                <a:sym typeface="Roboto"/>
              </a:rPr>
              <a:t>Благодарим </a:t>
            </a: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/&gt;</a:t>
            </a:r>
            <a:endParaRPr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en" sz="3900">
                <a:solidFill>
                  <a:srgbClr val="069068"/>
                </a:solidFill>
                <a:latin typeface="Roboto"/>
                <a:ea typeface="Roboto"/>
                <a:cs typeface="Roboto"/>
                <a:sym typeface="Roboto"/>
              </a:rPr>
              <a:t>За </a:t>
            </a: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/&gt;</a:t>
            </a:r>
            <a:endParaRPr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en" sz="3900">
                <a:solidFill>
                  <a:srgbClr val="069068"/>
                </a:solidFill>
                <a:latin typeface="Roboto"/>
                <a:ea typeface="Roboto"/>
                <a:cs typeface="Roboto"/>
                <a:sym typeface="Roboto"/>
              </a:rPr>
              <a:t>Вниманието!</a:t>
            </a: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/&gt;</a:t>
            </a:r>
            <a:endParaRPr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&lt;/&gt;</a:t>
            </a:r>
            <a:endParaRPr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7" name="Google Shape;3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025" y="234650"/>
            <a:ext cx="1423273" cy="1423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4972125" y="1056350"/>
            <a:ext cx="3600000" cy="3281400"/>
          </a:xfrm>
          <a:prstGeom prst="roundRect">
            <a:avLst>
              <a:gd name="adj" fmla="val 5421"/>
            </a:avLst>
          </a:prstGeom>
          <a:solidFill>
            <a:srgbClr val="F8FA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AF00DB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00108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React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AF00DB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A31515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'react'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795E26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HelloWorld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50">
                <a:solidFill>
                  <a:srgbClr val="AF00DB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&lt;div&gt;</a:t>
            </a:r>
            <a:endParaRPr sz="12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&lt;h1&gt;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Hello, World!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&lt;/h1&gt;</a:t>
            </a:r>
            <a:endParaRPr sz="12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sz="12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);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AF00DB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export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AF00DB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795E26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HelloWorld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793000" y="577350"/>
            <a:ext cx="3967500" cy="3988800"/>
          </a:xfrm>
          <a:prstGeom prst="roundRect">
            <a:avLst>
              <a:gd name="adj" fmla="val 5421"/>
            </a:avLst>
          </a:prstGeom>
          <a:solidFill>
            <a:srgbClr val="F8FA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React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'react'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HelloWorld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React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Component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render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25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&lt;div&gt;</a:t>
            </a:r>
            <a:endParaRPr sz="125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5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&lt;h1&gt;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Hello, World!</a:t>
            </a:r>
            <a:r>
              <a:rPr lang="en" sz="125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&lt;/h1&gt;</a:t>
            </a:r>
            <a:endParaRPr sz="125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25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sz="125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);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HelloWorld</a:t>
            </a:r>
            <a:r>
              <a:rPr lang="en" sz="12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rgbClr val="AF00DB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/>
        </p:nvSpPr>
        <p:spPr>
          <a:xfrm>
            <a:off x="2698800" y="2069725"/>
            <a:ext cx="36459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en" sz="5000">
                <a:solidFill>
                  <a:srgbClr val="069068"/>
                </a:solidFill>
                <a:latin typeface="Roboto"/>
                <a:ea typeface="Roboto"/>
                <a:cs typeface="Roboto"/>
                <a:sym typeface="Roboto"/>
              </a:rPr>
              <a:t>Fragment</a:t>
            </a:r>
            <a:r>
              <a:rPr lang="en" sz="5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sz="5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/>
        </p:nvSpPr>
        <p:spPr>
          <a:xfrm>
            <a:off x="1472700" y="1008575"/>
            <a:ext cx="6814200" cy="861900"/>
          </a:xfrm>
          <a:prstGeom prst="rect">
            <a:avLst/>
          </a:prstGeom>
          <a:solidFill>
            <a:srgbClr val="F9FB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&lt;&gt; &lt;/&gt;</a:t>
            </a:r>
            <a:endParaRPr sz="2200">
              <a:solidFill>
                <a:srgbClr val="23272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2200">
                <a:solidFill>
                  <a:srgbClr val="069068"/>
                </a:solidFill>
                <a:latin typeface="Courier New"/>
                <a:ea typeface="Courier New"/>
                <a:cs typeface="Courier New"/>
                <a:sym typeface="Courier New"/>
              </a:rPr>
              <a:t>Fragment key=”?”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&gt; &lt;/</a:t>
            </a:r>
            <a:r>
              <a:rPr lang="en" sz="2200">
                <a:solidFill>
                  <a:srgbClr val="069068"/>
                </a:solidFill>
                <a:latin typeface="Courier New"/>
                <a:ea typeface="Courier New"/>
                <a:cs typeface="Courier New"/>
                <a:sym typeface="Courier New"/>
              </a:rPr>
              <a:t>Fragment</a:t>
            </a:r>
            <a:r>
              <a:rPr lang="en" sz="2200">
                <a:solidFill>
                  <a:srgbClr val="23272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2200">
              <a:solidFill>
                <a:srgbClr val="23272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1501050" y="2479775"/>
            <a:ext cx="6617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900">
                <a:solidFill>
                  <a:srgbClr val="40475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key </a:t>
            </a:r>
            <a:r>
              <a:rPr lang="en" sz="1900">
                <a:solidFill>
                  <a:srgbClr val="404756"/>
                </a:solidFill>
                <a:latin typeface="Courier New"/>
                <a:ea typeface="Courier New"/>
                <a:cs typeface="Courier New"/>
                <a:sym typeface="Courier New"/>
              </a:rPr>
              <a:t> : Подобрява производителността на рендериране при списъци.</a:t>
            </a:r>
            <a:endParaRPr sz="1900">
              <a:solidFill>
                <a:srgbClr val="40475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713225" y="1150775"/>
            <a:ext cx="4145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 какво се използва ?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subTitle" idx="1"/>
          </p:nvPr>
        </p:nvSpPr>
        <p:spPr>
          <a:xfrm>
            <a:off x="849700" y="1858950"/>
            <a:ext cx="66243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</a:pPr>
            <a:r>
              <a:rPr lang="en" sz="1400">
                <a:solidFill>
                  <a:srgbClr val="212121"/>
                </a:solidFill>
              </a:rPr>
              <a:t>Връщане на множество елементи от даден компонент.</a:t>
            </a:r>
            <a:endParaRPr sz="140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Char char="●"/>
            </a:pPr>
            <a:r>
              <a:rPr lang="en" sz="1400">
                <a:solidFill>
                  <a:srgbClr val="0D0D0D"/>
                </a:solidFill>
                <a:highlight>
                  <a:schemeClr val="lt1"/>
                </a:highlight>
              </a:rPr>
              <a:t>Извеждане на списък от фрагменти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Char char="●"/>
            </a:pPr>
            <a:r>
              <a:rPr lang="en" sz="1400">
                <a:solidFill>
                  <a:srgbClr val="0D0D0D"/>
                </a:solidFill>
                <a:highlight>
                  <a:schemeClr val="lt1"/>
                </a:highlight>
              </a:rPr>
              <a:t>Присвояване на множество елементи на променлива</a:t>
            </a:r>
            <a:endParaRPr sz="1400">
              <a:solidFill>
                <a:srgbClr val="0D0D0D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Char char="●"/>
            </a:pPr>
            <a:r>
              <a:rPr lang="en" sz="1400">
                <a:solidFill>
                  <a:srgbClr val="0D0D0D"/>
                </a:solidFill>
                <a:highlight>
                  <a:schemeClr val="lt1"/>
                </a:highlight>
              </a:rPr>
              <a:t>Групиране на елементи с текст</a:t>
            </a:r>
            <a:endParaRPr sz="1400">
              <a:solidFill>
                <a:srgbClr val="0D0D0D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>
            <a:spLocks noGrp="1"/>
          </p:cNvSpPr>
          <p:nvPr>
            <p:ph type="pic" idx="2"/>
          </p:nvPr>
        </p:nvSpPr>
        <p:spPr>
          <a:xfrm>
            <a:off x="5643775" y="724200"/>
            <a:ext cx="2787000" cy="3695100"/>
          </a:xfrm>
          <a:prstGeom prst="rect">
            <a:avLst/>
          </a:prstGeom>
        </p:spPr>
      </p:sp>
      <p:sp>
        <p:nvSpPr>
          <p:cNvPr id="257" name="Google Shape;257;p36"/>
          <p:cNvSpPr/>
          <p:nvPr/>
        </p:nvSpPr>
        <p:spPr>
          <a:xfrm>
            <a:off x="4654175" y="265625"/>
            <a:ext cx="3967500" cy="3988800"/>
          </a:xfrm>
          <a:prstGeom prst="roundRect">
            <a:avLst>
              <a:gd name="adj" fmla="val 5421"/>
            </a:avLst>
          </a:prstGeom>
          <a:solidFill>
            <a:srgbClr val="F8FA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795E26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CloseDialog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endParaRPr sz="11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1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0070C1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buttons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= (</a:t>
            </a:r>
            <a:endParaRPr sz="11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&lt;&gt;</a:t>
            </a:r>
            <a:endParaRPr sz="11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150">
                <a:solidFill>
                  <a:srgbClr val="267F99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OKButton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1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150">
                <a:solidFill>
                  <a:srgbClr val="267F99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CancelButton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1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&lt;/&gt;</a:t>
            </a:r>
            <a:endParaRPr sz="11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);</a:t>
            </a:r>
            <a:endParaRPr sz="11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150">
                <a:solidFill>
                  <a:srgbClr val="AF00DB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1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150">
                <a:solidFill>
                  <a:srgbClr val="267F99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AlertDialog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E5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buttons</a:t>
            </a: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150">
                <a:solidFill>
                  <a:srgbClr val="0070C1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buttons</a:t>
            </a:r>
            <a:r>
              <a:rPr lang="en" sz="11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Are you sure you want to leave this page?</a:t>
            </a:r>
            <a:endParaRPr sz="11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150">
                <a:solidFill>
                  <a:srgbClr val="267F99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AlertDialog</a:t>
            </a:r>
            <a:r>
              <a:rPr lang="en" sz="11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);</a:t>
            </a:r>
            <a:endParaRPr sz="11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11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3272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rgbClr val="AF00DB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428225" y="758100"/>
            <a:ext cx="3967500" cy="3794400"/>
          </a:xfrm>
          <a:prstGeom prst="roundRect">
            <a:avLst>
              <a:gd name="adj" fmla="val 5421"/>
            </a:avLst>
          </a:prstGeom>
          <a:solidFill>
            <a:srgbClr val="F8FA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795E26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DateRangePicker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({ </a:t>
            </a:r>
            <a:r>
              <a:rPr lang="en" sz="1250">
                <a:solidFill>
                  <a:srgbClr val="00108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250">
                <a:solidFill>
                  <a:srgbClr val="00108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}) {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50">
                <a:solidFill>
                  <a:srgbClr val="AF00DB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&lt;&gt;</a:t>
            </a:r>
            <a:endParaRPr sz="12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From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250">
                <a:solidFill>
                  <a:srgbClr val="267F99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DatePicker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E5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date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250">
                <a:solidFill>
                  <a:srgbClr val="00108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en" sz="12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2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to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250">
                <a:solidFill>
                  <a:srgbClr val="267F99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DatePicker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E5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date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250">
                <a:solidFill>
                  <a:srgbClr val="00108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250">
                <a:solidFill>
                  <a:srgbClr val="0000FF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12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50">
                <a:solidFill>
                  <a:srgbClr val="800000"/>
                </a:solidFill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&lt;/&gt;</a:t>
            </a:r>
            <a:endParaRPr sz="1250">
              <a:solidFill>
                <a:srgbClr val="800000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  );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8FAFB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0000FF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3272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rgbClr val="AF00DB"/>
              </a:solidFill>
              <a:highlight>
                <a:srgbClr val="F8FAFB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2698800" y="2069725"/>
            <a:ext cx="36459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r>
              <a:rPr lang="en" sz="5000">
                <a:solidFill>
                  <a:srgbClr val="069068"/>
                </a:solidFill>
                <a:latin typeface="Roboto"/>
                <a:ea typeface="Roboto"/>
                <a:cs typeface="Roboto"/>
                <a:sym typeface="Roboto"/>
              </a:rPr>
              <a:t>Suspense</a:t>
            </a:r>
            <a:r>
              <a:rPr lang="en" sz="5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sz="5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/>
        </p:nvSpPr>
        <p:spPr>
          <a:xfrm>
            <a:off x="811975" y="1109650"/>
            <a:ext cx="42519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Suspense ни позволява да разделим приложението ни на “парчета” и да ги заредим, когато са ни необходими (Lazy loading)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875" y="871450"/>
            <a:ext cx="3857700" cy="35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nd Key Pitch Deck by Slidesgo">
  <a:themeElements>
    <a:clrScheme name="Simple Light">
      <a:dk1>
        <a:srgbClr val="424651"/>
      </a:dk1>
      <a:lt1>
        <a:srgbClr val="EAEFF4"/>
      </a:lt1>
      <a:dk2>
        <a:srgbClr val="A3ABB7"/>
      </a:dk2>
      <a:lt2>
        <a:srgbClr val="518CDE"/>
      </a:lt2>
      <a:accent1>
        <a:srgbClr val="595BD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24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On-screen Show (16:9)</PresentationFormat>
  <Paragraphs>147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Nunito Light</vt:lpstr>
      <vt:lpstr>Arial</vt:lpstr>
      <vt:lpstr>Raleway</vt:lpstr>
      <vt:lpstr>Courier New</vt:lpstr>
      <vt:lpstr>Roboto</vt:lpstr>
      <vt:lpstr>Roboto Light</vt:lpstr>
      <vt:lpstr>Manrope</vt:lpstr>
      <vt:lpstr>PT Sans</vt:lpstr>
      <vt:lpstr>Brand Key Pitch Deck by Slidesgo</vt:lpstr>
      <vt:lpstr>React JS</vt:lpstr>
      <vt:lpstr>Какво е React JS &gt;?</vt:lpstr>
      <vt:lpstr>PowerPoint Presentation</vt:lpstr>
      <vt:lpstr>PowerPoint Presentation</vt:lpstr>
      <vt:lpstr>PowerPoint Presentation</vt:lpstr>
      <vt:lpstr>За какво се използва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Демострация</vt:lpstr>
      <vt:lpstr>PowerPoint Presentation</vt:lpstr>
      <vt:lpstr>Използването на ‘deprecated’ методи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 JS</dc:title>
  <cp:lastModifiedBy>Натали Анева</cp:lastModifiedBy>
  <cp:revision>1</cp:revision>
  <dcterms:modified xsi:type="dcterms:W3CDTF">2024-04-24T06:20:07Z</dcterms:modified>
</cp:coreProperties>
</file>