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6" r:id="rId2"/>
    <p:sldId id="257" r:id="rId3"/>
    <p:sldId id="268" r:id="rId4"/>
    <p:sldId id="269" r:id="rId5"/>
    <p:sldId id="270" r:id="rId6"/>
    <p:sldId id="271" r:id="rId7"/>
    <p:sldId id="272" r:id="rId8"/>
    <p:sldId id="258" r:id="rId9"/>
    <p:sldId id="259" r:id="rId10"/>
    <p:sldId id="273" r:id="rId11"/>
    <p:sldId id="274" r:id="rId12"/>
    <p:sldId id="261" r:id="rId13"/>
    <p:sldId id="277" r:id="rId14"/>
    <p:sldId id="292" r:id="rId15"/>
    <p:sldId id="263" r:id="rId16"/>
    <p:sldId id="291" r:id="rId17"/>
    <p:sldId id="290" r:id="rId18"/>
    <p:sldId id="278" r:id="rId19"/>
    <p:sldId id="279" r:id="rId20"/>
    <p:sldId id="280" r:id="rId21"/>
    <p:sldId id="260" r:id="rId22"/>
    <p:sldId id="264" r:id="rId23"/>
    <p:sldId id="283" r:id="rId24"/>
    <p:sldId id="265" r:id="rId25"/>
    <p:sldId id="289" r:id="rId26"/>
    <p:sldId id="287" r:id="rId27"/>
    <p:sldId id="284" r:id="rId28"/>
    <p:sldId id="286" r:id="rId29"/>
    <p:sldId id="288" r:id="rId30"/>
    <p:sldId id="266" r:id="rId31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0C0755-C75D-4484-BE6C-1C3DD32D5271}" v="436" dt="2024-03-27T19:12:04.5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loyan Mehandzhiyski" userId="d2aa362b-cc63-44fb-a9d5-5e8a10b9c38e" providerId="ADAL" clId="{9A0C0755-C75D-4484-BE6C-1C3DD32D5271}"/>
    <pc:docChg chg="undo custSel addSld delSld modSld">
      <pc:chgData name="Kaloyan Mehandzhiyski" userId="d2aa362b-cc63-44fb-a9d5-5e8a10b9c38e" providerId="ADAL" clId="{9A0C0755-C75D-4484-BE6C-1C3DD32D5271}" dt="2024-03-27T19:12:04.539" v="941" actId="20577"/>
      <pc:docMkLst>
        <pc:docMk/>
      </pc:docMkLst>
      <pc:sldChg chg="add del">
        <pc:chgData name="Kaloyan Mehandzhiyski" userId="d2aa362b-cc63-44fb-a9d5-5e8a10b9c38e" providerId="ADAL" clId="{9A0C0755-C75D-4484-BE6C-1C3DD32D5271}" dt="2024-03-27T18:57:47.308" v="420" actId="2696"/>
        <pc:sldMkLst>
          <pc:docMk/>
          <pc:sldMk cId="671251711" sldId="256"/>
        </pc:sldMkLst>
      </pc:sldChg>
      <pc:sldChg chg="add del">
        <pc:chgData name="Kaloyan Mehandzhiyski" userId="d2aa362b-cc63-44fb-a9d5-5e8a10b9c38e" providerId="ADAL" clId="{9A0C0755-C75D-4484-BE6C-1C3DD32D5271}" dt="2024-03-27T18:57:47.308" v="420" actId="2696"/>
        <pc:sldMkLst>
          <pc:docMk/>
          <pc:sldMk cId="2857732167" sldId="257"/>
        </pc:sldMkLst>
      </pc:sldChg>
      <pc:sldChg chg="add del">
        <pc:chgData name="Kaloyan Mehandzhiyski" userId="d2aa362b-cc63-44fb-a9d5-5e8a10b9c38e" providerId="ADAL" clId="{9A0C0755-C75D-4484-BE6C-1C3DD32D5271}" dt="2024-03-27T18:57:47.308" v="420" actId="2696"/>
        <pc:sldMkLst>
          <pc:docMk/>
          <pc:sldMk cId="2822784723" sldId="258"/>
        </pc:sldMkLst>
      </pc:sldChg>
      <pc:sldChg chg="add del">
        <pc:chgData name="Kaloyan Mehandzhiyski" userId="d2aa362b-cc63-44fb-a9d5-5e8a10b9c38e" providerId="ADAL" clId="{9A0C0755-C75D-4484-BE6C-1C3DD32D5271}" dt="2024-03-27T18:57:47.308" v="420" actId="2696"/>
        <pc:sldMkLst>
          <pc:docMk/>
          <pc:sldMk cId="3355909693" sldId="259"/>
        </pc:sldMkLst>
      </pc:sldChg>
      <pc:sldChg chg="add del">
        <pc:chgData name="Kaloyan Mehandzhiyski" userId="d2aa362b-cc63-44fb-a9d5-5e8a10b9c38e" providerId="ADAL" clId="{9A0C0755-C75D-4484-BE6C-1C3DD32D5271}" dt="2024-03-27T18:57:47.308" v="420" actId="2696"/>
        <pc:sldMkLst>
          <pc:docMk/>
          <pc:sldMk cId="507815380" sldId="260"/>
        </pc:sldMkLst>
      </pc:sldChg>
      <pc:sldChg chg="add del">
        <pc:chgData name="Kaloyan Mehandzhiyski" userId="d2aa362b-cc63-44fb-a9d5-5e8a10b9c38e" providerId="ADAL" clId="{9A0C0755-C75D-4484-BE6C-1C3DD32D5271}" dt="2024-03-27T18:57:47.308" v="420" actId="2696"/>
        <pc:sldMkLst>
          <pc:docMk/>
          <pc:sldMk cId="3486831949" sldId="261"/>
        </pc:sldMkLst>
      </pc:sldChg>
      <pc:sldChg chg="add del">
        <pc:chgData name="Kaloyan Mehandzhiyski" userId="d2aa362b-cc63-44fb-a9d5-5e8a10b9c38e" providerId="ADAL" clId="{9A0C0755-C75D-4484-BE6C-1C3DD32D5271}" dt="2024-03-27T18:57:47.308" v="420" actId="2696"/>
        <pc:sldMkLst>
          <pc:docMk/>
          <pc:sldMk cId="3950596205" sldId="263"/>
        </pc:sldMkLst>
      </pc:sldChg>
      <pc:sldChg chg="addSp delSp modSp add del mod setBg chgLayout">
        <pc:chgData name="Kaloyan Mehandzhiyski" userId="d2aa362b-cc63-44fb-a9d5-5e8a10b9c38e" providerId="ADAL" clId="{9A0C0755-C75D-4484-BE6C-1C3DD32D5271}" dt="2024-03-27T18:57:47.308" v="420" actId="2696"/>
        <pc:sldMkLst>
          <pc:docMk/>
          <pc:sldMk cId="2780978839" sldId="264"/>
        </pc:sldMkLst>
        <pc:spChg chg="add mod">
          <ac:chgData name="Kaloyan Mehandzhiyski" userId="d2aa362b-cc63-44fb-a9d5-5e8a10b9c38e" providerId="ADAL" clId="{9A0C0755-C75D-4484-BE6C-1C3DD32D5271}" dt="2024-03-27T18:34:05.132" v="4" actId="478"/>
          <ac:spMkLst>
            <pc:docMk/>
            <pc:sldMk cId="2780978839" sldId="264"/>
            <ac:spMk id="2" creationId="{168C3EEA-4E5C-3CB2-C1A6-9A45329B051B}"/>
          </ac:spMkLst>
        </pc:spChg>
        <pc:spChg chg="del">
          <ac:chgData name="Kaloyan Mehandzhiyski" userId="d2aa362b-cc63-44fb-a9d5-5e8a10b9c38e" providerId="ADAL" clId="{9A0C0755-C75D-4484-BE6C-1C3DD32D5271}" dt="2024-03-27T18:39:01.651" v="32" actId="478"/>
          <ac:spMkLst>
            <pc:docMk/>
            <pc:sldMk cId="2780978839" sldId="264"/>
            <ac:spMk id="3" creationId="{00000000-0000-0000-0000-000000000000}"/>
          </ac:spMkLst>
        </pc:spChg>
        <pc:spChg chg="add del mod">
          <ac:chgData name="Kaloyan Mehandzhiyski" userId="d2aa362b-cc63-44fb-a9d5-5e8a10b9c38e" providerId="ADAL" clId="{9A0C0755-C75D-4484-BE6C-1C3DD32D5271}" dt="2024-03-27T18:37:57.598" v="25" actId="478"/>
          <ac:spMkLst>
            <pc:docMk/>
            <pc:sldMk cId="2780978839" sldId="264"/>
            <ac:spMk id="4" creationId="{84D470CE-3440-AAD4-E2D6-B53877C9A34B}"/>
          </ac:spMkLst>
        </pc:spChg>
        <pc:spChg chg="add del mod">
          <ac:chgData name="Kaloyan Mehandzhiyski" userId="d2aa362b-cc63-44fb-a9d5-5e8a10b9c38e" providerId="ADAL" clId="{9A0C0755-C75D-4484-BE6C-1C3DD32D5271}" dt="2024-03-27T18:39:03.456" v="33" actId="478"/>
          <ac:spMkLst>
            <pc:docMk/>
            <pc:sldMk cId="2780978839" sldId="264"/>
            <ac:spMk id="8" creationId="{F858278A-E4E5-C7C5-CA2C-8A549090740C}"/>
          </ac:spMkLst>
        </pc:spChg>
        <pc:spChg chg="add del mod">
          <ac:chgData name="Kaloyan Mehandzhiyski" userId="d2aa362b-cc63-44fb-a9d5-5e8a10b9c38e" providerId="ADAL" clId="{9A0C0755-C75D-4484-BE6C-1C3DD32D5271}" dt="2024-03-27T18:40:42.378" v="64" actId="478"/>
          <ac:spMkLst>
            <pc:docMk/>
            <pc:sldMk cId="2780978839" sldId="264"/>
            <ac:spMk id="9" creationId="{433A3E5A-B940-3017-2FCA-1627B3879799}"/>
          </ac:spMkLst>
        </pc:spChg>
        <pc:spChg chg="add del mod">
          <ac:chgData name="Kaloyan Mehandzhiyski" userId="d2aa362b-cc63-44fb-a9d5-5e8a10b9c38e" providerId="ADAL" clId="{9A0C0755-C75D-4484-BE6C-1C3DD32D5271}" dt="2024-03-27T18:40:40.337" v="63" actId="478"/>
          <ac:spMkLst>
            <pc:docMk/>
            <pc:sldMk cId="2780978839" sldId="264"/>
            <ac:spMk id="10" creationId="{BF41CF89-093B-5A98-9DC8-343B0A6931AC}"/>
          </ac:spMkLst>
        </pc:spChg>
        <pc:spChg chg="add del mod">
          <ac:chgData name="Kaloyan Mehandzhiyski" userId="d2aa362b-cc63-44fb-a9d5-5e8a10b9c38e" providerId="ADAL" clId="{9A0C0755-C75D-4484-BE6C-1C3DD32D5271}" dt="2024-03-27T18:40:36.466" v="60"/>
          <ac:spMkLst>
            <pc:docMk/>
            <pc:sldMk cId="2780978839" sldId="264"/>
            <ac:spMk id="11" creationId="{884AAB60-767E-DF24-E63B-99619848AA9E}"/>
          </ac:spMkLst>
        </pc:spChg>
        <pc:spChg chg="add del mod">
          <ac:chgData name="Kaloyan Mehandzhiyski" userId="d2aa362b-cc63-44fb-a9d5-5e8a10b9c38e" providerId="ADAL" clId="{9A0C0755-C75D-4484-BE6C-1C3DD32D5271}" dt="2024-03-27T18:41:48.157" v="122" actId="478"/>
          <ac:spMkLst>
            <pc:docMk/>
            <pc:sldMk cId="2780978839" sldId="264"/>
            <ac:spMk id="12" creationId="{15C15011-879A-9701-54C0-D0DC74ACBC77}"/>
          </ac:spMkLst>
        </pc:spChg>
        <pc:spChg chg="add mod ord">
          <ac:chgData name="Kaloyan Mehandzhiyski" userId="d2aa362b-cc63-44fb-a9d5-5e8a10b9c38e" providerId="ADAL" clId="{9A0C0755-C75D-4484-BE6C-1C3DD32D5271}" dt="2024-03-27T18:42:39.505" v="143" actId="122"/>
          <ac:spMkLst>
            <pc:docMk/>
            <pc:sldMk cId="2780978839" sldId="264"/>
            <ac:spMk id="13" creationId="{9BC27C17-D481-A96F-56EE-16F86A425BAF}"/>
          </ac:spMkLst>
        </pc:spChg>
        <pc:spChg chg="add del mod ord">
          <ac:chgData name="Kaloyan Mehandzhiyski" userId="d2aa362b-cc63-44fb-a9d5-5e8a10b9c38e" providerId="ADAL" clId="{9A0C0755-C75D-4484-BE6C-1C3DD32D5271}" dt="2024-03-27T18:42:57.293" v="145" actId="478"/>
          <ac:spMkLst>
            <pc:docMk/>
            <pc:sldMk cId="2780978839" sldId="264"/>
            <ac:spMk id="14" creationId="{ED87204F-3DAF-81CA-D352-6AA7CCFE49D9}"/>
          </ac:spMkLst>
        </pc:spChg>
        <pc:spChg chg="add del mod ord">
          <ac:chgData name="Kaloyan Mehandzhiyski" userId="d2aa362b-cc63-44fb-a9d5-5e8a10b9c38e" providerId="ADAL" clId="{9A0C0755-C75D-4484-BE6C-1C3DD32D5271}" dt="2024-03-27T18:42:58.565" v="146" actId="478"/>
          <ac:spMkLst>
            <pc:docMk/>
            <pc:sldMk cId="2780978839" sldId="264"/>
            <ac:spMk id="15" creationId="{7BDAD255-5E7D-41D4-DFB0-E522DB294CAB}"/>
          </ac:spMkLst>
        </pc:spChg>
        <pc:picChg chg="add mod">
          <ac:chgData name="Kaloyan Mehandzhiyski" userId="d2aa362b-cc63-44fb-a9d5-5e8a10b9c38e" providerId="ADAL" clId="{9A0C0755-C75D-4484-BE6C-1C3DD32D5271}" dt="2024-03-27T18:43:01.047" v="147" actId="1076"/>
          <ac:picMkLst>
            <pc:docMk/>
            <pc:sldMk cId="2780978839" sldId="264"/>
            <ac:picMk id="5" creationId="{A07DB85D-3AEE-35D0-06BC-18A54C823390}"/>
          </ac:picMkLst>
        </pc:picChg>
        <pc:picChg chg="add mod">
          <ac:chgData name="Kaloyan Mehandzhiyski" userId="d2aa362b-cc63-44fb-a9d5-5e8a10b9c38e" providerId="ADAL" clId="{9A0C0755-C75D-4484-BE6C-1C3DD32D5271}" dt="2024-03-27T18:43:03.465" v="148" actId="1076"/>
          <ac:picMkLst>
            <pc:docMk/>
            <pc:sldMk cId="2780978839" sldId="264"/>
            <ac:picMk id="6" creationId="{F8438B9D-5A53-B3D4-6BA0-8DD3C5DAC415}"/>
          </ac:picMkLst>
        </pc:picChg>
        <pc:picChg chg="add del">
          <ac:chgData name="Kaloyan Mehandzhiyski" userId="d2aa362b-cc63-44fb-a9d5-5e8a10b9c38e" providerId="ADAL" clId="{9A0C0755-C75D-4484-BE6C-1C3DD32D5271}" dt="2024-03-27T18:37:55.177" v="24" actId="478"/>
          <ac:picMkLst>
            <pc:docMk/>
            <pc:sldMk cId="2780978839" sldId="264"/>
            <ac:picMk id="4098" creationId="{00000000-0000-0000-0000-000000000000}"/>
          </ac:picMkLst>
        </pc:picChg>
      </pc:sldChg>
      <pc:sldChg chg="add del">
        <pc:chgData name="Kaloyan Mehandzhiyski" userId="d2aa362b-cc63-44fb-a9d5-5e8a10b9c38e" providerId="ADAL" clId="{9A0C0755-C75D-4484-BE6C-1C3DD32D5271}" dt="2024-03-27T18:57:47.308" v="420" actId="2696"/>
        <pc:sldMkLst>
          <pc:docMk/>
          <pc:sldMk cId="2267224038" sldId="265"/>
        </pc:sldMkLst>
      </pc:sldChg>
      <pc:sldChg chg="add del">
        <pc:chgData name="Kaloyan Mehandzhiyski" userId="d2aa362b-cc63-44fb-a9d5-5e8a10b9c38e" providerId="ADAL" clId="{9A0C0755-C75D-4484-BE6C-1C3DD32D5271}" dt="2024-03-27T18:57:47.308" v="420" actId="2696"/>
        <pc:sldMkLst>
          <pc:docMk/>
          <pc:sldMk cId="2348963013" sldId="266"/>
        </pc:sldMkLst>
      </pc:sldChg>
      <pc:sldChg chg="add del">
        <pc:chgData name="Kaloyan Mehandzhiyski" userId="d2aa362b-cc63-44fb-a9d5-5e8a10b9c38e" providerId="ADAL" clId="{9A0C0755-C75D-4484-BE6C-1C3DD32D5271}" dt="2024-03-27T18:57:47.308" v="420" actId="2696"/>
        <pc:sldMkLst>
          <pc:docMk/>
          <pc:sldMk cId="48025705" sldId="267"/>
        </pc:sldMkLst>
      </pc:sldChg>
      <pc:sldChg chg="add del">
        <pc:chgData name="Kaloyan Mehandzhiyski" userId="d2aa362b-cc63-44fb-a9d5-5e8a10b9c38e" providerId="ADAL" clId="{9A0C0755-C75D-4484-BE6C-1C3DD32D5271}" dt="2024-03-27T18:57:47.308" v="420" actId="2696"/>
        <pc:sldMkLst>
          <pc:docMk/>
          <pc:sldMk cId="1665022396" sldId="268"/>
        </pc:sldMkLst>
      </pc:sldChg>
      <pc:sldChg chg="add del">
        <pc:chgData name="Kaloyan Mehandzhiyski" userId="d2aa362b-cc63-44fb-a9d5-5e8a10b9c38e" providerId="ADAL" clId="{9A0C0755-C75D-4484-BE6C-1C3DD32D5271}" dt="2024-03-27T18:57:47.308" v="420" actId="2696"/>
        <pc:sldMkLst>
          <pc:docMk/>
          <pc:sldMk cId="2773158582" sldId="269"/>
        </pc:sldMkLst>
      </pc:sldChg>
      <pc:sldChg chg="add del">
        <pc:chgData name="Kaloyan Mehandzhiyski" userId="d2aa362b-cc63-44fb-a9d5-5e8a10b9c38e" providerId="ADAL" clId="{9A0C0755-C75D-4484-BE6C-1C3DD32D5271}" dt="2024-03-27T18:57:47.308" v="420" actId="2696"/>
        <pc:sldMkLst>
          <pc:docMk/>
          <pc:sldMk cId="692317653" sldId="270"/>
        </pc:sldMkLst>
      </pc:sldChg>
      <pc:sldChg chg="add del">
        <pc:chgData name="Kaloyan Mehandzhiyski" userId="d2aa362b-cc63-44fb-a9d5-5e8a10b9c38e" providerId="ADAL" clId="{9A0C0755-C75D-4484-BE6C-1C3DD32D5271}" dt="2024-03-27T18:57:47.308" v="420" actId="2696"/>
        <pc:sldMkLst>
          <pc:docMk/>
          <pc:sldMk cId="1721845719" sldId="271"/>
        </pc:sldMkLst>
      </pc:sldChg>
      <pc:sldChg chg="add del">
        <pc:chgData name="Kaloyan Mehandzhiyski" userId="d2aa362b-cc63-44fb-a9d5-5e8a10b9c38e" providerId="ADAL" clId="{9A0C0755-C75D-4484-BE6C-1C3DD32D5271}" dt="2024-03-27T18:57:47.308" v="420" actId="2696"/>
        <pc:sldMkLst>
          <pc:docMk/>
          <pc:sldMk cId="1560932486" sldId="272"/>
        </pc:sldMkLst>
      </pc:sldChg>
      <pc:sldChg chg="add del">
        <pc:chgData name="Kaloyan Mehandzhiyski" userId="d2aa362b-cc63-44fb-a9d5-5e8a10b9c38e" providerId="ADAL" clId="{9A0C0755-C75D-4484-BE6C-1C3DD32D5271}" dt="2024-03-27T18:57:47.308" v="420" actId="2696"/>
        <pc:sldMkLst>
          <pc:docMk/>
          <pc:sldMk cId="1690826505" sldId="273"/>
        </pc:sldMkLst>
      </pc:sldChg>
      <pc:sldChg chg="add del">
        <pc:chgData name="Kaloyan Mehandzhiyski" userId="d2aa362b-cc63-44fb-a9d5-5e8a10b9c38e" providerId="ADAL" clId="{9A0C0755-C75D-4484-BE6C-1C3DD32D5271}" dt="2024-03-27T18:57:47.308" v="420" actId="2696"/>
        <pc:sldMkLst>
          <pc:docMk/>
          <pc:sldMk cId="3580962063" sldId="274"/>
        </pc:sldMkLst>
      </pc:sldChg>
      <pc:sldChg chg="add del">
        <pc:chgData name="Kaloyan Mehandzhiyski" userId="d2aa362b-cc63-44fb-a9d5-5e8a10b9c38e" providerId="ADAL" clId="{9A0C0755-C75D-4484-BE6C-1C3DD32D5271}" dt="2024-03-27T18:57:47.308" v="420" actId="2696"/>
        <pc:sldMkLst>
          <pc:docMk/>
          <pc:sldMk cId="3180291330" sldId="275"/>
        </pc:sldMkLst>
      </pc:sldChg>
      <pc:sldChg chg="add del">
        <pc:chgData name="Kaloyan Mehandzhiyski" userId="d2aa362b-cc63-44fb-a9d5-5e8a10b9c38e" providerId="ADAL" clId="{9A0C0755-C75D-4484-BE6C-1C3DD32D5271}" dt="2024-03-27T18:57:47.308" v="420" actId="2696"/>
        <pc:sldMkLst>
          <pc:docMk/>
          <pc:sldMk cId="1700450905" sldId="276"/>
        </pc:sldMkLst>
      </pc:sldChg>
      <pc:sldChg chg="add del">
        <pc:chgData name="Kaloyan Mehandzhiyski" userId="d2aa362b-cc63-44fb-a9d5-5e8a10b9c38e" providerId="ADAL" clId="{9A0C0755-C75D-4484-BE6C-1C3DD32D5271}" dt="2024-03-27T18:57:47.308" v="420" actId="2696"/>
        <pc:sldMkLst>
          <pc:docMk/>
          <pc:sldMk cId="334636138" sldId="277"/>
        </pc:sldMkLst>
      </pc:sldChg>
      <pc:sldChg chg="add del">
        <pc:chgData name="Kaloyan Mehandzhiyski" userId="d2aa362b-cc63-44fb-a9d5-5e8a10b9c38e" providerId="ADAL" clId="{9A0C0755-C75D-4484-BE6C-1C3DD32D5271}" dt="2024-03-27T18:57:47.308" v="420" actId="2696"/>
        <pc:sldMkLst>
          <pc:docMk/>
          <pc:sldMk cId="971091984" sldId="278"/>
        </pc:sldMkLst>
      </pc:sldChg>
      <pc:sldChg chg="add del">
        <pc:chgData name="Kaloyan Mehandzhiyski" userId="d2aa362b-cc63-44fb-a9d5-5e8a10b9c38e" providerId="ADAL" clId="{9A0C0755-C75D-4484-BE6C-1C3DD32D5271}" dt="2024-03-27T18:57:47.308" v="420" actId="2696"/>
        <pc:sldMkLst>
          <pc:docMk/>
          <pc:sldMk cId="2088992730" sldId="279"/>
        </pc:sldMkLst>
      </pc:sldChg>
      <pc:sldChg chg="add del">
        <pc:chgData name="Kaloyan Mehandzhiyski" userId="d2aa362b-cc63-44fb-a9d5-5e8a10b9c38e" providerId="ADAL" clId="{9A0C0755-C75D-4484-BE6C-1C3DD32D5271}" dt="2024-03-27T18:57:47.308" v="420" actId="2696"/>
        <pc:sldMkLst>
          <pc:docMk/>
          <pc:sldMk cId="1015082930" sldId="280"/>
        </pc:sldMkLst>
      </pc:sldChg>
      <pc:sldChg chg="new del">
        <pc:chgData name="Kaloyan Mehandzhiyski" userId="d2aa362b-cc63-44fb-a9d5-5e8a10b9c38e" providerId="ADAL" clId="{9A0C0755-C75D-4484-BE6C-1C3DD32D5271}" dt="2024-03-27T18:34:01.208" v="3" actId="47"/>
        <pc:sldMkLst>
          <pc:docMk/>
          <pc:sldMk cId="884137183" sldId="281"/>
        </pc:sldMkLst>
      </pc:sldChg>
      <pc:sldChg chg="new del">
        <pc:chgData name="Kaloyan Mehandzhiyski" userId="d2aa362b-cc63-44fb-a9d5-5e8a10b9c38e" providerId="ADAL" clId="{9A0C0755-C75D-4484-BE6C-1C3DD32D5271}" dt="2024-03-27T18:34:17.880" v="8" actId="47"/>
        <pc:sldMkLst>
          <pc:docMk/>
          <pc:sldMk cId="1775440142" sldId="282"/>
        </pc:sldMkLst>
      </pc:sldChg>
      <pc:sldChg chg="modSp add del mod">
        <pc:chgData name="Kaloyan Mehandzhiyski" userId="d2aa362b-cc63-44fb-a9d5-5e8a10b9c38e" providerId="ADAL" clId="{9A0C0755-C75D-4484-BE6C-1C3DD32D5271}" dt="2024-03-27T19:12:04.539" v="941" actId="20577"/>
        <pc:sldMkLst>
          <pc:docMk/>
          <pc:sldMk cId="3312326275" sldId="283"/>
        </pc:sldMkLst>
        <pc:spChg chg="mod">
          <ac:chgData name="Kaloyan Mehandzhiyski" userId="d2aa362b-cc63-44fb-a9d5-5e8a10b9c38e" providerId="ADAL" clId="{9A0C0755-C75D-4484-BE6C-1C3DD32D5271}" dt="2024-03-27T18:59:09.815" v="432" actId="20577"/>
          <ac:spMkLst>
            <pc:docMk/>
            <pc:sldMk cId="3312326275" sldId="283"/>
            <ac:spMk id="2" creationId="{E7832243-EFB3-AC2B-AA02-61132BAA8452}"/>
          </ac:spMkLst>
        </pc:spChg>
        <pc:graphicFrameChg chg="mod">
          <ac:chgData name="Kaloyan Mehandzhiyski" userId="d2aa362b-cc63-44fb-a9d5-5e8a10b9c38e" providerId="ADAL" clId="{9A0C0755-C75D-4484-BE6C-1C3DD32D5271}" dt="2024-03-27T19:12:04.539" v="941" actId="20577"/>
          <ac:graphicFrameMkLst>
            <pc:docMk/>
            <pc:sldMk cId="3312326275" sldId="283"/>
            <ac:graphicFrameMk id="9" creationId="{6623761E-0BF9-5CBD-23D7-38CDAAE0C35D}"/>
          </ac:graphicFrameMkLst>
        </pc:graphicFrameChg>
      </pc:sldChg>
      <pc:sldChg chg="addSp delSp modSp add del mod setBg delDesignElem">
        <pc:chgData name="Kaloyan Mehandzhiyski" userId="d2aa362b-cc63-44fb-a9d5-5e8a10b9c38e" providerId="ADAL" clId="{9A0C0755-C75D-4484-BE6C-1C3DD32D5271}" dt="2024-03-27T19:06:16.737" v="750" actId="20577"/>
        <pc:sldMkLst>
          <pc:docMk/>
          <pc:sldMk cId="3364318760" sldId="284"/>
        </pc:sldMkLst>
        <pc:spChg chg="add del mod">
          <ac:chgData name="Kaloyan Mehandzhiyski" userId="d2aa362b-cc63-44fb-a9d5-5e8a10b9c38e" providerId="ADAL" clId="{9A0C0755-C75D-4484-BE6C-1C3DD32D5271}" dt="2024-03-27T19:04:14.498" v="637" actId="478"/>
          <ac:spMkLst>
            <pc:docMk/>
            <pc:sldMk cId="3364318760" sldId="284"/>
            <ac:spMk id="6" creationId="{96F4AD7A-698A-FC4A-D66B-FE8979ACEFFB}"/>
          </ac:spMkLst>
        </pc:spChg>
        <pc:spChg chg="del">
          <ac:chgData name="Kaloyan Mehandzhiyski" userId="d2aa362b-cc63-44fb-a9d5-5e8a10b9c38e" providerId="ADAL" clId="{9A0C0755-C75D-4484-BE6C-1C3DD32D5271}" dt="2024-03-27T18:34:15.563" v="7"/>
          <ac:spMkLst>
            <pc:docMk/>
            <pc:sldMk cId="3364318760" sldId="284"/>
            <ac:spMk id="9" creationId="{AE1AF813-2D2F-4B78-9216-388AF161EDAA}"/>
          </ac:spMkLst>
        </pc:spChg>
        <pc:spChg chg="add mod">
          <ac:chgData name="Kaloyan Mehandzhiyski" userId="d2aa362b-cc63-44fb-a9d5-5e8a10b9c38e" providerId="ADAL" clId="{9A0C0755-C75D-4484-BE6C-1C3DD32D5271}" dt="2024-03-27T19:05:10.751" v="723" actId="1076"/>
          <ac:spMkLst>
            <pc:docMk/>
            <pc:sldMk cId="3364318760" sldId="284"/>
            <ac:spMk id="10" creationId="{103668EA-6130-1244-CFA7-6D57D227C875}"/>
          </ac:spMkLst>
        </pc:spChg>
        <pc:spChg chg="del">
          <ac:chgData name="Kaloyan Mehandzhiyski" userId="d2aa362b-cc63-44fb-a9d5-5e8a10b9c38e" providerId="ADAL" clId="{9A0C0755-C75D-4484-BE6C-1C3DD32D5271}" dt="2024-03-27T18:34:15.563" v="7"/>
          <ac:spMkLst>
            <pc:docMk/>
            <pc:sldMk cId="3364318760" sldId="284"/>
            <ac:spMk id="11" creationId="{C47181D2-95D5-4439-9BDF-14D4FDC7BD80}"/>
          </ac:spMkLst>
        </pc:spChg>
        <pc:spChg chg="add mod">
          <ac:chgData name="Kaloyan Mehandzhiyski" userId="d2aa362b-cc63-44fb-a9d5-5e8a10b9c38e" providerId="ADAL" clId="{9A0C0755-C75D-4484-BE6C-1C3DD32D5271}" dt="2024-03-27T19:06:16.737" v="750" actId="20577"/>
          <ac:spMkLst>
            <pc:docMk/>
            <pc:sldMk cId="3364318760" sldId="284"/>
            <ac:spMk id="12" creationId="{7E49239A-23DE-A0C6-0146-D30DF485CF11}"/>
          </ac:spMkLst>
        </pc:spChg>
        <pc:picChg chg="add mod">
          <ac:chgData name="Kaloyan Mehandzhiyski" userId="d2aa362b-cc63-44fb-a9d5-5e8a10b9c38e" providerId="ADAL" clId="{9A0C0755-C75D-4484-BE6C-1C3DD32D5271}" dt="2024-03-27T19:05:14.679" v="724" actId="1076"/>
          <ac:picMkLst>
            <pc:docMk/>
            <pc:sldMk cId="3364318760" sldId="284"/>
            <ac:picMk id="3" creationId="{E2499D49-997C-D5B2-F73E-4A9856A0E191}"/>
          </ac:picMkLst>
        </pc:picChg>
        <pc:picChg chg="del mod">
          <ac:chgData name="Kaloyan Mehandzhiyski" userId="d2aa362b-cc63-44fb-a9d5-5e8a10b9c38e" providerId="ADAL" clId="{9A0C0755-C75D-4484-BE6C-1C3DD32D5271}" dt="2024-03-27T19:04:12.423" v="636" actId="478"/>
          <ac:picMkLst>
            <pc:docMk/>
            <pc:sldMk cId="3364318760" sldId="284"/>
            <ac:picMk id="4" creationId="{2E494629-18CB-808D-52E9-F52826F6A7C6}"/>
          </ac:picMkLst>
        </pc:picChg>
        <pc:picChg chg="add mod">
          <ac:chgData name="Kaloyan Mehandzhiyski" userId="d2aa362b-cc63-44fb-a9d5-5e8a10b9c38e" providerId="ADAL" clId="{9A0C0755-C75D-4484-BE6C-1C3DD32D5271}" dt="2024-03-27T19:04:18.300" v="639" actId="1076"/>
          <ac:picMkLst>
            <pc:docMk/>
            <pc:sldMk cId="3364318760" sldId="284"/>
            <ac:picMk id="8" creationId="{12A938D4-A660-F9A4-049C-DEA7A05264EF}"/>
          </ac:picMkLst>
        </pc:picChg>
      </pc:sldChg>
      <pc:sldChg chg="modSp add del mod">
        <pc:chgData name="Kaloyan Mehandzhiyski" userId="d2aa362b-cc63-44fb-a9d5-5e8a10b9c38e" providerId="ADAL" clId="{9A0C0755-C75D-4484-BE6C-1C3DD32D5271}" dt="2024-03-27T18:58:59.049" v="422" actId="47"/>
        <pc:sldMkLst>
          <pc:docMk/>
          <pc:sldMk cId="3648717139" sldId="285"/>
        </pc:sldMkLst>
        <pc:spChg chg="mod">
          <ac:chgData name="Kaloyan Mehandzhiyski" userId="d2aa362b-cc63-44fb-a9d5-5e8a10b9c38e" providerId="ADAL" clId="{9A0C0755-C75D-4484-BE6C-1C3DD32D5271}" dt="2024-03-27T18:35:00.416" v="23" actId="1076"/>
          <ac:spMkLst>
            <pc:docMk/>
            <pc:sldMk cId="3648717139" sldId="285"/>
            <ac:spMk id="5" creationId="{7326870C-C724-78A4-99F6-67ABDE2FBBE1}"/>
          </ac:spMkLst>
        </pc:spChg>
        <pc:graphicFrameChg chg="mod">
          <ac:chgData name="Kaloyan Mehandzhiyski" userId="d2aa362b-cc63-44fb-a9d5-5e8a10b9c38e" providerId="ADAL" clId="{9A0C0755-C75D-4484-BE6C-1C3DD32D5271}" dt="2024-03-27T18:57:37.137" v="418"/>
          <ac:graphicFrameMkLst>
            <pc:docMk/>
            <pc:sldMk cId="3648717139" sldId="285"/>
            <ac:graphicFrameMk id="12" creationId="{07792364-7D58-0043-07D9-E67054561573}"/>
          </ac:graphicFrameMkLst>
        </pc:graphicFrameChg>
        <pc:graphicFrameChg chg="mod">
          <ac:chgData name="Kaloyan Mehandzhiyski" userId="d2aa362b-cc63-44fb-a9d5-5e8a10b9c38e" providerId="ADAL" clId="{9A0C0755-C75D-4484-BE6C-1C3DD32D5271}" dt="2024-03-27T18:57:52.440" v="421"/>
          <ac:graphicFrameMkLst>
            <pc:docMk/>
            <pc:sldMk cId="3648717139" sldId="285"/>
            <ac:graphicFrameMk id="14" creationId="{3BC7FCA8-ED54-938F-9D75-B3E677D769F2}"/>
          </ac:graphicFrameMkLst>
        </pc:graphicFrameChg>
      </pc:sldChg>
      <pc:sldChg chg="delSp new del mod">
        <pc:chgData name="Kaloyan Mehandzhiyski" userId="d2aa362b-cc63-44fb-a9d5-5e8a10b9c38e" providerId="ADAL" clId="{9A0C0755-C75D-4484-BE6C-1C3DD32D5271}" dt="2024-03-27T18:45:11.744" v="162" actId="47"/>
        <pc:sldMkLst>
          <pc:docMk/>
          <pc:sldMk cId="681384215" sldId="286"/>
        </pc:sldMkLst>
        <pc:spChg chg="del">
          <ac:chgData name="Kaloyan Mehandzhiyski" userId="d2aa362b-cc63-44fb-a9d5-5e8a10b9c38e" providerId="ADAL" clId="{9A0C0755-C75D-4484-BE6C-1C3DD32D5271}" dt="2024-03-27T18:44:11.166" v="150" actId="478"/>
          <ac:spMkLst>
            <pc:docMk/>
            <pc:sldMk cId="681384215" sldId="286"/>
            <ac:spMk id="4" creationId="{89F2400A-EB3E-DCFD-3F2C-2F5C7F4D6DAC}"/>
          </ac:spMkLst>
        </pc:spChg>
      </pc:sldChg>
      <pc:sldChg chg="modSp new add del mod">
        <pc:chgData name="Kaloyan Mehandzhiyski" userId="d2aa362b-cc63-44fb-a9d5-5e8a10b9c38e" providerId="ADAL" clId="{9A0C0755-C75D-4484-BE6C-1C3DD32D5271}" dt="2024-03-27T18:57:47.308" v="420" actId="2696"/>
        <pc:sldMkLst>
          <pc:docMk/>
          <pc:sldMk cId="1060712306" sldId="286"/>
        </pc:sldMkLst>
        <pc:spChg chg="mod">
          <ac:chgData name="Kaloyan Mehandzhiyski" userId="d2aa362b-cc63-44fb-a9d5-5e8a10b9c38e" providerId="ADAL" clId="{9A0C0755-C75D-4484-BE6C-1C3DD32D5271}" dt="2024-03-27T18:56:46.507" v="417" actId="20577"/>
          <ac:spMkLst>
            <pc:docMk/>
            <pc:sldMk cId="1060712306" sldId="286"/>
            <ac:spMk id="2" creationId="{6C300ADE-30C4-5B02-CA68-9597E39AB663}"/>
          </ac:spMkLst>
        </pc:spChg>
        <pc:spChg chg="mod">
          <ac:chgData name="Kaloyan Mehandzhiyski" userId="d2aa362b-cc63-44fb-a9d5-5e8a10b9c38e" providerId="ADAL" clId="{9A0C0755-C75D-4484-BE6C-1C3DD32D5271}" dt="2024-03-27T18:46:36.192" v="184" actId="20577"/>
          <ac:spMkLst>
            <pc:docMk/>
            <pc:sldMk cId="1060712306" sldId="286"/>
            <ac:spMk id="3" creationId="{4C390883-36EF-C857-0EBB-47AC976AFF16}"/>
          </ac:spMkLst>
        </pc:spChg>
      </pc:sldChg>
      <pc:sldChg chg="new del setBg">
        <pc:chgData name="Kaloyan Mehandzhiyski" userId="d2aa362b-cc63-44fb-a9d5-5e8a10b9c38e" providerId="ADAL" clId="{9A0C0755-C75D-4484-BE6C-1C3DD32D5271}" dt="2024-03-27T18:45:40.132" v="166" actId="47"/>
        <pc:sldMkLst>
          <pc:docMk/>
          <pc:sldMk cId="2951030761" sldId="28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53B47A-AD8C-4FBB-9B93-69615968EDF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F89E96-C1E4-4A31-95AE-AC28C0CEF4FA}">
      <dgm:prSet/>
      <dgm:spPr/>
      <dgm:t>
        <a:bodyPr/>
        <a:lstStyle/>
        <a:p>
          <a:r>
            <a:rPr lang="bg-BG" dirty="0">
              <a:latin typeface="Times New Roman" panose="02020603050405020304" pitchFamily="18" charset="0"/>
              <a:cs typeface="Times New Roman" panose="02020603050405020304" pitchFamily="18" charset="0"/>
            </a:rPr>
            <a:t>Разделяне на модули и зависимости – разбъркан/слят подход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B7961F-CA06-47A4-BD57-6269059952FF}" type="parTrans" cxnId="{24F1EBA9-1A05-4AE9-B5FA-D083F42E3027}">
      <dgm:prSet/>
      <dgm:spPr/>
      <dgm:t>
        <a:bodyPr/>
        <a:lstStyle/>
        <a:p>
          <a:endParaRPr lang="en-US"/>
        </a:p>
      </dgm:t>
    </dgm:pt>
    <dgm:pt modelId="{256A354F-6BA2-4F4A-B732-440E3B4296D4}" type="sibTrans" cxnId="{24F1EBA9-1A05-4AE9-B5FA-D083F42E3027}">
      <dgm:prSet/>
      <dgm:spPr/>
      <dgm:t>
        <a:bodyPr/>
        <a:lstStyle/>
        <a:p>
          <a:endParaRPr lang="en-US"/>
        </a:p>
      </dgm:t>
    </dgm:pt>
    <dgm:pt modelId="{D39A2A26-D9CE-428C-BA3A-38142D80DC27}">
      <dgm:prSet/>
      <dgm:spPr/>
      <dgm:t>
        <a:bodyPr/>
        <a:lstStyle/>
        <a:p>
          <a:r>
            <a:rPr lang="bg-BG" dirty="0">
              <a:latin typeface="Times New Roman" panose="02020603050405020304" pitchFamily="18" charset="0"/>
              <a:cs typeface="Times New Roman" panose="02020603050405020304" pitchFamily="18" charset="0"/>
            </a:rPr>
            <a:t>Кеширане – 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CDN </a:t>
          </a:r>
          <a:r>
            <a:rPr lang="bg-BG" dirty="0">
              <a:latin typeface="Times New Roman" panose="02020603050405020304" pitchFamily="18" charset="0"/>
              <a:cs typeface="Times New Roman" panose="02020603050405020304" pitchFamily="18" charset="0"/>
            </a:rPr>
            <a:t>и 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ECMAScript </a:t>
          </a:r>
          <a:r>
            <a:rPr lang="bg-BG" dirty="0">
              <a:latin typeface="Times New Roman" panose="02020603050405020304" pitchFamily="18" charset="0"/>
              <a:cs typeface="Times New Roman" panose="02020603050405020304" pitchFamily="18" charset="0"/>
            </a:rPr>
            <a:t>модули/не толкова ефективно кеширане при големи файлове (картинката след малко)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F9D4FF-55A9-4A1F-AC86-C815524EAF4D}" type="parTrans" cxnId="{870F2FE1-A717-4AA0-ACF3-869EBBAE78AE}">
      <dgm:prSet/>
      <dgm:spPr/>
      <dgm:t>
        <a:bodyPr/>
        <a:lstStyle/>
        <a:p>
          <a:endParaRPr lang="en-US"/>
        </a:p>
      </dgm:t>
    </dgm:pt>
    <dgm:pt modelId="{39477C9B-733C-4669-AA94-80EE35198CC3}" type="sibTrans" cxnId="{870F2FE1-A717-4AA0-ACF3-869EBBAE78AE}">
      <dgm:prSet/>
      <dgm:spPr/>
      <dgm:t>
        <a:bodyPr/>
        <a:lstStyle/>
        <a:p>
          <a:endParaRPr lang="en-US"/>
        </a:p>
      </dgm:t>
    </dgm:pt>
    <dgm:pt modelId="{F2B2B6BB-1903-45CD-B198-E6243C9B5D14}" type="pres">
      <dgm:prSet presAssocID="{2353B47A-AD8C-4FBB-9B93-69615968EDF9}" presName="linear" presStyleCnt="0">
        <dgm:presLayoutVars>
          <dgm:animLvl val="lvl"/>
          <dgm:resizeHandles val="exact"/>
        </dgm:presLayoutVars>
      </dgm:prSet>
      <dgm:spPr/>
    </dgm:pt>
    <dgm:pt modelId="{C5D77D2F-B29F-4B60-BA64-3A5820D21BAC}" type="pres">
      <dgm:prSet presAssocID="{71F89E96-C1E4-4A31-95AE-AC28C0CEF4FA}" presName="parentText" presStyleLbl="node1" presStyleIdx="0" presStyleCnt="2" custLinFactNeighborX="23863" custLinFactNeighborY="6857">
        <dgm:presLayoutVars>
          <dgm:chMax val="0"/>
          <dgm:bulletEnabled val="1"/>
        </dgm:presLayoutVars>
      </dgm:prSet>
      <dgm:spPr/>
    </dgm:pt>
    <dgm:pt modelId="{0B40988D-B767-4C1F-B410-B9468748279D}" type="pres">
      <dgm:prSet presAssocID="{256A354F-6BA2-4F4A-B732-440E3B4296D4}" presName="spacer" presStyleCnt="0"/>
      <dgm:spPr/>
    </dgm:pt>
    <dgm:pt modelId="{6C4BCFA5-D6D3-4BFD-B303-A5F215B02819}" type="pres">
      <dgm:prSet presAssocID="{D39A2A26-D9CE-428C-BA3A-38142D80DC27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970B2138-1ED3-445A-A1D6-1BD5F585C065}" type="presOf" srcId="{2353B47A-AD8C-4FBB-9B93-69615968EDF9}" destId="{F2B2B6BB-1903-45CD-B198-E6243C9B5D14}" srcOrd="0" destOrd="0" presId="urn:microsoft.com/office/officeart/2005/8/layout/vList2"/>
    <dgm:cxn modelId="{FB04459A-ACDC-4C86-B2FC-BDA7D158BBB4}" type="presOf" srcId="{D39A2A26-D9CE-428C-BA3A-38142D80DC27}" destId="{6C4BCFA5-D6D3-4BFD-B303-A5F215B02819}" srcOrd="0" destOrd="0" presId="urn:microsoft.com/office/officeart/2005/8/layout/vList2"/>
    <dgm:cxn modelId="{24F1EBA9-1A05-4AE9-B5FA-D083F42E3027}" srcId="{2353B47A-AD8C-4FBB-9B93-69615968EDF9}" destId="{71F89E96-C1E4-4A31-95AE-AC28C0CEF4FA}" srcOrd="0" destOrd="0" parTransId="{0FB7961F-CA06-47A4-BD57-6269059952FF}" sibTransId="{256A354F-6BA2-4F4A-B732-440E3B4296D4}"/>
    <dgm:cxn modelId="{870F2FE1-A717-4AA0-ACF3-869EBBAE78AE}" srcId="{2353B47A-AD8C-4FBB-9B93-69615968EDF9}" destId="{D39A2A26-D9CE-428C-BA3A-38142D80DC27}" srcOrd="1" destOrd="0" parTransId="{ADF9D4FF-55A9-4A1F-AC86-C815524EAF4D}" sibTransId="{39477C9B-733C-4669-AA94-80EE35198CC3}"/>
    <dgm:cxn modelId="{18CBB0FF-0892-4EEF-9037-A5066C1A41DB}" type="presOf" srcId="{71F89E96-C1E4-4A31-95AE-AC28C0CEF4FA}" destId="{C5D77D2F-B29F-4B60-BA64-3A5820D21BAC}" srcOrd="0" destOrd="0" presId="urn:microsoft.com/office/officeart/2005/8/layout/vList2"/>
    <dgm:cxn modelId="{678A8438-159C-4945-831F-805975531AD4}" type="presParOf" srcId="{F2B2B6BB-1903-45CD-B198-E6243C9B5D14}" destId="{C5D77D2F-B29F-4B60-BA64-3A5820D21BAC}" srcOrd="0" destOrd="0" presId="urn:microsoft.com/office/officeart/2005/8/layout/vList2"/>
    <dgm:cxn modelId="{E84F1B91-360D-494C-AABE-EF2DDB290FF6}" type="presParOf" srcId="{F2B2B6BB-1903-45CD-B198-E6243C9B5D14}" destId="{0B40988D-B767-4C1F-B410-B9468748279D}" srcOrd="1" destOrd="0" presId="urn:microsoft.com/office/officeart/2005/8/layout/vList2"/>
    <dgm:cxn modelId="{BE40813D-0EAB-4946-A2EE-FD080EFF47FD}" type="presParOf" srcId="{F2B2B6BB-1903-45CD-B198-E6243C9B5D14}" destId="{6C4BCFA5-D6D3-4BFD-B303-A5F215B0281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77D2F-B29F-4B60-BA64-3A5820D21BAC}">
      <dsp:nvSpPr>
        <dsp:cNvPr id="0" name=""/>
        <dsp:cNvSpPr/>
      </dsp:nvSpPr>
      <dsp:spPr>
        <a:xfrm>
          <a:off x="0" y="55051"/>
          <a:ext cx="7543800" cy="14189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Разделяне на модули и зависимости – разбъркан/слят подход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266" y="124317"/>
        <a:ext cx="7405268" cy="1280385"/>
      </dsp:txXfrm>
    </dsp:sp>
    <dsp:sp modelId="{6C4BCFA5-D6D3-4BFD-B303-A5F215B02819}">
      <dsp:nvSpPr>
        <dsp:cNvPr id="0" name=""/>
        <dsp:cNvSpPr/>
      </dsp:nvSpPr>
      <dsp:spPr>
        <a:xfrm>
          <a:off x="0" y="1549079"/>
          <a:ext cx="7543800" cy="14189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Кеширане – 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CDN </a:t>
          </a:r>
          <a:r>
            <a:rPr lang="bg-BG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 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ECMAScript </a:t>
          </a:r>
          <a:r>
            <a:rPr lang="bg-BG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модули/не толкова ефективно кеширане при големи файлове (картинката след малко)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266" y="1618345"/>
        <a:ext cx="7405268" cy="12803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72EB6-CF88-4213-9BB6-26F1E05F278E}" type="datetimeFigureOut">
              <a:rPr lang="en-US" smtClean="0"/>
              <a:t>3/29/24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6071B-7F57-4924-B48C-486C3DBA7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35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6071B-7F57-4924-B48C-486C3DBA7C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61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6071B-7F57-4924-B48C-486C3DBA7C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33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03E6EB8-CD0C-4A35-9865-BEA4629AEA3C}" type="datetimeFigureOut">
              <a:rPr lang="bg-BG" smtClean="0"/>
              <a:t>29.03.24 г.</a:t>
            </a:fld>
            <a:endParaRPr lang="bg-BG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D8CEB97-7EC9-4714-8A99-0576764378E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E6EB8-CD0C-4A35-9865-BEA4629AEA3C}" type="datetimeFigureOut">
              <a:rPr lang="bg-BG" smtClean="0"/>
              <a:t>29.03.24 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CEB97-7EC9-4714-8A99-0576764378E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E6EB8-CD0C-4A35-9865-BEA4629AEA3C}" type="datetimeFigureOut">
              <a:rPr lang="bg-BG" smtClean="0"/>
              <a:t>29.03.24 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CEB97-7EC9-4714-8A99-0576764378E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E6EB8-CD0C-4A35-9865-BEA4629AEA3C}" type="datetimeFigureOut">
              <a:rPr lang="bg-BG" smtClean="0"/>
              <a:t>29.03.24 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CEB97-7EC9-4714-8A99-0576764378ED}" type="slidenum">
              <a:rPr lang="bg-BG" smtClean="0"/>
              <a:t>‹#›</a:t>
            </a:fld>
            <a:endParaRPr lang="bg-BG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E6EB8-CD0C-4A35-9865-BEA4629AEA3C}" type="datetimeFigureOut">
              <a:rPr lang="bg-BG" smtClean="0"/>
              <a:t>29.03.24 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CEB97-7EC9-4714-8A99-0576764378ED}" type="slidenum">
              <a:rPr lang="bg-BG" smtClean="0"/>
              <a:t>‹#›</a:t>
            </a:fld>
            <a:endParaRPr lang="bg-BG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E6EB8-CD0C-4A35-9865-BEA4629AEA3C}" type="datetimeFigureOut">
              <a:rPr lang="bg-BG" smtClean="0"/>
              <a:t>29.03.24 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CEB97-7EC9-4714-8A99-0576764378ED}" type="slidenum">
              <a:rPr lang="bg-BG" smtClean="0"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E6EB8-CD0C-4A35-9865-BEA4629AEA3C}" type="datetimeFigureOut">
              <a:rPr lang="bg-BG" smtClean="0"/>
              <a:t>29.03.24 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CEB97-7EC9-4714-8A99-0576764378ED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E6EB8-CD0C-4A35-9865-BEA4629AEA3C}" type="datetimeFigureOut">
              <a:rPr lang="bg-BG" smtClean="0"/>
              <a:t>29.03.24 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CEB97-7EC9-4714-8A99-0576764378ED}" type="slidenum">
              <a:rPr lang="bg-BG" smtClean="0"/>
              <a:t>‹#›</a:t>
            </a:fld>
            <a:endParaRPr lang="bg-BG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E6EB8-CD0C-4A35-9865-BEA4629AEA3C}" type="datetimeFigureOut">
              <a:rPr lang="bg-BG" smtClean="0"/>
              <a:t>29.03.24 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CEB97-7EC9-4714-8A99-0576764378E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F03E6EB8-CD0C-4A35-9865-BEA4629AEA3C}" type="datetimeFigureOut">
              <a:rPr lang="bg-BG" smtClean="0"/>
              <a:t>29.03.24 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CEB97-7EC9-4714-8A99-0576764378ED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03E6EB8-CD0C-4A35-9865-BEA4629AEA3C}" type="datetimeFigureOut">
              <a:rPr lang="bg-BG" smtClean="0"/>
              <a:t>29.03.24 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D8CEB97-7EC9-4714-8A99-0576764378ED}" type="slidenum">
              <a:rPr lang="bg-BG" smtClean="0"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03E6EB8-CD0C-4A35-9865-BEA4629AEA3C}" type="datetimeFigureOut">
              <a:rPr lang="bg-BG" smtClean="0"/>
              <a:t>29.03.24 г.</a:t>
            </a:fld>
            <a:endParaRPr lang="bg-BG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D8CEB97-7EC9-4714-8A99-0576764378ED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2304256"/>
          </a:xfrm>
        </p:spPr>
        <p:txBody>
          <a:bodyPr>
            <a:noAutofit/>
          </a:bodyPr>
          <a:lstStyle/>
          <a:p>
            <a:pPr algn="l"/>
            <a:r>
              <a:rPr lang="bg" sz="2800" b="1" kern="0" spc="0" dirty="0">
                <a:solidFill>
                  <a:srgbClr val="002F4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Защо се налага използването на инструменти за предварителна обработка на сорс кода на frontend приложения?</a:t>
            </a:r>
            <a:r>
              <a:rPr lang="en-US" sz="2800" b="1" kern="0" spc="0" dirty="0">
                <a:solidFill>
                  <a:srgbClr val="002F4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 </a:t>
            </a:r>
            <a:br>
              <a:rPr lang="en-US" sz="2800" b="1" kern="0" spc="0" dirty="0">
                <a:solidFill>
                  <a:srgbClr val="002F4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</a:br>
            <a:r>
              <a:rPr lang="bg" sz="2800" b="1" kern="0" spc="0" dirty="0">
                <a:solidFill>
                  <a:srgbClr val="002F4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Сравнявение </a:t>
            </a:r>
            <a:r>
              <a:rPr lang="bg-BG" sz="2800" b="1" kern="0" spc="0" dirty="0">
                <a:solidFill>
                  <a:srgbClr val="002F4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между</a:t>
            </a:r>
            <a:r>
              <a:rPr lang="bg" sz="2800" b="1" kern="0" spc="0" dirty="0">
                <a:solidFill>
                  <a:srgbClr val="002F4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 </a:t>
            </a:r>
            <a:r>
              <a:rPr lang="en-US" sz="2800" b="1" kern="0" spc="0" dirty="0" err="1">
                <a:solidFill>
                  <a:srgbClr val="002F4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Webpack</a:t>
            </a:r>
            <a:r>
              <a:rPr lang="en-US" sz="2800" b="1" kern="0" spc="0" dirty="0">
                <a:solidFill>
                  <a:srgbClr val="002F4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 </a:t>
            </a:r>
            <a:r>
              <a:rPr lang="bg-BG" sz="2800" b="1" kern="0" spc="0" dirty="0">
                <a:solidFill>
                  <a:srgbClr val="002F4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и </a:t>
            </a:r>
            <a:r>
              <a:rPr lang="en-US" sz="2800" b="1" kern="0" spc="0" dirty="0">
                <a:solidFill>
                  <a:srgbClr val="002F4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Snowpack.</a:t>
            </a:r>
            <a:br>
              <a:rPr lang="bg" sz="2800" b="1" kern="0" spc="0" dirty="0">
                <a:solidFill>
                  <a:srgbClr val="002F4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</a:br>
            <a:r>
              <a:rPr lang="bg" sz="2800" b="1" kern="0" spc="0" dirty="0">
                <a:solidFill>
                  <a:srgbClr val="002F4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Разглеждане на </a:t>
            </a:r>
            <a:r>
              <a:rPr lang="en-US" sz="2800" b="1" kern="0" spc="0" dirty="0">
                <a:solidFill>
                  <a:srgbClr val="002F4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Snowpack.</a:t>
            </a:r>
            <a:endParaRPr lang="bg-BG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g-BG" dirty="0"/>
              <a:t>Екип 7</a:t>
            </a:r>
          </a:p>
          <a:p>
            <a:r>
              <a:rPr lang="bg-BG" dirty="0"/>
              <a:t>Валентин Велчев</a:t>
            </a:r>
            <a:r>
              <a:rPr lang="en-US" dirty="0"/>
              <a:t>, </a:t>
            </a:r>
            <a:r>
              <a:rPr lang="bg-BG" dirty="0"/>
              <a:t>Марио Симеонов</a:t>
            </a:r>
            <a:r>
              <a:rPr lang="en-US" dirty="0"/>
              <a:t>,</a:t>
            </a:r>
            <a:r>
              <a:rPr lang="bg-BG" dirty="0"/>
              <a:t>          Калоян Механджийски</a:t>
            </a:r>
            <a:r>
              <a:rPr lang="en-US" dirty="0"/>
              <a:t>,</a:t>
            </a:r>
            <a:r>
              <a:rPr lang="bg-BG" dirty="0"/>
              <a:t> Виктор Стоянов</a:t>
            </a:r>
          </a:p>
        </p:txBody>
      </p:sp>
    </p:spTree>
    <p:extLst>
      <p:ext uri="{BB962C8B-B14F-4D97-AF65-F5344CB8AC3E}">
        <p14:creationId xmlns:p14="http://schemas.microsoft.com/office/powerpoint/2010/main" val="671251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A05256-C793-42F1-9958-0C8DCD3F9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Sass </a:t>
            </a:r>
            <a:r>
              <a:rPr lang="bg-BG" dirty="0"/>
              <a:t>примери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9D679EE-6C65-4981-9EA0-F4624CFDF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370" y="1268760"/>
            <a:ext cx="8229600" cy="4525963"/>
          </a:xfrm>
        </p:spPr>
        <p:txBody>
          <a:bodyPr/>
          <a:lstStyle/>
          <a:p>
            <a:pPr marL="109728" indent="0">
              <a:buNone/>
            </a:pPr>
            <a:r>
              <a:rPr lang="bg-BG" dirty="0"/>
              <a:t>Модули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749E96-7A48-4B36-887B-A1AB77508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40" y="1908972"/>
            <a:ext cx="3716635" cy="17794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6E7965-98BC-4D9B-9A66-C19F3E778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40" y="3855744"/>
            <a:ext cx="4580492" cy="16790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5F6741-D4FD-4FFD-B9EF-AF8FD416BF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5239" y="1824865"/>
            <a:ext cx="3944937" cy="23547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8F2C81-A628-441C-94E5-A30F2C9954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5705" y="5730085"/>
            <a:ext cx="7019925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826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50DC7B-2C07-4916-8BC3-3BBEB1CEE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Mixins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E98BCE-56D7-4D7C-8B66-839AEA663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2" y="1196752"/>
            <a:ext cx="4479192" cy="34563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571E95-C8EE-4ACD-93BB-E8CB87296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3003928"/>
            <a:ext cx="4458753" cy="35906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55EFDE-7721-47DF-99A8-219B44A7ED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4663" y="584467"/>
            <a:ext cx="485775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962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315416"/>
            <a:ext cx="10068669" cy="717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-26462"/>
            <a:ext cx="8229600" cy="1143000"/>
          </a:xfrm>
        </p:spPr>
        <p:txBody>
          <a:bodyPr/>
          <a:lstStyle/>
          <a:p>
            <a:pPr algn="ctr"/>
            <a:r>
              <a:rPr lang="bg-BG" dirty="0">
                <a:solidFill>
                  <a:schemeClr val="bg1"/>
                </a:solidFill>
              </a:rPr>
              <a:t>Транспилиране</a:t>
            </a:r>
          </a:p>
        </p:txBody>
      </p:sp>
    </p:spTree>
    <p:extLst>
      <p:ext uri="{BB962C8B-B14F-4D97-AF65-F5344CB8AC3E}">
        <p14:creationId xmlns:p14="http://schemas.microsoft.com/office/powerpoint/2010/main" val="3486831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98" y="548680"/>
            <a:ext cx="9219167" cy="4946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636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22" y="548680"/>
            <a:ext cx="9305108" cy="631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-99392"/>
            <a:ext cx="4968552" cy="225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0257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Линтиране</a:t>
            </a:r>
            <a:r>
              <a:rPr lang="en-US" dirty="0"/>
              <a:t> – </a:t>
            </a:r>
            <a:r>
              <a:rPr lang="en-US" dirty="0" err="1"/>
              <a:t>npm</a:t>
            </a:r>
            <a:r>
              <a:rPr lang="en-US" dirty="0"/>
              <a:t> install </a:t>
            </a:r>
          </a:p>
          <a:p>
            <a:pPr marL="109728" indent="0">
              <a:buNone/>
            </a:pPr>
            <a:r>
              <a:rPr lang="en-US" dirty="0" err="1"/>
              <a:t>eslint</a:t>
            </a:r>
            <a:endParaRPr lang="en-US" dirty="0"/>
          </a:p>
          <a:p>
            <a:pPr marL="109728" indent="0">
              <a:buNone/>
            </a:pPr>
            <a:r>
              <a:rPr lang="en-US" dirty="0"/>
              <a:t> </a:t>
            </a:r>
          </a:p>
          <a:p>
            <a:pPr marL="109728" indent="0">
              <a:buNone/>
            </a:pPr>
            <a:r>
              <a:rPr lang="en-US" dirty="0"/>
              <a:t>- </a:t>
            </a:r>
            <a:r>
              <a:rPr lang="en-US" dirty="0" err="1"/>
              <a:t>npm</a:t>
            </a:r>
            <a:r>
              <a:rPr lang="en-US" dirty="0"/>
              <a:t> install </a:t>
            </a:r>
            <a:r>
              <a:rPr lang="en-US" dirty="0" err="1"/>
              <a:t>stylelint</a:t>
            </a:r>
            <a:endParaRPr lang="en-US" dirty="0"/>
          </a:p>
          <a:p>
            <a:endParaRPr lang="en-US" dirty="0"/>
          </a:p>
          <a:p>
            <a:pPr marL="109728" indent="0">
              <a:buNone/>
            </a:pPr>
            <a:endParaRPr lang="en-US" dirty="0"/>
          </a:p>
          <a:p>
            <a:r>
              <a:rPr lang="bg-BG" dirty="0"/>
              <a:t>Форматиране </a:t>
            </a:r>
            <a:r>
              <a:rPr lang="en-US" dirty="0"/>
              <a:t>  </a:t>
            </a:r>
          </a:p>
          <a:p>
            <a:endParaRPr lang="bg-B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effectLst/>
              </a:rPr>
              <a:t>Съответствие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на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кода</a:t>
            </a:r>
            <a:r>
              <a:rPr lang="en-US" sz="3600" dirty="0">
                <a:effectLst/>
              </a:rPr>
              <a:t> и </a:t>
            </a:r>
            <a:r>
              <a:rPr lang="en-US" sz="3600" dirty="0" err="1">
                <a:effectLst/>
              </a:rPr>
              <a:t>стандарти</a:t>
            </a:r>
            <a:endParaRPr lang="bg-BG" sz="36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239" y="980728"/>
            <a:ext cx="382861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596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756576" cy="696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6641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Formatter </a:t>
            </a:r>
            <a:r>
              <a:rPr lang="en-US" dirty="0" err="1"/>
              <a:t>vs</a:t>
            </a:r>
            <a:r>
              <a:rPr lang="en-US" dirty="0"/>
              <a:t> Linter</a:t>
            </a:r>
            <a:endParaRPr lang="bg-BG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54" y="0"/>
            <a:ext cx="919815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6841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ESlint</a:t>
            </a:r>
            <a:endParaRPr lang="bg-BG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818309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1091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Stylelint</a:t>
            </a:r>
            <a:endParaRPr lang="bg-BG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8229600" cy="3713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992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Какво представляват инструментите за предварителна обработка на сорс кода</a:t>
            </a:r>
            <a:r>
              <a:rPr lang="en-US" sz="2800" dirty="0">
                <a:solidFill>
                  <a:schemeClr val="bg1"/>
                </a:solidFill>
              </a:rPr>
              <a:t>?</a:t>
            </a:r>
            <a:endParaRPr lang="bg-BG" sz="28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010CFF-4C52-4588-B02A-EBA0A72C3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76" y="1441421"/>
            <a:ext cx="8880648" cy="499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321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Prettier</a:t>
            </a:r>
            <a:endParaRPr lang="bg-BG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93460"/>
            <a:ext cx="8229600" cy="4301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5082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Бъндлъри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424936" cy="373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815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5">
            <a:extLst>
              <a:ext uri="{FF2B5EF4-FFF2-40B4-BE49-F238E27FC236}">
                <a16:creationId xmlns:a16="http://schemas.microsoft.com/office/drawing/2014/main" id="{A07DB85D-3AEE-35D0-06BC-18A54C8233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404" y="2132856"/>
            <a:ext cx="2957990" cy="23663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438B9D-5A53-B3D4-6BA0-8DD3C5DAC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2935213" cy="29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9BC27C17-D481-A96F-56EE-16F86A425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WEBPACK</a:t>
            </a:r>
            <a:r>
              <a:rPr lang="bg-BG" dirty="0"/>
              <a:t> </a:t>
            </a:r>
            <a:r>
              <a:rPr lang="en-US" dirty="0"/>
              <a:t>&amp; SNOWPACK</a:t>
            </a:r>
          </a:p>
        </p:txBody>
      </p:sp>
    </p:spTree>
    <p:extLst>
      <p:ext uri="{BB962C8B-B14F-4D97-AF65-F5344CB8AC3E}">
        <p14:creationId xmlns:p14="http://schemas.microsoft.com/office/powerpoint/2010/main" val="2780978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32243-EFB3-AC2B-AA02-61132BAA8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Сравнение:</a:t>
            </a:r>
            <a:endParaRPr lang="en-US" b="1" dirty="0">
              <a:cs typeface="Calibri Light"/>
            </a:endParaRP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6623761E-0BF9-5CBD-23D7-38CDAAE0C3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509410"/>
              </p:ext>
            </p:extLst>
          </p:nvPr>
        </p:nvGraphicFramePr>
        <p:xfrm>
          <a:off x="822960" y="2241551"/>
          <a:ext cx="7543800" cy="301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23262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D0493C-BEDE-6F08-529F-BDFF8949C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98376"/>
            <a:ext cx="9144000" cy="567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2240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82D427-7224-F189-CAC4-E3FD55CD2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12048"/>
            <a:ext cx="8229600" cy="3946443"/>
          </a:xfrm>
        </p:spPr>
        <p:txBody>
          <a:bodyPr/>
          <a:lstStyle/>
          <a:p>
            <a:r>
              <a:rPr lang="bg-BG" b="1" i="0" dirty="0">
                <a:solidFill>
                  <a:srgbClr val="0D0D0D"/>
                </a:solidFill>
                <a:effectLst/>
                <a:latin typeface="Söhne"/>
              </a:rPr>
              <a:t>Структуриране на папките</a:t>
            </a:r>
          </a:p>
          <a:p>
            <a:r>
              <a:rPr lang="bg-BG" b="1" i="0" dirty="0">
                <a:solidFill>
                  <a:srgbClr val="0D0D0D"/>
                </a:solidFill>
                <a:effectLst/>
                <a:latin typeface="Söhne"/>
              </a:rPr>
              <a:t>Модулност и компонентен подход</a:t>
            </a:r>
            <a:endParaRPr lang="bg-BG" b="1" dirty="0">
              <a:solidFill>
                <a:srgbClr val="0D0D0D"/>
              </a:solidFill>
              <a:latin typeface="Söhne"/>
            </a:endParaRPr>
          </a:p>
          <a:p>
            <a:r>
              <a:rPr lang="bg-BG" b="1" i="0" dirty="0">
                <a:solidFill>
                  <a:srgbClr val="0D0D0D"/>
                </a:solidFill>
                <a:effectLst/>
                <a:latin typeface="Söhne"/>
              </a:rPr>
              <a:t>Разделяне на отговорности</a:t>
            </a:r>
          </a:p>
          <a:p>
            <a:r>
              <a:rPr lang="bg-BG" b="1" i="0" dirty="0">
                <a:solidFill>
                  <a:srgbClr val="0D0D0D"/>
                </a:solidFill>
                <a:effectLst/>
                <a:latin typeface="Söhne"/>
              </a:rPr>
              <a:t>По-лесна поддръжка</a:t>
            </a:r>
            <a:endParaRPr lang="bg-BG" b="1" dirty="0">
              <a:solidFill>
                <a:srgbClr val="0D0D0D"/>
              </a:solidFill>
              <a:latin typeface="Söhne"/>
            </a:endParaRPr>
          </a:p>
          <a:p>
            <a:r>
              <a:rPr lang="bg-BG" b="1" i="0" dirty="0">
                <a:solidFill>
                  <a:srgbClr val="0D0D0D"/>
                </a:solidFill>
                <a:effectLst/>
                <a:latin typeface="Söhne"/>
              </a:rPr>
              <a:t>Ефективност на екипа</a:t>
            </a:r>
            <a:endParaRPr lang="bg-BG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20C68B-741F-FCD5-DB2C-23C9DF5E6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52" y="297846"/>
            <a:ext cx="8579296" cy="1714202"/>
          </a:xfrm>
        </p:spPr>
        <p:txBody>
          <a:bodyPr>
            <a:normAutofit fontScale="90000"/>
          </a:bodyPr>
          <a:lstStyle/>
          <a:p>
            <a:r>
              <a:rPr lang="bg-BG" dirty="0"/>
              <a:t>Основни принципи на подредения подход и защо се използва?</a:t>
            </a:r>
          </a:p>
        </p:txBody>
      </p:sp>
    </p:spTree>
    <p:extLst>
      <p:ext uri="{BB962C8B-B14F-4D97-AF65-F5344CB8AC3E}">
        <p14:creationId xmlns:p14="http://schemas.microsoft.com/office/powerpoint/2010/main" val="12931757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CBDB91-0295-6174-BA7A-7B15DAA6B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1279667"/>
          </a:xfrm>
        </p:spPr>
        <p:txBody>
          <a:bodyPr/>
          <a:lstStyle/>
          <a:p>
            <a:r>
              <a:rPr lang="bg-BG" dirty="0"/>
              <a:t>Рекомпилация за всяка промяна</a:t>
            </a:r>
          </a:p>
          <a:p>
            <a:endParaRPr lang="bg-BG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9403A9-6582-9A49-84FF-B7ACD79E7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WEBPACK</a:t>
            </a:r>
            <a:endParaRPr lang="bg-B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ABEBD9-50BE-AC12-33C1-2F9864CC6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95" y="2132856"/>
            <a:ext cx="7596336" cy="3708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AF6AFA-CA3F-85E8-53D7-1B5A2EE69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273" y="5183662"/>
            <a:ext cx="9169273" cy="386019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E98C2C27-40E8-6CC1-75D4-5FBFCAE3943C}"/>
              </a:ext>
            </a:extLst>
          </p:cNvPr>
          <p:cNvSpPr txBox="1">
            <a:spLocks/>
          </p:cNvSpPr>
          <p:nvPr/>
        </p:nvSpPr>
        <p:spPr>
          <a:xfrm>
            <a:off x="457200" y="2760995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/>
              <a:t>SNOWPACK</a:t>
            </a:r>
            <a:endParaRPr lang="bg-BG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669A94AE-1607-CF99-01A6-88F97F3D9A81}"/>
              </a:ext>
            </a:extLst>
          </p:cNvPr>
          <p:cNvSpPr txBox="1">
            <a:spLocks/>
          </p:cNvSpPr>
          <p:nvPr/>
        </p:nvSpPr>
        <p:spPr>
          <a:xfrm>
            <a:off x="457200" y="3693329"/>
            <a:ext cx="8229600" cy="127966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/>
              <a:t>JS ES </a:t>
            </a:r>
            <a:r>
              <a:rPr lang="bg-BG" dirty="0"/>
              <a:t>модулна система пише директно в браузъра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627844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499D49-997C-D5B2-F73E-4A9856A0E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212976"/>
            <a:ext cx="9144000" cy="17270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A938D4-A660-F9A4-049C-DEA7A0526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8720"/>
            <a:ext cx="9144000" cy="1746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03668EA-6130-1244-CFA7-6D57D227C875}"/>
              </a:ext>
            </a:extLst>
          </p:cNvPr>
          <p:cNvSpPr txBox="1"/>
          <p:nvPr/>
        </p:nvSpPr>
        <p:spPr>
          <a:xfrm>
            <a:off x="539552" y="512676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Unbundled (</a:t>
            </a:r>
            <a:r>
              <a:rPr lang="bg-BG" dirty="0"/>
              <a:t>разбъркан) подход на кеширане - </a:t>
            </a:r>
            <a:r>
              <a:rPr lang="en-US" dirty="0"/>
              <a:t>Snowpack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49239A-23DE-A0C6-0146-D30DF485CF11}"/>
              </a:ext>
            </a:extLst>
          </p:cNvPr>
          <p:cNvSpPr txBox="1"/>
          <p:nvPr/>
        </p:nvSpPr>
        <p:spPr>
          <a:xfrm>
            <a:off x="393603" y="2843644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Bundled (</a:t>
            </a:r>
            <a:r>
              <a:rPr lang="bg-BG" dirty="0"/>
              <a:t>подреден) подход на кеширане - </a:t>
            </a:r>
            <a:r>
              <a:rPr lang="en-US" dirty="0"/>
              <a:t>Webpack</a:t>
            </a:r>
          </a:p>
        </p:txBody>
      </p:sp>
    </p:spTree>
    <p:extLst>
      <p:ext uri="{BB962C8B-B14F-4D97-AF65-F5344CB8AC3E}">
        <p14:creationId xmlns:p14="http://schemas.microsoft.com/office/powerpoint/2010/main" val="33643187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300ADE-30C4-5B02-CA68-9597E39AB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Lucida Sans Unicode (Body)"/>
              </a:rPr>
              <a:t>Snowpack </a:t>
            </a:r>
            <a:r>
              <a:rPr lang="bg-BG" dirty="0">
                <a:latin typeface="Lucida Sans Unicode (Body)"/>
              </a:rPr>
              <a:t>е модерен и лек инструмент за билдване на малък уеб девелопмент.</a:t>
            </a:r>
          </a:p>
          <a:p>
            <a:endParaRPr lang="bg-BG" dirty="0">
              <a:latin typeface="Lucida Sans Unicode (Body)"/>
            </a:endParaRPr>
          </a:p>
          <a:p>
            <a:pPr marL="109728" indent="0">
              <a:buNone/>
            </a:pPr>
            <a:endParaRPr lang="bg-BG" dirty="0">
              <a:latin typeface="Lucida Sans Unicode (Body)"/>
            </a:endParaRPr>
          </a:p>
          <a:p>
            <a:endParaRPr lang="bg-BG" dirty="0">
              <a:latin typeface="Lucida Sans Unicode (Body)"/>
            </a:endParaRPr>
          </a:p>
          <a:p>
            <a:r>
              <a:rPr lang="ru-RU" b="0" i="0" dirty="0">
                <a:solidFill>
                  <a:srgbClr val="0D0D0D"/>
                </a:solidFill>
                <a:effectLst/>
                <a:latin typeface="Lucida Sans Unicode (Body)"/>
              </a:rPr>
              <a:t>Webpack е по-мощен инструмент за билдване. Той предлага широка гама от възможности за конфигурация и оптимизация на сорс кода.</a:t>
            </a:r>
            <a:endParaRPr lang="bg-BG" dirty="0">
              <a:latin typeface="Lucida Sans Unicode (Body)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390883-36EF-C857-0EBB-47AC976AF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Кратко обобщение: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7123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53B88A-5BBD-CAC6-D198-11937EA3C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Snowpack </a:t>
            </a:r>
            <a:r>
              <a:rPr lang="bg-BG" sz="6000" dirty="0"/>
              <a:t>демонстрация</a:t>
            </a:r>
          </a:p>
        </p:txBody>
      </p:sp>
    </p:spTree>
    <p:extLst>
      <p:ext uri="{BB962C8B-B14F-4D97-AF65-F5344CB8AC3E}">
        <p14:creationId xmlns:p14="http://schemas.microsoft.com/office/powerpoint/2010/main" val="3001540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7D4C8A-A816-46EA-A215-E5E9929CA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590" y="188640"/>
            <a:ext cx="7380820" cy="24156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ED76C7-133F-4292-8AD8-88883E1B158E}"/>
              </a:ext>
            </a:extLst>
          </p:cNvPr>
          <p:cNvSpPr txBox="1"/>
          <p:nvPr/>
        </p:nvSpPr>
        <p:spPr>
          <a:xfrm>
            <a:off x="908840" y="3284984"/>
            <a:ext cx="70475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bg-BG" sz="2400" dirty="0"/>
              <a:t>Лесен за употреба</a:t>
            </a:r>
            <a:endParaRPr lang="en-US" sz="2400" dirty="0"/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bg-BG" sz="2400" dirty="0"/>
              <a:t>Грижи се за </a:t>
            </a:r>
            <a:r>
              <a:rPr lang="en-US" sz="2400" dirty="0"/>
              <a:t>“</a:t>
            </a:r>
            <a:r>
              <a:rPr lang="bg-BG" sz="2400" dirty="0"/>
              <a:t>зависимостите</a:t>
            </a:r>
            <a:r>
              <a:rPr lang="en-US" sz="2400" dirty="0"/>
              <a:t>”</a:t>
            </a:r>
            <a:r>
              <a:rPr lang="bg-BG" sz="2400" dirty="0"/>
              <a:t> на проекта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bg-BG" sz="2400" dirty="0"/>
              <a:t>Алтернативи</a:t>
            </a:r>
          </a:p>
        </p:txBody>
      </p:sp>
    </p:spTree>
    <p:extLst>
      <p:ext uri="{BB962C8B-B14F-4D97-AF65-F5344CB8AC3E}">
        <p14:creationId xmlns:p14="http://schemas.microsoft.com/office/powerpoint/2010/main" val="16650223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2132856"/>
            <a:ext cx="8229600" cy="1143000"/>
          </a:xfrm>
        </p:spPr>
        <p:txBody>
          <a:bodyPr/>
          <a:lstStyle/>
          <a:p>
            <a:pPr algn="ctr"/>
            <a:r>
              <a:rPr lang="bg-BG" dirty="0"/>
              <a:t>Благодарим за вниманието!</a:t>
            </a:r>
          </a:p>
        </p:txBody>
      </p:sp>
    </p:spTree>
    <p:extLst>
      <p:ext uri="{BB962C8B-B14F-4D97-AF65-F5344CB8AC3E}">
        <p14:creationId xmlns:p14="http://schemas.microsoft.com/office/powerpoint/2010/main" val="2348963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6915C5-5F11-4039-9227-C3A4AF2BD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Основни команди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2A43EA-ECE2-41DD-BE48-943C63685BB0}"/>
              </a:ext>
            </a:extLst>
          </p:cNvPr>
          <p:cNvSpPr txBox="1"/>
          <p:nvPr/>
        </p:nvSpPr>
        <p:spPr>
          <a:xfrm>
            <a:off x="395536" y="1700808"/>
            <a:ext cx="85896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/>
              <a:t>Инсталиране на пакет</a:t>
            </a:r>
            <a:endParaRPr lang="en-US" sz="2000" dirty="0"/>
          </a:p>
          <a:p>
            <a:endParaRPr lang="bg-BG" sz="2000" dirty="0"/>
          </a:p>
          <a:p>
            <a:r>
              <a:rPr lang="en-US" sz="2000" dirty="0"/>
              <a:t>    -</a:t>
            </a:r>
            <a:r>
              <a:rPr lang="bg-BG" sz="2000" dirty="0"/>
              <a:t>локално</a:t>
            </a:r>
          </a:p>
          <a:p>
            <a:r>
              <a:rPr lang="en-US" sz="2000" dirty="0"/>
              <a:t>	</a:t>
            </a:r>
            <a:r>
              <a:rPr lang="en-US" sz="2000" dirty="0" err="1"/>
              <a:t>npm</a:t>
            </a:r>
            <a:r>
              <a:rPr lang="en-US" sz="2000" dirty="0"/>
              <a:t> install [package name]</a:t>
            </a:r>
            <a:r>
              <a:rPr lang="bg-BG" sz="2000" dirty="0"/>
              <a:t> </a:t>
            </a:r>
            <a:endParaRPr lang="en-US" sz="2000" dirty="0"/>
          </a:p>
          <a:p>
            <a:r>
              <a:rPr lang="en-US" sz="2000" dirty="0"/>
              <a:t>	</a:t>
            </a:r>
            <a:r>
              <a:rPr lang="en-US" sz="2000" dirty="0" err="1"/>
              <a:t>npm</a:t>
            </a:r>
            <a:r>
              <a:rPr lang="en-US" sz="2000" dirty="0"/>
              <a:t> install typescript</a:t>
            </a:r>
            <a:br>
              <a:rPr lang="en-US" sz="2000" dirty="0"/>
            </a:br>
            <a:r>
              <a:rPr lang="en-US" sz="2000" dirty="0"/>
              <a:t>    -</a:t>
            </a:r>
            <a:r>
              <a:rPr lang="bg-BG" sz="2000" dirty="0"/>
              <a:t>глобално</a:t>
            </a:r>
          </a:p>
          <a:p>
            <a:r>
              <a:rPr lang="en-US" sz="2000" dirty="0"/>
              <a:t>	</a:t>
            </a:r>
            <a:r>
              <a:rPr lang="en-US" sz="2000" dirty="0" err="1"/>
              <a:t>npm</a:t>
            </a:r>
            <a:r>
              <a:rPr lang="en-US" sz="2000" dirty="0"/>
              <a:t> install -g [package name] </a:t>
            </a:r>
          </a:p>
          <a:p>
            <a:r>
              <a:rPr lang="bg-BG" sz="2000" dirty="0"/>
              <a:t>Деинсталиране на пакет</a:t>
            </a:r>
            <a:r>
              <a:rPr lang="en-US" sz="2000" dirty="0"/>
              <a:t> </a:t>
            </a:r>
            <a:endParaRPr lang="bg-BG" sz="2000" dirty="0"/>
          </a:p>
          <a:p>
            <a:endParaRPr lang="bg-BG" sz="2000" dirty="0"/>
          </a:p>
          <a:p>
            <a:r>
              <a:rPr lang="bg-BG" sz="2000" dirty="0"/>
              <a:t>	</a:t>
            </a:r>
            <a:r>
              <a:rPr lang="en-US" sz="2000" dirty="0" err="1"/>
              <a:t>npm</a:t>
            </a:r>
            <a:r>
              <a:rPr lang="en-US" sz="2000" dirty="0"/>
              <a:t> uninstall -g [package name]</a:t>
            </a:r>
            <a:endParaRPr lang="bg-BG" sz="2000" dirty="0"/>
          </a:p>
          <a:p>
            <a:r>
              <a:rPr lang="bg-BG" sz="2000" dirty="0"/>
              <a:t>	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73158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96604C-DD5C-40EC-A3D4-529EE4D55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package.json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AAC5B7-CD3A-4164-83CA-C2040F92256B}"/>
              </a:ext>
            </a:extLst>
          </p:cNvPr>
          <p:cNvSpPr txBox="1"/>
          <p:nvPr/>
        </p:nvSpPr>
        <p:spPr>
          <a:xfrm>
            <a:off x="169756" y="1844824"/>
            <a:ext cx="45462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npm</a:t>
            </a:r>
            <a:r>
              <a:rPr lang="en-US" dirty="0"/>
              <a:t> </a:t>
            </a:r>
            <a:r>
              <a:rPr lang="en-US" dirty="0" err="1"/>
              <a:t>init</a:t>
            </a:r>
            <a:r>
              <a:rPr lang="en-US" dirty="0"/>
              <a:t> [--y]</a:t>
            </a:r>
          </a:p>
          <a:p>
            <a:endParaRPr lang="en-US" dirty="0"/>
          </a:p>
          <a:p>
            <a:r>
              <a:rPr lang="en-US" sz="1800" dirty="0" err="1"/>
              <a:t>npm</a:t>
            </a:r>
            <a:r>
              <a:rPr lang="en-US" sz="1800" dirty="0"/>
              <a:t> install [package name]</a:t>
            </a:r>
          </a:p>
          <a:p>
            <a:r>
              <a:rPr lang="en-US" sz="1800" dirty="0" err="1"/>
              <a:t>npm</a:t>
            </a:r>
            <a:r>
              <a:rPr lang="en-US" sz="1800" dirty="0"/>
              <a:t> install –save-dev [package name]</a:t>
            </a:r>
          </a:p>
          <a:p>
            <a:endParaRPr lang="en-US" dirty="0"/>
          </a:p>
          <a:p>
            <a:r>
              <a:rPr lang="en-US" dirty="0" err="1"/>
              <a:t>npm</a:t>
            </a:r>
            <a:r>
              <a:rPr lang="en-US" dirty="0"/>
              <a:t> install</a:t>
            </a:r>
          </a:p>
          <a:p>
            <a:r>
              <a:rPr lang="en-US" dirty="0" err="1"/>
              <a:t>npm</a:t>
            </a:r>
            <a:r>
              <a:rPr lang="en-US" dirty="0"/>
              <a:t> install --prod</a:t>
            </a:r>
          </a:p>
          <a:p>
            <a:r>
              <a:rPr lang="en-US" dirty="0" err="1"/>
              <a:t>npm</a:t>
            </a:r>
            <a:r>
              <a:rPr lang="en-US" dirty="0"/>
              <a:t> install --dev</a:t>
            </a:r>
            <a:r>
              <a:rPr lang="bg-BG" sz="1800" dirty="0"/>
              <a:t> </a:t>
            </a:r>
            <a:endParaRPr lang="en-US" sz="1800" dirty="0"/>
          </a:p>
          <a:p>
            <a:r>
              <a:rPr lang="bg-BG" sz="1800" dirty="0"/>
              <a:t> </a:t>
            </a:r>
            <a:endParaRPr lang="en-US" sz="1800" dirty="0"/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778E13-320A-4B89-9608-BD51016C5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1271885"/>
            <a:ext cx="3710396" cy="431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317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69E2AA4-F88F-464E-B267-B3A05822D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Алтернативи</a:t>
            </a:r>
            <a:r>
              <a:rPr lang="en-US" dirty="0"/>
              <a:t> </a:t>
            </a:r>
            <a:r>
              <a:rPr lang="bg-BG" dirty="0"/>
              <a:t>на </a:t>
            </a:r>
            <a:r>
              <a:rPr lang="en-US" dirty="0" err="1"/>
              <a:t>npm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86E241-E190-4C3F-BE9F-7CEB5C10A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936" y="1628800"/>
            <a:ext cx="7776864" cy="414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845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AC8572-2531-47D0-B5A5-A2BBF6DE0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g-BG" dirty="0"/>
              <a:t>Инструменти за минификация на кода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F72528-767B-41ED-8FAC-9D0FAEFC62D8}"/>
              </a:ext>
            </a:extLst>
          </p:cNvPr>
          <p:cNvSpPr txBox="1"/>
          <p:nvPr/>
        </p:nvSpPr>
        <p:spPr>
          <a:xfrm>
            <a:off x="5868144" y="5694874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npm</a:t>
            </a:r>
            <a:r>
              <a:rPr lang="en-US" dirty="0"/>
              <a:t> install uglify-</a:t>
            </a:r>
            <a:r>
              <a:rPr lang="en-US" dirty="0" err="1"/>
              <a:t>js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BC0379-8F54-45F6-828B-18E55D6A7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67" y="1648846"/>
            <a:ext cx="4591050" cy="2552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6D9F49-ADF4-49AB-B6B2-7AF0122AC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65" y="4693374"/>
            <a:ext cx="6772275" cy="685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9042EB5-33D2-4ECB-BFF8-D66ED71010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105" y="5651068"/>
            <a:ext cx="4980025" cy="3693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592905B-0F94-4EAA-872E-2BDB5C6533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032" y="1333288"/>
            <a:ext cx="2213771" cy="18705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FE60B0F-D485-4360-9223-0A0DFF4875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1840" y="2534229"/>
            <a:ext cx="2094894" cy="197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32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/>
          </a:bodyPr>
          <a:lstStyle/>
          <a:p>
            <a:pPr algn="ctr"/>
            <a:r>
              <a:rPr lang="bg-BG" dirty="0"/>
              <a:t>Минификация на </a:t>
            </a:r>
            <a:r>
              <a:rPr lang="en-US" dirty="0"/>
              <a:t>CSS</a:t>
            </a:r>
            <a:endParaRPr lang="bg-BG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B5D949-DFBB-4968-A09B-96DA5AADC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417638"/>
            <a:ext cx="3944454" cy="23593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543D7CB-BA2A-4519-B0B0-E939AA9F3494}"/>
              </a:ext>
            </a:extLst>
          </p:cNvPr>
          <p:cNvSpPr txBox="1"/>
          <p:nvPr/>
        </p:nvSpPr>
        <p:spPr>
          <a:xfrm>
            <a:off x="6228184" y="5555305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npm</a:t>
            </a:r>
            <a:r>
              <a:rPr lang="en-US" dirty="0"/>
              <a:t> install </a:t>
            </a:r>
            <a:r>
              <a:rPr lang="en-US" dirty="0" err="1"/>
              <a:t>csso</a:t>
            </a:r>
            <a:r>
              <a:rPr lang="en-US" dirty="0"/>
              <a:t>-cli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C953A89-21E1-4004-B82C-B22B674E85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68" y="1301048"/>
            <a:ext cx="2320712" cy="20996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1293A0B-F3F1-4237-A919-7573AC32C9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61290"/>
            <a:ext cx="9144000" cy="517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2C1B777-56D3-4A71-893E-7922630F39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4766" y="2560728"/>
            <a:ext cx="2103487" cy="189313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2FC8427-2C9C-434F-921D-7265D108A9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5555305"/>
            <a:ext cx="5323706" cy="29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784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9AE44CA2-619D-4268-B6D1-7AA04E5B6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bg-BG" dirty="0"/>
              <a:t>Инструменти за предварителна обработка на </a:t>
            </a:r>
            <a:r>
              <a:rPr lang="en-US" dirty="0"/>
              <a:t>CSS</a:t>
            </a:r>
            <a:endParaRPr lang="bg-BG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EBFC79-C4C7-41A9-B347-B8301DE40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263911"/>
            <a:ext cx="8074871" cy="23301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5F9CF7-610A-4052-BA99-E73F31292036}"/>
              </a:ext>
            </a:extLst>
          </p:cNvPr>
          <p:cNvSpPr txBox="1"/>
          <p:nvPr/>
        </p:nvSpPr>
        <p:spPr>
          <a:xfrm>
            <a:off x="3635896" y="499389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npm</a:t>
            </a:r>
            <a:r>
              <a:rPr lang="en-US" dirty="0"/>
              <a:t> install less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F608BB-B3BC-488C-BA0B-31361915A9FD}"/>
              </a:ext>
            </a:extLst>
          </p:cNvPr>
          <p:cNvSpPr txBox="1"/>
          <p:nvPr/>
        </p:nvSpPr>
        <p:spPr>
          <a:xfrm>
            <a:off x="6238656" y="499389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npm</a:t>
            </a:r>
            <a:r>
              <a:rPr lang="en-US" dirty="0"/>
              <a:t> install stylus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9E6C37-BBA4-4E9D-AEFB-E06ACC120BD9}"/>
              </a:ext>
            </a:extLst>
          </p:cNvPr>
          <p:cNvSpPr txBox="1"/>
          <p:nvPr/>
        </p:nvSpPr>
        <p:spPr>
          <a:xfrm>
            <a:off x="683568" y="4993894"/>
            <a:ext cx="2365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npm</a:t>
            </a:r>
            <a:r>
              <a:rPr lang="en-US" dirty="0"/>
              <a:t> </a:t>
            </a:r>
            <a:r>
              <a:rPr lang="en-US"/>
              <a:t>install sass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9096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617</TotalTime>
  <Words>338</Words>
  <Application>Microsoft Macintosh PowerPoint</Application>
  <PresentationFormat>On-screen Show (4:3)</PresentationFormat>
  <Paragraphs>80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Calibri</vt:lpstr>
      <vt:lpstr>Lucida Sans Unicode</vt:lpstr>
      <vt:lpstr>Lucida Sans Unicode (Body)</vt:lpstr>
      <vt:lpstr>Söhne</vt:lpstr>
      <vt:lpstr>Times New Roman</vt:lpstr>
      <vt:lpstr>Verdana</vt:lpstr>
      <vt:lpstr>Wingdings 2</vt:lpstr>
      <vt:lpstr>Wingdings 3</vt:lpstr>
      <vt:lpstr>Concourse</vt:lpstr>
      <vt:lpstr>Защо се налага използването на инструменти за предварителна обработка на сорс кода на frontend приложения?  Сравнявение между Webpack и Snowpack. Разглеждане на Snowpack.</vt:lpstr>
      <vt:lpstr>Какво представляват инструментите за предварителна обработка на сорс кода?</vt:lpstr>
      <vt:lpstr>PowerPoint Presentation</vt:lpstr>
      <vt:lpstr>Основни команди </vt:lpstr>
      <vt:lpstr>package.json</vt:lpstr>
      <vt:lpstr>Алтернативи на npm</vt:lpstr>
      <vt:lpstr>Инструменти за минификация на кода</vt:lpstr>
      <vt:lpstr>Минификация на CSS</vt:lpstr>
      <vt:lpstr>Инструменти за предварителна обработка на CSS</vt:lpstr>
      <vt:lpstr>Sass примери</vt:lpstr>
      <vt:lpstr>Mixins</vt:lpstr>
      <vt:lpstr>Транспилиране</vt:lpstr>
      <vt:lpstr>PowerPoint Presentation</vt:lpstr>
      <vt:lpstr>PowerPoint Presentation</vt:lpstr>
      <vt:lpstr>Съответствие на кода и стандарти</vt:lpstr>
      <vt:lpstr>PowerPoint Presentation</vt:lpstr>
      <vt:lpstr>         Formatter vs Linter</vt:lpstr>
      <vt:lpstr>ESlint</vt:lpstr>
      <vt:lpstr>Stylelint</vt:lpstr>
      <vt:lpstr>Prettier</vt:lpstr>
      <vt:lpstr>Бъндлъри</vt:lpstr>
      <vt:lpstr>WEBPACK &amp; SNOWPACK</vt:lpstr>
      <vt:lpstr>Сравнение:</vt:lpstr>
      <vt:lpstr>PowerPoint Presentation</vt:lpstr>
      <vt:lpstr>Основни принципи на подредения подход и защо се използва?</vt:lpstr>
      <vt:lpstr>WEBPACK</vt:lpstr>
      <vt:lpstr>PowerPoint Presentation</vt:lpstr>
      <vt:lpstr>Кратко обобщение:</vt:lpstr>
      <vt:lpstr>Snowpack демонстрация</vt:lpstr>
      <vt:lpstr>Благодарим за вниманието!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Защо се налага използването на инструменти за предварителна обработка на сорс кода на frontend приложения?  Сравнявение между Webpack и Snowpack. Разглеждане на Webpack.</dc:title>
  <dc:creator>User</dc:creator>
  <cp:lastModifiedBy>Microsoft Office User</cp:lastModifiedBy>
  <cp:revision>68</cp:revision>
  <dcterms:created xsi:type="dcterms:W3CDTF">2024-03-24T15:25:29Z</dcterms:created>
  <dcterms:modified xsi:type="dcterms:W3CDTF">2024-03-29T07:45:55Z</dcterms:modified>
</cp:coreProperties>
</file>