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74" r:id="rId4"/>
    <p:sldMasterId id="2147483775" r:id="rId5"/>
    <p:sldMasterId id="2147483776" r:id="rId6"/>
    <p:sldMasterId id="2147483777" r:id="rId7"/>
    <p:sldMasterId id="2147483778" r:id="rId8"/>
    <p:sldMasterId id="214748377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y="5143500" cx="9144000"/>
  <p:notesSz cx="6858000" cy="9144000"/>
  <p:embeddedFontLst>
    <p:embeddedFont>
      <p:font typeface="Nunito"/>
      <p:regular r:id="rId25"/>
      <p:bold r:id="rId26"/>
      <p:italic r:id="rId27"/>
      <p:boldItalic r:id="rId28"/>
    </p:embeddedFont>
    <p:embeddedFont>
      <p:font typeface="Anaheim"/>
      <p:regular r:id="rId29"/>
    </p:embeddedFont>
    <p:embeddedFont>
      <p:font typeface="Barlow Condensed ExtraBold"/>
      <p:bold r:id="rId30"/>
      <p:boldItalic r:id="rId31"/>
    </p:embeddedFont>
    <p:embeddedFont>
      <p:font typeface="Overpass Mono"/>
      <p:regular r:id="rId32"/>
      <p:bold r:id="rId33"/>
    </p:embeddedFont>
    <p:embeddedFont>
      <p:font typeface="Barlow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Anaheim-regular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BarlowCondensedExtraBold-boldItalic.fntdata"/><Relationship Id="rId30" Type="http://schemas.openxmlformats.org/officeDocument/2006/relationships/font" Target="fonts/BarlowCondensedExtraBold-bold.fntdata"/><Relationship Id="rId11" Type="http://schemas.openxmlformats.org/officeDocument/2006/relationships/slide" Target="slides/slide1.xml"/><Relationship Id="rId33" Type="http://schemas.openxmlformats.org/officeDocument/2006/relationships/font" Target="fonts/OverpassMono-bold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OverpassMono-regular.fntdata"/><Relationship Id="rId13" Type="http://schemas.openxmlformats.org/officeDocument/2006/relationships/slide" Target="slides/slide3.xml"/><Relationship Id="rId35" Type="http://schemas.openxmlformats.org/officeDocument/2006/relationships/font" Target="fonts/Barlow-bold.fntdata"/><Relationship Id="rId12" Type="http://schemas.openxmlformats.org/officeDocument/2006/relationships/slide" Target="slides/slide2.xml"/><Relationship Id="rId34" Type="http://schemas.openxmlformats.org/officeDocument/2006/relationships/font" Target="fonts/Barlow-regular.fntdata"/><Relationship Id="rId15" Type="http://schemas.openxmlformats.org/officeDocument/2006/relationships/slide" Target="slides/slide5.xml"/><Relationship Id="rId37" Type="http://schemas.openxmlformats.org/officeDocument/2006/relationships/font" Target="fonts/Barlow-boldItalic.fntdata"/><Relationship Id="rId14" Type="http://schemas.openxmlformats.org/officeDocument/2006/relationships/slide" Target="slides/slide4.xml"/><Relationship Id="rId36" Type="http://schemas.openxmlformats.org/officeDocument/2006/relationships/font" Target="fonts/Barlow-italic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23a495b9cfe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23a495b9cfe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23a495b9cfe_0_4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23a495b9cfe_0_4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23a495b9cfe_0_4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23a495b9cfe_0_4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23a495b9cfe_0_4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23a495b9cfe_0_4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21ec043b1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21ec043b1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23a495b9cfe_0_4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23a495b9cfe_0_4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23a495b9cfe_0_1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23a495b9cfe_0_1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23a495b9cfe_0_1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23a495b9cfe_0_1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23a495b9cfe_0_9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23a495b9cfe_0_9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23a495b9cfe_0_2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23a495b9cfe_0_2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23a495b9cfe_0_2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23a495b9cfe_0_2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23a495b9cfe_0_29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23a495b9cfe_0_2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3a495b9cfe_0_4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23a495b9cfe_0_4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g23a495b9cfe_0_4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5" name="Google Shape;1805;g23a495b9cfe_0_4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USTOM_10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05"/>
          <p:cNvSpPr txBox="1"/>
          <p:nvPr>
            <p:ph idx="1" type="subTitle"/>
          </p:nvPr>
        </p:nvSpPr>
        <p:spPr>
          <a:xfrm flipH="1">
            <a:off x="720000" y="1132375"/>
            <a:ext cx="77040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1368" name="Google Shape;1368;p105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1"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06"/>
          <p:cNvSpPr txBox="1"/>
          <p:nvPr>
            <p:ph idx="1" type="subTitle"/>
          </p:nvPr>
        </p:nvSpPr>
        <p:spPr>
          <a:xfrm>
            <a:off x="6416724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1" name="Google Shape;1371;p106"/>
          <p:cNvSpPr txBox="1"/>
          <p:nvPr>
            <p:ph type="title"/>
          </p:nvPr>
        </p:nvSpPr>
        <p:spPr>
          <a:xfrm>
            <a:off x="6385849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372" name="Google Shape;1372;p106"/>
          <p:cNvSpPr txBox="1"/>
          <p:nvPr>
            <p:ph idx="2" type="subTitle"/>
          </p:nvPr>
        </p:nvSpPr>
        <p:spPr>
          <a:xfrm>
            <a:off x="835225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3" name="Google Shape;1373;p106"/>
          <p:cNvSpPr txBox="1"/>
          <p:nvPr>
            <p:ph idx="3" type="title"/>
          </p:nvPr>
        </p:nvSpPr>
        <p:spPr>
          <a:xfrm>
            <a:off x="804350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374" name="Google Shape;1374;p106"/>
          <p:cNvSpPr txBox="1"/>
          <p:nvPr>
            <p:ph idx="4" type="subTitle"/>
          </p:nvPr>
        </p:nvSpPr>
        <p:spPr>
          <a:xfrm>
            <a:off x="3624150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5" name="Google Shape;1375;p106"/>
          <p:cNvSpPr txBox="1"/>
          <p:nvPr>
            <p:ph idx="5" type="title"/>
          </p:nvPr>
        </p:nvSpPr>
        <p:spPr>
          <a:xfrm>
            <a:off x="3593246" y="17533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376" name="Google Shape;1376;p106"/>
          <p:cNvSpPr txBox="1"/>
          <p:nvPr>
            <p:ph idx="6" type="subTitle"/>
          </p:nvPr>
        </p:nvSpPr>
        <p:spPr>
          <a:xfrm>
            <a:off x="6416724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7" name="Google Shape;1377;p106"/>
          <p:cNvSpPr txBox="1"/>
          <p:nvPr>
            <p:ph idx="7" type="title"/>
          </p:nvPr>
        </p:nvSpPr>
        <p:spPr>
          <a:xfrm>
            <a:off x="6385824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378" name="Google Shape;1378;p106"/>
          <p:cNvSpPr txBox="1"/>
          <p:nvPr>
            <p:ph idx="8" type="subTitle"/>
          </p:nvPr>
        </p:nvSpPr>
        <p:spPr>
          <a:xfrm>
            <a:off x="835225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9" name="Google Shape;1379;p106"/>
          <p:cNvSpPr txBox="1"/>
          <p:nvPr>
            <p:ph idx="9" type="title"/>
          </p:nvPr>
        </p:nvSpPr>
        <p:spPr>
          <a:xfrm>
            <a:off x="804325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380" name="Google Shape;1380;p106"/>
          <p:cNvSpPr txBox="1"/>
          <p:nvPr>
            <p:ph idx="13" type="subTitle"/>
          </p:nvPr>
        </p:nvSpPr>
        <p:spPr>
          <a:xfrm>
            <a:off x="3624150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1" name="Google Shape;1381;p106"/>
          <p:cNvSpPr txBox="1"/>
          <p:nvPr>
            <p:ph idx="14" type="title"/>
          </p:nvPr>
        </p:nvSpPr>
        <p:spPr>
          <a:xfrm>
            <a:off x="3593246" y="32966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382" name="Google Shape;1382;p106"/>
          <p:cNvSpPr txBox="1"/>
          <p:nvPr>
            <p:ph idx="1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383" name="Google Shape;1383;p106"/>
          <p:cNvSpPr/>
          <p:nvPr/>
        </p:nvSpPr>
        <p:spPr>
          <a:xfrm flipH="1">
            <a:off x="-40" y="1952289"/>
            <a:ext cx="7790203" cy="131872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106"/>
          <p:cNvSpPr/>
          <p:nvPr/>
        </p:nvSpPr>
        <p:spPr>
          <a:xfrm flipH="1">
            <a:off x="933395" y="3495600"/>
            <a:ext cx="8210589" cy="131851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ercentages">
  <p:cSld name="CUSTOM_12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07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387" name="Google Shape;1387;p107"/>
          <p:cNvSpPr txBox="1"/>
          <p:nvPr>
            <p:ph hasCustomPrompt="1" idx="2" type="title"/>
          </p:nvPr>
        </p:nvSpPr>
        <p:spPr>
          <a:xfrm>
            <a:off x="2201811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1388" name="Google Shape;1388;p107"/>
          <p:cNvSpPr txBox="1"/>
          <p:nvPr>
            <p:ph hasCustomPrompt="1" idx="3" type="title"/>
          </p:nvPr>
        </p:nvSpPr>
        <p:spPr>
          <a:xfrm>
            <a:off x="5332488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1389" name="Google Shape;1389;p107"/>
          <p:cNvSpPr/>
          <p:nvPr/>
        </p:nvSpPr>
        <p:spPr>
          <a:xfrm flipH="1">
            <a:off x="-11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107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107"/>
          <p:cNvSpPr/>
          <p:nvPr/>
        </p:nvSpPr>
        <p:spPr>
          <a:xfrm flipH="1">
            <a:off x="7353292" y="4786292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15"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08"/>
          <p:cNvSpPr txBox="1"/>
          <p:nvPr>
            <p:ph idx="1" type="subTitle"/>
          </p:nvPr>
        </p:nvSpPr>
        <p:spPr>
          <a:xfrm>
            <a:off x="3423600" y="1473000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4" name="Google Shape;1394;p108"/>
          <p:cNvSpPr txBox="1"/>
          <p:nvPr>
            <p:ph hasCustomPrompt="1" type="title"/>
          </p:nvPr>
        </p:nvSpPr>
        <p:spPr>
          <a:xfrm>
            <a:off x="3423750" y="934700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1395" name="Google Shape;1395;p108"/>
          <p:cNvSpPr txBox="1"/>
          <p:nvPr>
            <p:ph idx="2" type="subTitle"/>
          </p:nvPr>
        </p:nvSpPr>
        <p:spPr>
          <a:xfrm>
            <a:off x="3423600" y="2688513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6" name="Google Shape;1396;p108"/>
          <p:cNvSpPr txBox="1"/>
          <p:nvPr>
            <p:ph hasCustomPrompt="1" idx="3" type="title"/>
          </p:nvPr>
        </p:nvSpPr>
        <p:spPr>
          <a:xfrm>
            <a:off x="3423750" y="2150202"/>
            <a:ext cx="2296500" cy="457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1397" name="Google Shape;1397;p108"/>
          <p:cNvSpPr txBox="1"/>
          <p:nvPr>
            <p:ph idx="4" type="subTitle"/>
          </p:nvPr>
        </p:nvSpPr>
        <p:spPr>
          <a:xfrm>
            <a:off x="3423750" y="3904025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8" name="Google Shape;1398;p108"/>
          <p:cNvSpPr txBox="1"/>
          <p:nvPr>
            <p:ph hasCustomPrompt="1" idx="5" type="title"/>
          </p:nvPr>
        </p:nvSpPr>
        <p:spPr>
          <a:xfrm>
            <a:off x="3423750" y="3365703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1399" name="Google Shape;1399;p108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108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108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108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108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108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108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108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108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2" name="Google Shape;1412;p110"/>
          <p:cNvGrpSpPr/>
          <p:nvPr/>
        </p:nvGrpSpPr>
        <p:grpSpPr>
          <a:xfrm>
            <a:off x="7362284" y="1723643"/>
            <a:ext cx="1781706" cy="3419867"/>
            <a:chOff x="7397009" y="1731193"/>
            <a:chExt cx="1781706" cy="3419867"/>
          </a:xfrm>
        </p:grpSpPr>
        <p:sp>
          <p:nvSpPr>
            <p:cNvPr id="1413" name="Google Shape;1413;p110"/>
            <p:cNvSpPr/>
            <p:nvPr/>
          </p:nvSpPr>
          <p:spPr>
            <a:xfrm>
              <a:off x="7858529" y="1731193"/>
              <a:ext cx="1320185" cy="132176"/>
            </a:xfrm>
            <a:custGeom>
              <a:rect b="b" l="l" r="r" t="t"/>
              <a:pathLst>
                <a:path extrusionOk="0" h="1930" w="19277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10"/>
            <p:cNvSpPr/>
            <p:nvPr/>
          </p:nvSpPr>
          <p:spPr>
            <a:xfrm>
              <a:off x="7784360" y="1950550"/>
              <a:ext cx="865993" cy="132176"/>
            </a:xfrm>
            <a:custGeom>
              <a:rect b="b" l="l" r="r" t="t"/>
              <a:pathLst>
                <a:path extrusionOk="0" h="1930" w="12645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10"/>
            <p:cNvSpPr/>
            <p:nvPr/>
          </p:nvSpPr>
          <p:spPr>
            <a:xfrm>
              <a:off x="8855808" y="1950550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10"/>
            <p:cNvSpPr/>
            <p:nvPr/>
          </p:nvSpPr>
          <p:spPr>
            <a:xfrm>
              <a:off x="8445651" y="2169086"/>
              <a:ext cx="733063" cy="132998"/>
            </a:xfrm>
            <a:custGeom>
              <a:rect b="b" l="l" r="r" t="t"/>
              <a:pathLst>
                <a:path extrusionOk="0" h="1942" w="10704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10"/>
            <p:cNvSpPr/>
            <p:nvPr/>
          </p:nvSpPr>
          <p:spPr>
            <a:xfrm>
              <a:off x="8738356" y="2388443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10"/>
            <p:cNvSpPr/>
            <p:nvPr/>
          </p:nvSpPr>
          <p:spPr>
            <a:xfrm>
              <a:off x="7990637" y="2388443"/>
              <a:ext cx="597737" cy="132929"/>
            </a:xfrm>
            <a:custGeom>
              <a:rect b="b" l="l" r="r" t="t"/>
              <a:pathLst>
                <a:path extrusionOk="0" h="1941" w="8728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10"/>
            <p:cNvSpPr/>
            <p:nvPr/>
          </p:nvSpPr>
          <p:spPr>
            <a:xfrm>
              <a:off x="7683208" y="2607801"/>
              <a:ext cx="1495507" cy="132108"/>
            </a:xfrm>
            <a:custGeom>
              <a:rect b="b" l="l" r="r" t="t"/>
              <a:pathLst>
                <a:path extrusionOk="0" h="1929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10"/>
            <p:cNvSpPr/>
            <p:nvPr/>
          </p:nvSpPr>
          <p:spPr>
            <a:xfrm>
              <a:off x="8298888" y="2827090"/>
              <a:ext cx="879827" cy="132176"/>
            </a:xfrm>
            <a:custGeom>
              <a:rect b="b" l="l" r="r" t="t"/>
              <a:pathLst>
                <a:path extrusionOk="0" h="1930" w="12847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10"/>
            <p:cNvSpPr/>
            <p:nvPr/>
          </p:nvSpPr>
          <p:spPr>
            <a:xfrm>
              <a:off x="8855808" y="304644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10"/>
            <p:cNvSpPr/>
            <p:nvPr/>
          </p:nvSpPr>
          <p:spPr>
            <a:xfrm>
              <a:off x="7784360" y="2169086"/>
              <a:ext cx="499050" cy="132998"/>
            </a:xfrm>
            <a:custGeom>
              <a:rect b="b" l="l" r="r" t="t"/>
              <a:pathLst>
                <a:path extrusionOk="0" h="1942" w="7287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10"/>
            <p:cNvSpPr/>
            <p:nvPr/>
          </p:nvSpPr>
          <p:spPr>
            <a:xfrm>
              <a:off x="8020017" y="4142344"/>
              <a:ext cx="322975" cy="132176"/>
            </a:xfrm>
            <a:custGeom>
              <a:rect b="b" l="l" r="r" t="t"/>
              <a:pathLst>
                <a:path extrusionOk="0" h="1930" w="4716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10"/>
            <p:cNvSpPr/>
            <p:nvPr/>
          </p:nvSpPr>
          <p:spPr>
            <a:xfrm>
              <a:off x="7521789" y="4142344"/>
              <a:ext cx="322153" cy="132176"/>
            </a:xfrm>
            <a:custGeom>
              <a:rect b="b" l="l" r="r" t="t"/>
              <a:pathLst>
                <a:path extrusionOk="0" h="1930" w="4704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10"/>
            <p:cNvSpPr/>
            <p:nvPr/>
          </p:nvSpPr>
          <p:spPr>
            <a:xfrm>
              <a:off x="8152056" y="3264983"/>
              <a:ext cx="1026659" cy="132998"/>
            </a:xfrm>
            <a:custGeom>
              <a:rect b="b" l="l" r="r" t="t"/>
              <a:pathLst>
                <a:path extrusionOk="0" h="1942" w="14991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10"/>
            <p:cNvSpPr/>
            <p:nvPr/>
          </p:nvSpPr>
          <p:spPr>
            <a:xfrm>
              <a:off x="7784360" y="3484340"/>
              <a:ext cx="807301" cy="132929"/>
            </a:xfrm>
            <a:custGeom>
              <a:rect b="b" l="l" r="r" t="t"/>
              <a:pathLst>
                <a:path extrusionOk="0" h="1941" w="11788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10"/>
            <p:cNvSpPr/>
            <p:nvPr/>
          </p:nvSpPr>
          <p:spPr>
            <a:xfrm>
              <a:off x="8738356" y="3484340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10"/>
            <p:cNvSpPr/>
            <p:nvPr/>
          </p:nvSpPr>
          <p:spPr>
            <a:xfrm>
              <a:off x="7931945" y="3046447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10"/>
            <p:cNvSpPr/>
            <p:nvPr/>
          </p:nvSpPr>
          <p:spPr>
            <a:xfrm>
              <a:off x="8445651" y="3703698"/>
              <a:ext cx="733063" cy="132108"/>
            </a:xfrm>
            <a:custGeom>
              <a:rect b="b" l="l" r="r" t="t"/>
              <a:pathLst>
                <a:path extrusionOk="0" h="1929" w="10704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10"/>
            <p:cNvSpPr/>
            <p:nvPr/>
          </p:nvSpPr>
          <p:spPr>
            <a:xfrm>
              <a:off x="8855808" y="392298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10"/>
            <p:cNvSpPr/>
            <p:nvPr/>
          </p:nvSpPr>
          <p:spPr>
            <a:xfrm>
              <a:off x="7990637" y="3703698"/>
              <a:ext cx="322975" cy="132108"/>
            </a:xfrm>
            <a:custGeom>
              <a:rect b="b" l="l" r="r" t="t"/>
              <a:pathLst>
                <a:path extrusionOk="0" h="1929" w="4716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10"/>
            <p:cNvSpPr/>
            <p:nvPr/>
          </p:nvSpPr>
          <p:spPr>
            <a:xfrm>
              <a:off x="8445651" y="4142344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10"/>
            <p:cNvSpPr/>
            <p:nvPr/>
          </p:nvSpPr>
          <p:spPr>
            <a:xfrm>
              <a:off x="7858529" y="3922987"/>
              <a:ext cx="862774" cy="132176"/>
            </a:xfrm>
            <a:custGeom>
              <a:rect b="b" l="l" r="r" t="t"/>
              <a:pathLst>
                <a:path extrusionOk="0" h="1930" w="12598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10"/>
            <p:cNvSpPr/>
            <p:nvPr/>
          </p:nvSpPr>
          <p:spPr>
            <a:xfrm>
              <a:off x="7683208" y="4361702"/>
              <a:ext cx="1495507" cy="132176"/>
            </a:xfrm>
            <a:custGeom>
              <a:rect b="b" l="l" r="r" t="t"/>
              <a:pathLst>
                <a:path extrusionOk="0" h="1930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10"/>
            <p:cNvSpPr/>
            <p:nvPr/>
          </p:nvSpPr>
          <p:spPr>
            <a:xfrm>
              <a:off x="8767736" y="4580237"/>
              <a:ext cx="410978" cy="132929"/>
            </a:xfrm>
            <a:custGeom>
              <a:rect b="b" l="l" r="r" t="t"/>
              <a:pathLst>
                <a:path extrusionOk="0" h="1941" w="6001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10"/>
            <p:cNvSpPr/>
            <p:nvPr/>
          </p:nvSpPr>
          <p:spPr>
            <a:xfrm>
              <a:off x="7814494" y="4580237"/>
              <a:ext cx="773880" cy="132929"/>
            </a:xfrm>
            <a:custGeom>
              <a:rect b="b" l="l" r="r" t="t"/>
              <a:pathLst>
                <a:path extrusionOk="0" h="1941" w="1130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10"/>
            <p:cNvSpPr/>
            <p:nvPr/>
          </p:nvSpPr>
          <p:spPr>
            <a:xfrm>
              <a:off x="7397009" y="4799526"/>
              <a:ext cx="833394" cy="132998"/>
            </a:xfrm>
            <a:custGeom>
              <a:rect b="b" l="l" r="r" t="t"/>
              <a:pathLst>
                <a:path extrusionOk="0" h="1942" w="12169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10"/>
            <p:cNvSpPr/>
            <p:nvPr/>
          </p:nvSpPr>
          <p:spPr>
            <a:xfrm>
              <a:off x="8382851" y="4799526"/>
              <a:ext cx="795864" cy="132998"/>
            </a:xfrm>
            <a:custGeom>
              <a:rect b="b" l="l" r="r" t="t"/>
              <a:pathLst>
                <a:path extrusionOk="0" h="1942" w="11621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10"/>
            <p:cNvSpPr/>
            <p:nvPr/>
          </p:nvSpPr>
          <p:spPr>
            <a:xfrm>
              <a:off x="8064053" y="5018884"/>
              <a:ext cx="1114662" cy="132176"/>
            </a:xfrm>
            <a:custGeom>
              <a:rect b="b" l="l" r="r" t="t"/>
              <a:pathLst>
                <a:path extrusionOk="0" h="1930" w="16276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0" name="Google Shape;1440;p110"/>
          <p:cNvSpPr/>
          <p:nvPr/>
        </p:nvSpPr>
        <p:spPr>
          <a:xfrm>
            <a:off x="1962382" y="0"/>
            <a:ext cx="2721868" cy="387420"/>
          </a:xfrm>
          <a:custGeom>
            <a:rect b="b" l="l" r="r" t="t"/>
            <a:pathLst>
              <a:path extrusionOk="0" h="5657" w="39744">
                <a:moveTo>
                  <a:pt x="1" y="1"/>
                </a:moveTo>
                <a:lnTo>
                  <a:pt x="1" y="5656"/>
                </a:lnTo>
                <a:lnTo>
                  <a:pt x="39744" y="5656"/>
                </a:lnTo>
                <a:lnTo>
                  <a:pt x="397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110"/>
          <p:cNvSpPr/>
          <p:nvPr/>
        </p:nvSpPr>
        <p:spPr>
          <a:xfrm>
            <a:off x="873813" y="0"/>
            <a:ext cx="664647" cy="387420"/>
          </a:xfrm>
          <a:custGeom>
            <a:rect b="b" l="l" r="r" t="t"/>
            <a:pathLst>
              <a:path extrusionOk="0" h="5657" w="9705">
                <a:moveTo>
                  <a:pt x="1" y="1"/>
                </a:moveTo>
                <a:lnTo>
                  <a:pt x="1" y="5656"/>
                </a:lnTo>
                <a:lnTo>
                  <a:pt x="9704" y="5656"/>
                </a:lnTo>
                <a:lnTo>
                  <a:pt x="97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110"/>
          <p:cNvSpPr/>
          <p:nvPr/>
        </p:nvSpPr>
        <p:spPr>
          <a:xfrm>
            <a:off x="1049134" y="938616"/>
            <a:ext cx="212098" cy="385776"/>
          </a:xfrm>
          <a:custGeom>
            <a:rect b="b" l="l" r="r" t="t"/>
            <a:pathLst>
              <a:path extrusionOk="0" h="5633" w="3097">
                <a:moveTo>
                  <a:pt x="2239" y="1"/>
                </a:moveTo>
                <a:lnTo>
                  <a:pt x="1" y="5275"/>
                </a:lnTo>
                <a:lnTo>
                  <a:pt x="846" y="5633"/>
                </a:lnTo>
                <a:lnTo>
                  <a:pt x="3096" y="370"/>
                </a:lnTo>
                <a:lnTo>
                  <a:pt x="22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110"/>
          <p:cNvSpPr/>
          <p:nvPr/>
        </p:nvSpPr>
        <p:spPr>
          <a:xfrm>
            <a:off x="873813" y="1008745"/>
            <a:ext cx="167240" cy="245519"/>
          </a:xfrm>
          <a:custGeom>
            <a:rect b="b" l="l" r="r" t="t"/>
            <a:pathLst>
              <a:path extrusionOk="0" h="3585" w="2442">
                <a:moveTo>
                  <a:pt x="1787" y="1"/>
                </a:moveTo>
                <a:lnTo>
                  <a:pt x="1" y="1787"/>
                </a:lnTo>
                <a:lnTo>
                  <a:pt x="1787" y="3585"/>
                </a:lnTo>
                <a:lnTo>
                  <a:pt x="2442" y="2930"/>
                </a:lnTo>
                <a:lnTo>
                  <a:pt x="1299" y="1787"/>
                </a:lnTo>
                <a:lnTo>
                  <a:pt x="2442" y="656"/>
                </a:lnTo>
                <a:lnTo>
                  <a:pt x="1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110"/>
          <p:cNvSpPr/>
          <p:nvPr/>
        </p:nvSpPr>
        <p:spPr>
          <a:xfrm>
            <a:off x="1268492" y="1008745"/>
            <a:ext cx="168062" cy="245519"/>
          </a:xfrm>
          <a:custGeom>
            <a:rect b="b" l="l" r="r" t="t"/>
            <a:pathLst>
              <a:path extrusionOk="0" h="3585" w="2454">
                <a:moveTo>
                  <a:pt x="655" y="1"/>
                </a:moveTo>
                <a:lnTo>
                  <a:pt x="0" y="656"/>
                </a:lnTo>
                <a:lnTo>
                  <a:pt x="1143" y="1787"/>
                </a:lnTo>
                <a:lnTo>
                  <a:pt x="0" y="2930"/>
                </a:lnTo>
                <a:lnTo>
                  <a:pt x="655" y="3585"/>
                </a:lnTo>
                <a:lnTo>
                  <a:pt x="2453" y="1787"/>
                </a:lnTo>
                <a:lnTo>
                  <a:pt x="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110"/>
          <p:cNvSpPr/>
          <p:nvPr/>
        </p:nvSpPr>
        <p:spPr>
          <a:xfrm>
            <a:off x="3516020" y="4983597"/>
            <a:ext cx="1054395" cy="15991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110"/>
          <p:cNvSpPr/>
          <p:nvPr/>
        </p:nvSpPr>
        <p:spPr>
          <a:xfrm>
            <a:off x="1160341" y="4983597"/>
            <a:ext cx="2152689" cy="15991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110"/>
          <p:cNvSpPr/>
          <p:nvPr/>
        </p:nvSpPr>
        <p:spPr>
          <a:xfrm>
            <a:off x="1805333" y="4452017"/>
            <a:ext cx="3750923" cy="160666"/>
          </a:xfrm>
          <a:custGeom>
            <a:rect b="b" l="l" r="r" t="t"/>
            <a:pathLst>
              <a:path extrusionOk="0" h="2346" w="54770">
                <a:moveTo>
                  <a:pt x="0" y="0"/>
                </a:moveTo>
                <a:lnTo>
                  <a:pt x="0" y="2346"/>
                </a:lnTo>
                <a:lnTo>
                  <a:pt x="54769" y="2346"/>
                </a:lnTo>
                <a:lnTo>
                  <a:pt x="547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110"/>
          <p:cNvSpPr/>
          <p:nvPr/>
        </p:nvSpPr>
        <p:spPr>
          <a:xfrm>
            <a:off x="0" y="4452017"/>
            <a:ext cx="1490645" cy="160666"/>
          </a:xfrm>
          <a:custGeom>
            <a:rect b="b" l="l" r="r" t="t"/>
            <a:pathLst>
              <a:path extrusionOk="0" h="2346" w="21766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110"/>
          <p:cNvSpPr/>
          <p:nvPr/>
        </p:nvSpPr>
        <p:spPr>
          <a:xfrm>
            <a:off x="596093" y="4717807"/>
            <a:ext cx="3218453" cy="160734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110"/>
          <p:cNvSpPr/>
          <p:nvPr/>
        </p:nvSpPr>
        <p:spPr>
          <a:xfrm>
            <a:off x="0" y="4717807"/>
            <a:ext cx="364546" cy="160734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110"/>
          <p:cNvSpPr/>
          <p:nvPr/>
        </p:nvSpPr>
        <p:spPr>
          <a:xfrm>
            <a:off x="0" y="4983597"/>
            <a:ext cx="828532" cy="159912"/>
          </a:xfrm>
          <a:custGeom>
            <a:rect b="b" l="l" r="r" t="t"/>
            <a:pathLst>
              <a:path extrusionOk="0" h="2335" w="12098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110"/>
          <p:cNvSpPr txBox="1"/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1453" name="Google Shape;1453;p110"/>
          <p:cNvSpPr txBox="1"/>
          <p:nvPr>
            <p:ph idx="1" type="subTitle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13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11"/>
          <p:cNvSpPr/>
          <p:nvPr/>
        </p:nvSpPr>
        <p:spPr>
          <a:xfrm>
            <a:off x="0" y="4357775"/>
            <a:ext cx="6633906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111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111"/>
          <p:cNvSpPr/>
          <p:nvPr/>
        </p:nvSpPr>
        <p:spPr>
          <a:xfrm>
            <a:off x="1923700" y="0"/>
            <a:ext cx="7220221" cy="2724140"/>
          </a:xfrm>
          <a:custGeom>
            <a:rect b="b" l="l" r="r" t="t"/>
            <a:pathLst>
              <a:path extrusionOk="0" h="24170" w="52686">
                <a:moveTo>
                  <a:pt x="1" y="0"/>
                </a:moveTo>
                <a:lnTo>
                  <a:pt x="1" y="24170"/>
                </a:lnTo>
                <a:lnTo>
                  <a:pt x="52686" y="24170"/>
                </a:lnTo>
                <a:lnTo>
                  <a:pt x="526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111"/>
          <p:cNvSpPr txBox="1"/>
          <p:nvPr>
            <p:ph type="title"/>
          </p:nvPr>
        </p:nvSpPr>
        <p:spPr>
          <a:xfrm>
            <a:off x="2951850" y="700250"/>
            <a:ext cx="324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9" name="Google Shape;1459;p111"/>
          <p:cNvSpPr txBox="1"/>
          <p:nvPr>
            <p:ph idx="1" type="subTitle"/>
          </p:nvPr>
        </p:nvSpPr>
        <p:spPr>
          <a:xfrm>
            <a:off x="2951850" y="1515875"/>
            <a:ext cx="3240300" cy="120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0" name="Google Shape;1460;p111"/>
          <p:cNvSpPr txBox="1"/>
          <p:nvPr/>
        </p:nvSpPr>
        <p:spPr>
          <a:xfrm>
            <a:off x="2510100" y="3306950"/>
            <a:ext cx="41238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Slidesgo, incluiding icons by Flaticon, and infographics &amp; images by Freepik.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461" name="Google Shape;1461;p111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111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111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111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111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111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111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111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111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12"/>
          <p:cNvSpPr/>
          <p:nvPr/>
        </p:nvSpPr>
        <p:spPr>
          <a:xfrm>
            <a:off x="0" y="3268775"/>
            <a:ext cx="667651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112"/>
          <p:cNvSpPr/>
          <p:nvPr/>
        </p:nvSpPr>
        <p:spPr>
          <a:xfrm>
            <a:off x="7960123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112"/>
          <p:cNvSpPr/>
          <p:nvPr/>
        </p:nvSpPr>
        <p:spPr>
          <a:xfrm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112"/>
          <p:cNvSpPr/>
          <p:nvPr/>
        </p:nvSpPr>
        <p:spPr>
          <a:xfrm>
            <a:off x="7173125" y="2089940"/>
            <a:ext cx="1970757" cy="356858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112"/>
          <p:cNvSpPr/>
          <p:nvPr/>
        </p:nvSpPr>
        <p:spPr>
          <a:xfrm>
            <a:off x="0" y="2089940"/>
            <a:ext cx="552969" cy="356858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112"/>
          <p:cNvSpPr/>
          <p:nvPr/>
        </p:nvSpPr>
        <p:spPr>
          <a:xfrm>
            <a:off x="8773245" y="1500456"/>
            <a:ext cx="370618" cy="35685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112"/>
          <p:cNvSpPr/>
          <p:nvPr/>
        </p:nvSpPr>
        <p:spPr>
          <a:xfrm>
            <a:off x="8039723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112"/>
          <p:cNvSpPr/>
          <p:nvPr/>
        </p:nvSpPr>
        <p:spPr>
          <a:xfrm>
            <a:off x="7555951" y="3858262"/>
            <a:ext cx="1587922" cy="355315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112"/>
          <p:cNvSpPr/>
          <p:nvPr/>
        </p:nvSpPr>
        <p:spPr>
          <a:xfrm>
            <a:off x="0" y="4446202"/>
            <a:ext cx="1183740" cy="356858"/>
          </a:xfrm>
          <a:custGeom>
            <a:rect b="b" l="l" r="r" t="t"/>
            <a:pathLst>
              <a:path extrusionOk="0" h="2775" w="9205">
                <a:moveTo>
                  <a:pt x="1" y="1"/>
                </a:moveTo>
                <a:lnTo>
                  <a:pt x="1" y="2775"/>
                </a:lnTo>
                <a:lnTo>
                  <a:pt x="9204" y="2775"/>
                </a:lnTo>
                <a:lnTo>
                  <a:pt x="920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112"/>
          <p:cNvSpPr/>
          <p:nvPr/>
        </p:nvSpPr>
        <p:spPr>
          <a:xfrm>
            <a:off x="0" y="3858262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112"/>
          <p:cNvSpPr/>
          <p:nvPr/>
        </p:nvSpPr>
        <p:spPr>
          <a:xfrm>
            <a:off x="2325759" y="3858262"/>
            <a:ext cx="866747" cy="355315"/>
          </a:xfrm>
          <a:custGeom>
            <a:rect b="b" l="l" r="r" t="t"/>
            <a:pathLst>
              <a:path extrusionOk="0" h="2763" w="6740">
                <a:moveTo>
                  <a:pt x="1" y="1"/>
                </a:moveTo>
                <a:lnTo>
                  <a:pt x="1" y="2763"/>
                </a:lnTo>
                <a:lnTo>
                  <a:pt x="6739" y="2763"/>
                </a:lnTo>
                <a:lnTo>
                  <a:pt x="6739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112"/>
          <p:cNvSpPr/>
          <p:nvPr/>
        </p:nvSpPr>
        <p:spPr>
          <a:xfrm>
            <a:off x="0" y="2679300"/>
            <a:ext cx="148591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112"/>
          <p:cNvSpPr/>
          <p:nvPr/>
        </p:nvSpPr>
        <p:spPr>
          <a:xfrm>
            <a:off x="896262" y="3268778"/>
            <a:ext cx="370618" cy="355443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112"/>
          <p:cNvSpPr/>
          <p:nvPr/>
        </p:nvSpPr>
        <p:spPr>
          <a:xfrm>
            <a:off x="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112"/>
          <p:cNvSpPr/>
          <p:nvPr/>
        </p:nvSpPr>
        <p:spPr>
          <a:xfrm>
            <a:off x="359324" y="912525"/>
            <a:ext cx="1228595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112"/>
          <p:cNvSpPr/>
          <p:nvPr/>
        </p:nvSpPr>
        <p:spPr>
          <a:xfrm>
            <a:off x="5395565" y="323033"/>
            <a:ext cx="2171240" cy="355315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112"/>
          <p:cNvSpPr/>
          <p:nvPr/>
        </p:nvSpPr>
        <p:spPr>
          <a:xfrm>
            <a:off x="5729396" y="3858262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112"/>
          <p:cNvSpPr/>
          <p:nvPr/>
        </p:nvSpPr>
        <p:spPr>
          <a:xfrm>
            <a:off x="1577072" y="4446200"/>
            <a:ext cx="3118770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112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90" name="Google Shape;1490;p112"/>
          <p:cNvSpPr txBox="1"/>
          <p:nvPr>
            <p:ph hasCustomPrompt="1"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13"/>
          <p:cNvSpPr/>
          <p:nvPr/>
        </p:nvSpPr>
        <p:spPr>
          <a:xfrm>
            <a:off x="0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113"/>
          <p:cNvSpPr txBox="1"/>
          <p:nvPr>
            <p:ph idx="1" type="body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494" name="Google Shape;1494;p113"/>
          <p:cNvSpPr txBox="1"/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14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497" name="Google Shape;1497;p114"/>
          <p:cNvSpPr txBox="1"/>
          <p:nvPr>
            <p:ph idx="1" type="subTitle"/>
          </p:nvPr>
        </p:nvSpPr>
        <p:spPr>
          <a:xfrm>
            <a:off x="277357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8" name="Google Shape;1498;p114"/>
          <p:cNvSpPr txBox="1"/>
          <p:nvPr>
            <p:ph idx="2" type="title"/>
          </p:nvPr>
        </p:nvSpPr>
        <p:spPr>
          <a:xfrm>
            <a:off x="2646050" y="2523698"/>
            <a:ext cx="2481300" cy="5244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499" name="Google Shape;1499;p114"/>
          <p:cNvSpPr txBox="1"/>
          <p:nvPr>
            <p:ph idx="3" type="subTitle"/>
          </p:nvPr>
        </p:nvSpPr>
        <p:spPr>
          <a:xfrm>
            <a:off x="607022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0" name="Google Shape;1500;p114"/>
          <p:cNvSpPr txBox="1"/>
          <p:nvPr>
            <p:ph idx="4" type="title"/>
          </p:nvPr>
        </p:nvSpPr>
        <p:spPr>
          <a:xfrm>
            <a:off x="5942650" y="2523676"/>
            <a:ext cx="2481300" cy="5244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501" name="Google Shape;1501;p114"/>
          <p:cNvSpPr/>
          <p:nvPr/>
        </p:nvSpPr>
        <p:spPr>
          <a:xfrm flipH="1">
            <a:off x="7772389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15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16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506" name="Google Shape;1506;p116"/>
          <p:cNvSpPr txBox="1"/>
          <p:nvPr>
            <p:ph idx="1" type="subTitle"/>
          </p:nvPr>
        </p:nvSpPr>
        <p:spPr>
          <a:xfrm flipH="1">
            <a:off x="1456725" y="1617100"/>
            <a:ext cx="1960800" cy="10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7" name="Google Shape;1507;p116"/>
          <p:cNvSpPr/>
          <p:nvPr/>
        </p:nvSpPr>
        <p:spPr>
          <a:xfrm>
            <a:off x="0" y="2689849"/>
            <a:ext cx="2770896" cy="1033530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8" name="Google Shape;1508;p116"/>
          <p:cNvSpPr/>
          <p:nvPr/>
        </p:nvSpPr>
        <p:spPr>
          <a:xfrm>
            <a:off x="0" y="0"/>
            <a:ext cx="1278158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ea principal">
  <p:cSld name="MAIN_POINT_1">
    <p:bg>
      <p:bgPr>
        <a:solidFill>
          <a:schemeClr val="dk1"/>
        </a:solidFill>
      </p:bgPr>
    </p:bg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17"/>
          <p:cNvSpPr/>
          <p:nvPr/>
        </p:nvSpPr>
        <p:spPr>
          <a:xfrm flipH="1">
            <a:off x="27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117"/>
          <p:cNvSpPr/>
          <p:nvPr/>
        </p:nvSpPr>
        <p:spPr>
          <a:xfrm flipH="1">
            <a:off x="3" y="912525"/>
            <a:ext cx="3076570" cy="355301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117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117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117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117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117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117"/>
          <p:cNvSpPr/>
          <p:nvPr/>
        </p:nvSpPr>
        <p:spPr>
          <a:xfrm flipH="1">
            <a:off x="29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117"/>
          <p:cNvSpPr/>
          <p:nvPr/>
        </p:nvSpPr>
        <p:spPr>
          <a:xfrm flipH="1">
            <a:off x="1299941" y="3268775"/>
            <a:ext cx="490759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117"/>
          <p:cNvSpPr/>
          <p:nvPr/>
        </p:nvSpPr>
        <p:spPr>
          <a:xfrm flipH="1">
            <a:off x="13" y="3858250"/>
            <a:ext cx="1457311" cy="355322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117"/>
          <p:cNvSpPr/>
          <p:nvPr/>
        </p:nvSpPr>
        <p:spPr>
          <a:xfrm flipH="1">
            <a:off x="7377202" y="3858250"/>
            <a:ext cx="1766704" cy="355322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117"/>
          <p:cNvSpPr/>
          <p:nvPr/>
        </p:nvSpPr>
        <p:spPr>
          <a:xfrm flipH="1">
            <a:off x="7488607" y="2679300"/>
            <a:ext cx="165529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117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117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117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117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117"/>
          <p:cNvSpPr/>
          <p:nvPr/>
        </p:nvSpPr>
        <p:spPr>
          <a:xfrm flipH="1">
            <a:off x="3895732" y="323025"/>
            <a:ext cx="4819643" cy="355322"/>
          </a:xfrm>
          <a:custGeom>
            <a:rect b="b" l="l" r="r" t="t"/>
            <a:pathLst>
              <a:path extrusionOk="0" h="2763" w="18087">
                <a:moveTo>
                  <a:pt x="1" y="0"/>
                </a:moveTo>
                <a:lnTo>
                  <a:pt x="1" y="2762"/>
                </a:lnTo>
                <a:lnTo>
                  <a:pt x="18087" y="2762"/>
                </a:lnTo>
                <a:lnTo>
                  <a:pt x="18087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117"/>
          <p:cNvSpPr/>
          <p:nvPr/>
        </p:nvSpPr>
        <p:spPr>
          <a:xfrm flipH="1">
            <a:off x="2611243" y="4446200"/>
            <a:ext cx="6532757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117"/>
          <p:cNvSpPr/>
          <p:nvPr/>
        </p:nvSpPr>
        <p:spPr>
          <a:xfrm>
            <a:off x="2094068" y="1123143"/>
            <a:ext cx="4955589" cy="3012341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117"/>
          <p:cNvSpPr/>
          <p:nvPr/>
        </p:nvSpPr>
        <p:spPr>
          <a:xfrm>
            <a:off x="4277738" y="1545725"/>
            <a:ext cx="191018" cy="298421"/>
          </a:xfrm>
          <a:custGeom>
            <a:rect b="b" l="l" r="r" t="t"/>
            <a:pathLst>
              <a:path extrusionOk="0" h="9133" w="5846">
                <a:moveTo>
                  <a:pt x="4560" y="1"/>
                </a:moveTo>
                <a:lnTo>
                  <a:pt x="0" y="4573"/>
                </a:lnTo>
                <a:lnTo>
                  <a:pt x="4560" y="9133"/>
                </a:lnTo>
                <a:lnTo>
                  <a:pt x="5846" y="7847"/>
                </a:lnTo>
                <a:lnTo>
                  <a:pt x="2572" y="4573"/>
                </a:lnTo>
                <a:lnTo>
                  <a:pt x="5846" y="1287"/>
                </a:lnTo>
                <a:lnTo>
                  <a:pt x="45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117"/>
          <p:cNvSpPr/>
          <p:nvPr/>
        </p:nvSpPr>
        <p:spPr>
          <a:xfrm>
            <a:off x="4674543" y="1545725"/>
            <a:ext cx="191443" cy="298421"/>
          </a:xfrm>
          <a:custGeom>
            <a:rect b="b" l="l" r="r" t="t"/>
            <a:pathLst>
              <a:path extrusionOk="0" h="9133" w="5859">
                <a:moveTo>
                  <a:pt x="1286" y="1"/>
                </a:moveTo>
                <a:lnTo>
                  <a:pt x="0" y="1287"/>
                </a:lnTo>
                <a:lnTo>
                  <a:pt x="3287" y="4573"/>
                </a:lnTo>
                <a:lnTo>
                  <a:pt x="0" y="7847"/>
                </a:lnTo>
                <a:lnTo>
                  <a:pt x="1286" y="9133"/>
                </a:lnTo>
                <a:lnTo>
                  <a:pt x="5858" y="4573"/>
                </a:lnTo>
                <a:lnTo>
                  <a:pt x="12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117"/>
          <p:cNvSpPr/>
          <p:nvPr/>
        </p:nvSpPr>
        <p:spPr>
          <a:xfrm>
            <a:off x="4508031" y="1516154"/>
            <a:ext cx="127236" cy="357955"/>
          </a:xfrm>
          <a:custGeom>
            <a:rect b="b" l="l" r="r" t="t"/>
            <a:pathLst>
              <a:path extrusionOk="0" h="10955" w="3894">
                <a:moveTo>
                  <a:pt x="2108" y="1"/>
                </a:moveTo>
                <a:lnTo>
                  <a:pt x="1" y="10597"/>
                </a:lnTo>
                <a:lnTo>
                  <a:pt x="1786" y="10955"/>
                </a:lnTo>
                <a:lnTo>
                  <a:pt x="3894" y="358"/>
                </a:lnTo>
                <a:lnTo>
                  <a:pt x="21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117"/>
          <p:cNvSpPr/>
          <p:nvPr/>
        </p:nvSpPr>
        <p:spPr>
          <a:xfrm flipH="1">
            <a:off x="1647812" y="3858250"/>
            <a:ext cx="1766688" cy="355322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17"/>
          <p:cNvSpPr/>
          <p:nvPr/>
        </p:nvSpPr>
        <p:spPr>
          <a:xfrm flipH="1">
            <a:off x="6667517" y="3268775"/>
            <a:ext cx="1246883" cy="355450"/>
          </a:xfrm>
          <a:custGeom>
            <a:rect b="b" l="l" r="r" t="t"/>
            <a:pathLst>
              <a:path extrusionOk="0" h="2764" w="18027">
                <a:moveTo>
                  <a:pt x="1" y="1"/>
                </a:moveTo>
                <a:lnTo>
                  <a:pt x="1" y="2763"/>
                </a:lnTo>
                <a:lnTo>
                  <a:pt x="18027" y="2763"/>
                </a:lnTo>
                <a:lnTo>
                  <a:pt x="180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117"/>
          <p:cNvSpPr/>
          <p:nvPr/>
        </p:nvSpPr>
        <p:spPr>
          <a:xfrm flipH="1">
            <a:off x="5729417" y="912525"/>
            <a:ext cx="985703" cy="355301"/>
          </a:xfrm>
          <a:custGeom>
            <a:rect b="b" l="l" r="r" t="t"/>
            <a:pathLst>
              <a:path extrusionOk="0" h="2763" w="12443">
                <a:moveTo>
                  <a:pt x="1" y="0"/>
                </a:moveTo>
                <a:lnTo>
                  <a:pt x="1" y="2762"/>
                </a:lnTo>
                <a:lnTo>
                  <a:pt x="12443" y="2762"/>
                </a:lnTo>
                <a:lnTo>
                  <a:pt x="12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117"/>
          <p:cNvSpPr txBox="1"/>
          <p:nvPr>
            <p:ph idx="1" type="subTitle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b="1" sz="1600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6" name="Google Shape;1536;p117"/>
          <p:cNvSpPr txBox="1"/>
          <p:nvPr>
            <p:ph type="title"/>
          </p:nvPr>
        </p:nvSpPr>
        <p:spPr>
          <a:xfrm>
            <a:off x="2521800" y="3221225"/>
            <a:ext cx="41004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18"/>
          <p:cNvSpPr txBox="1"/>
          <p:nvPr>
            <p:ph idx="1" type="subTitle"/>
          </p:nvPr>
        </p:nvSpPr>
        <p:spPr>
          <a:xfrm flipH="1">
            <a:off x="5247750" y="2169550"/>
            <a:ext cx="24675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9" name="Google Shape;1539;p118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540" name="Google Shape;1540;p118"/>
          <p:cNvSpPr/>
          <p:nvPr/>
        </p:nvSpPr>
        <p:spPr>
          <a:xfrm>
            <a:off x="6419025" y="1575200"/>
            <a:ext cx="2725105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118"/>
          <p:cNvSpPr/>
          <p:nvPr/>
        </p:nvSpPr>
        <p:spPr>
          <a:xfrm>
            <a:off x="0" y="4700673"/>
            <a:ext cx="1675636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ta al pie">
  <p:cSld name="CAPTION_ONLY_1"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19"/>
          <p:cNvSpPr/>
          <p:nvPr/>
        </p:nvSpPr>
        <p:spPr>
          <a:xfrm>
            <a:off x="7928639" y="1"/>
            <a:ext cx="1215355" cy="402011"/>
          </a:xfrm>
          <a:custGeom>
            <a:rect b="b" l="l" r="r" t="t"/>
            <a:pathLst>
              <a:path extrusionOk="0" h="5002" w="15122">
                <a:moveTo>
                  <a:pt x="0" y="1"/>
                </a:moveTo>
                <a:lnTo>
                  <a:pt x="0" y="5001"/>
                </a:lnTo>
                <a:lnTo>
                  <a:pt x="15121" y="5001"/>
                </a:lnTo>
                <a:lnTo>
                  <a:pt x="15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119"/>
          <p:cNvSpPr/>
          <p:nvPr/>
        </p:nvSpPr>
        <p:spPr>
          <a:xfrm>
            <a:off x="3511525" y="783700"/>
            <a:ext cx="5632410" cy="2353867"/>
          </a:xfrm>
          <a:custGeom>
            <a:rect b="b" l="l" r="r" t="t"/>
            <a:pathLst>
              <a:path extrusionOk="0" h="27529" w="70081">
                <a:moveTo>
                  <a:pt x="0" y="1"/>
                </a:moveTo>
                <a:lnTo>
                  <a:pt x="0" y="27528"/>
                </a:lnTo>
                <a:lnTo>
                  <a:pt x="70080" y="27528"/>
                </a:lnTo>
                <a:lnTo>
                  <a:pt x="700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119"/>
          <p:cNvSpPr txBox="1"/>
          <p:nvPr>
            <p:ph type="title"/>
          </p:nvPr>
        </p:nvSpPr>
        <p:spPr>
          <a:xfrm>
            <a:off x="3762375" y="1012300"/>
            <a:ext cx="4915200" cy="1940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46" name="Google Shape;1546;p119"/>
          <p:cNvSpPr/>
          <p:nvPr/>
        </p:nvSpPr>
        <p:spPr>
          <a:xfrm>
            <a:off x="5865073" y="3429550"/>
            <a:ext cx="1215342" cy="259665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119"/>
          <p:cNvSpPr/>
          <p:nvPr/>
        </p:nvSpPr>
        <p:spPr>
          <a:xfrm>
            <a:off x="8018936" y="3429550"/>
            <a:ext cx="1124989" cy="259686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119"/>
          <p:cNvSpPr/>
          <p:nvPr/>
        </p:nvSpPr>
        <p:spPr>
          <a:xfrm>
            <a:off x="7083824" y="3429550"/>
            <a:ext cx="259727" cy="259665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119"/>
          <p:cNvSpPr/>
          <p:nvPr/>
        </p:nvSpPr>
        <p:spPr>
          <a:xfrm>
            <a:off x="7496607" y="3429550"/>
            <a:ext cx="259707" cy="259686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20"/>
          <p:cNvSpPr txBox="1"/>
          <p:nvPr>
            <p:ph idx="1" type="body"/>
          </p:nvPr>
        </p:nvSpPr>
        <p:spPr>
          <a:xfrm>
            <a:off x="311700" y="3306869"/>
            <a:ext cx="8520600" cy="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552" name="Google Shape;1552;p120"/>
          <p:cNvSpPr/>
          <p:nvPr/>
        </p:nvSpPr>
        <p:spPr>
          <a:xfrm rot="10800000">
            <a:off x="2751806" y="4243474"/>
            <a:ext cx="6391269" cy="904876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120"/>
          <p:cNvSpPr/>
          <p:nvPr/>
        </p:nvSpPr>
        <p:spPr>
          <a:xfrm rot="10800000">
            <a:off x="1361250" y="1501127"/>
            <a:ext cx="7781825" cy="152509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120"/>
          <p:cNvSpPr/>
          <p:nvPr/>
        </p:nvSpPr>
        <p:spPr>
          <a:xfrm rot="10800000">
            <a:off x="2" y="1"/>
            <a:ext cx="5791098" cy="505550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120"/>
          <p:cNvSpPr/>
          <p:nvPr/>
        </p:nvSpPr>
        <p:spPr>
          <a:xfrm rot="10800000">
            <a:off x="21" y="1501871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120"/>
          <p:cNvSpPr/>
          <p:nvPr/>
        </p:nvSpPr>
        <p:spPr>
          <a:xfrm rot="10800000">
            <a:off x="532482" y="912524"/>
            <a:ext cx="1055445" cy="355301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120"/>
          <p:cNvSpPr/>
          <p:nvPr/>
        </p:nvSpPr>
        <p:spPr>
          <a:xfrm rot="10800000"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120"/>
          <p:cNvSpPr/>
          <p:nvPr/>
        </p:nvSpPr>
        <p:spPr>
          <a:xfrm rot="10800000">
            <a:off x="1814348" y="912516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120"/>
          <p:cNvSpPr/>
          <p:nvPr/>
        </p:nvSpPr>
        <p:spPr>
          <a:xfrm rot="10800000">
            <a:off x="4523560" y="323049"/>
            <a:ext cx="2095515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120"/>
          <p:cNvSpPr/>
          <p:nvPr/>
        </p:nvSpPr>
        <p:spPr>
          <a:xfrm rot="10800000">
            <a:off x="7381057" y="3345678"/>
            <a:ext cx="1762943" cy="355322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120"/>
          <p:cNvSpPr/>
          <p:nvPr/>
        </p:nvSpPr>
        <p:spPr>
          <a:xfrm rot="10800000">
            <a:off x="-4" y="2084924"/>
            <a:ext cx="178555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120"/>
          <p:cNvSpPr/>
          <p:nvPr/>
        </p:nvSpPr>
        <p:spPr>
          <a:xfrm rot="10800000">
            <a:off x="656319" y="4788199"/>
            <a:ext cx="2628881" cy="355301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120"/>
          <p:cNvSpPr txBox="1"/>
          <p:nvPr>
            <p:ph hasCustomPrompt="1" type="title"/>
          </p:nvPr>
        </p:nvSpPr>
        <p:spPr>
          <a:xfrm>
            <a:off x="311700" y="1847850"/>
            <a:ext cx="8520600" cy="1382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1"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122"/>
          <p:cNvGrpSpPr/>
          <p:nvPr/>
        </p:nvGrpSpPr>
        <p:grpSpPr>
          <a:xfrm>
            <a:off x="-25" y="2816286"/>
            <a:ext cx="9144046" cy="948350"/>
            <a:chOff x="-25" y="2816286"/>
            <a:chExt cx="9144046" cy="948350"/>
          </a:xfrm>
        </p:grpSpPr>
        <p:sp>
          <p:nvSpPr>
            <p:cNvPr id="1567" name="Google Shape;1567;p122"/>
            <p:cNvSpPr/>
            <p:nvPr/>
          </p:nvSpPr>
          <p:spPr>
            <a:xfrm>
              <a:off x="5439453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1" y="1"/>
                  </a:moveTo>
                  <a:lnTo>
                    <a:pt x="1" y="4120"/>
                  </a:lnTo>
                  <a:lnTo>
                    <a:pt x="4442" y="4120"/>
                  </a:lnTo>
                  <a:lnTo>
                    <a:pt x="4442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22"/>
            <p:cNvSpPr/>
            <p:nvPr/>
          </p:nvSpPr>
          <p:spPr>
            <a:xfrm>
              <a:off x="5723675" y="3632754"/>
              <a:ext cx="2948838" cy="131882"/>
            </a:xfrm>
            <a:custGeom>
              <a:rect b="b" l="l" r="r" t="t"/>
              <a:pathLst>
                <a:path extrusionOk="0" h="4121" w="92144">
                  <a:moveTo>
                    <a:pt x="1" y="1"/>
                  </a:moveTo>
                  <a:lnTo>
                    <a:pt x="1" y="4120"/>
                  </a:lnTo>
                  <a:lnTo>
                    <a:pt x="92143" y="4120"/>
                  </a:lnTo>
                  <a:lnTo>
                    <a:pt x="921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22"/>
            <p:cNvSpPr/>
            <p:nvPr/>
          </p:nvSpPr>
          <p:spPr>
            <a:xfrm>
              <a:off x="4574596" y="3360726"/>
              <a:ext cx="1353834" cy="131882"/>
            </a:xfrm>
            <a:custGeom>
              <a:rect b="b" l="l" r="r" t="t"/>
              <a:pathLst>
                <a:path extrusionOk="0" h="4121" w="42304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22"/>
            <p:cNvSpPr/>
            <p:nvPr/>
          </p:nvSpPr>
          <p:spPr>
            <a:xfrm>
              <a:off x="5129312" y="2816286"/>
              <a:ext cx="1148858" cy="131498"/>
            </a:xfrm>
            <a:custGeom>
              <a:rect b="b" l="l" r="r" t="t"/>
              <a:pathLst>
                <a:path extrusionOk="0" h="4109" w="35899">
                  <a:moveTo>
                    <a:pt x="1" y="1"/>
                  </a:moveTo>
                  <a:lnTo>
                    <a:pt x="1" y="4108"/>
                  </a:lnTo>
                  <a:lnTo>
                    <a:pt x="35898" y="4108"/>
                  </a:lnTo>
                  <a:lnTo>
                    <a:pt x="358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22"/>
            <p:cNvSpPr/>
            <p:nvPr/>
          </p:nvSpPr>
          <p:spPr>
            <a:xfrm>
              <a:off x="3376749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22"/>
            <p:cNvSpPr/>
            <p:nvPr/>
          </p:nvSpPr>
          <p:spPr>
            <a:xfrm>
              <a:off x="3077647" y="2816286"/>
              <a:ext cx="370397" cy="131498"/>
            </a:xfrm>
            <a:custGeom>
              <a:rect b="b" l="l" r="r" t="t"/>
              <a:pathLst>
                <a:path extrusionOk="0" h="4109" w="11574">
                  <a:moveTo>
                    <a:pt x="1" y="1"/>
                  </a:moveTo>
                  <a:lnTo>
                    <a:pt x="1" y="4108"/>
                  </a:lnTo>
                  <a:lnTo>
                    <a:pt x="11574" y="4108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22"/>
            <p:cNvSpPr/>
            <p:nvPr/>
          </p:nvSpPr>
          <p:spPr>
            <a:xfrm>
              <a:off x="3542860" y="2816286"/>
              <a:ext cx="139467" cy="131498"/>
            </a:xfrm>
            <a:custGeom>
              <a:rect b="b" l="l" r="r" t="t"/>
              <a:pathLst>
                <a:path extrusionOk="0" h="4109" w="4358">
                  <a:moveTo>
                    <a:pt x="0" y="1"/>
                  </a:moveTo>
                  <a:lnTo>
                    <a:pt x="0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22"/>
            <p:cNvSpPr/>
            <p:nvPr/>
          </p:nvSpPr>
          <p:spPr>
            <a:xfrm>
              <a:off x="3723818" y="3088314"/>
              <a:ext cx="366205" cy="131882"/>
            </a:xfrm>
            <a:custGeom>
              <a:rect b="b" l="l" r="r" t="t"/>
              <a:pathLst>
                <a:path extrusionOk="0" h="4121" w="11443">
                  <a:moveTo>
                    <a:pt x="1" y="1"/>
                  </a:moveTo>
                  <a:lnTo>
                    <a:pt x="1" y="4120"/>
                  </a:lnTo>
                  <a:lnTo>
                    <a:pt x="11443" y="4120"/>
                  </a:lnTo>
                  <a:lnTo>
                    <a:pt x="114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22"/>
            <p:cNvSpPr/>
            <p:nvPr/>
          </p:nvSpPr>
          <p:spPr>
            <a:xfrm>
              <a:off x="2734770" y="3088314"/>
              <a:ext cx="891622" cy="131882"/>
            </a:xfrm>
            <a:custGeom>
              <a:rect b="b" l="l" r="r" t="t"/>
              <a:pathLst>
                <a:path extrusionOk="0" h="4121" w="27861">
                  <a:moveTo>
                    <a:pt x="0" y="1"/>
                  </a:moveTo>
                  <a:lnTo>
                    <a:pt x="0" y="4120"/>
                  </a:lnTo>
                  <a:lnTo>
                    <a:pt x="27861" y="4120"/>
                  </a:lnTo>
                  <a:lnTo>
                    <a:pt x="2786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22"/>
            <p:cNvSpPr/>
            <p:nvPr/>
          </p:nvSpPr>
          <p:spPr>
            <a:xfrm>
              <a:off x="864832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22"/>
            <p:cNvSpPr/>
            <p:nvPr/>
          </p:nvSpPr>
          <p:spPr>
            <a:xfrm>
              <a:off x="1149054" y="3632754"/>
              <a:ext cx="2031679" cy="131882"/>
            </a:xfrm>
            <a:custGeom>
              <a:rect b="b" l="l" r="r" t="t"/>
              <a:pathLst>
                <a:path extrusionOk="0" h="4121" w="63485">
                  <a:moveTo>
                    <a:pt x="0" y="1"/>
                  </a:moveTo>
                  <a:lnTo>
                    <a:pt x="0" y="4120"/>
                  </a:lnTo>
                  <a:lnTo>
                    <a:pt x="63484" y="4120"/>
                  </a:lnTo>
                  <a:lnTo>
                    <a:pt x="6348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22"/>
            <p:cNvSpPr/>
            <p:nvPr/>
          </p:nvSpPr>
          <p:spPr>
            <a:xfrm>
              <a:off x="-25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22"/>
            <p:cNvSpPr/>
            <p:nvPr/>
          </p:nvSpPr>
          <p:spPr>
            <a:xfrm>
              <a:off x="824064" y="2816286"/>
              <a:ext cx="1337833" cy="131498"/>
            </a:xfrm>
            <a:custGeom>
              <a:rect b="b" l="l" r="r" t="t"/>
              <a:pathLst>
                <a:path extrusionOk="0" h="4109" w="41804">
                  <a:moveTo>
                    <a:pt x="0" y="1"/>
                  </a:moveTo>
                  <a:lnTo>
                    <a:pt x="0" y="4108"/>
                  </a:lnTo>
                  <a:lnTo>
                    <a:pt x="41803" y="4108"/>
                  </a:lnTo>
                  <a:lnTo>
                    <a:pt x="418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22"/>
            <p:cNvSpPr/>
            <p:nvPr/>
          </p:nvSpPr>
          <p:spPr>
            <a:xfrm>
              <a:off x="582114" y="2816286"/>
              <a:ext cx="139499" cy="131498"/>
            </a:xfrm>
            <a:custGeom>
              <a:rect b="b" l="l" r="r" t="t"/>
              <a:pathLst>
                <a:path extrusionOk="0" h="4109" w="4359">
                  <a:moveTo>
                    <a:pt x="1" y="1"/>
                  </a:moveTo>
                  <a:lnTo>
                    <a:pt x="1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22"/>
            <p:cNvSpPr/>
            <p:nvPr/>
          </p:nvSpPr>
          <p:spPr>
            <a:xfrm>
              <a:off x="8756420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22"/>
            <p:cNvSpPr/>
            <p:nvPr/>
          </p:nvSpPr>
          <p:spPr>
            <a:xfrm>
              <a:off x="7790219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22"/>
            <p:cNvSpPr/>
            <p:nvPr/>
          </p:nvSpPr>
          <p:spPr>
            <a:xfrm>
              <a:off x="6982098" y="2816286"/>
              <a:ext cx="1154938" cy="131498"/>
            </a:xfrm>
            <a:custGeom>
              <a:rect b="b" l="l" r="r" t="t"/>
              <a:pathLst>
                <a:path extrusionOk="0" h="4109" w="36089">
                  <a:moveTo>
                    <a:pt x="1" y="1"/>
                  </a:moveTo>
                  <a:lnTo>
                    <a:pt x="1" y="4108"/>
                  </a:lnTo>
                  <a:lnTo>
                    <a:pt x="36089" y="4108"/>
                  </a:lnTo>
                  <a:lnTo>
                    <a:pt x="3608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22"/>
            <p:cNvSpPr/>
            <p:nvPr/>
          </p:nvSpPr>
          <p:spPr>
            <a:xfrm>
              <a:off x="8279016" y="2816286"/>
              <a:ext cx="139883" cy="131498"/>
            </a:xfrm>
            <a:custGeom>
              <a:rect b="b" l="l" r="r" t="t"/>
              <a:pathLst>
                <a:path extrusionOk="0" h="4109" w="4371">
                  <a:moveTo>
                    <a:pt x="1" y="1"/>
                  </a:moveTo>
                  <a:lnTo>
                    <a:pt x="1" y="4108"/>
                  </a:lnTo>
                  <a:lnTo>
                    <a:pt x="4370" y="4108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5" name="Google Shape;1585;p122"/>
          <p:cNvSpPr txBox="1"/>
          <p:nvPr>
            <p:ph type="ctrTitle"/>
          </p:nvPr>
        </p:nvSpPr>
        <p:spPr>
          <a:xfrm flipH="1">
            <a:off x="6355375" y="-142871"/>
            <a:ext cx="14358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6" name="Google Shape;1586;p122"/>
          <p:cNvSpPr txBox="1"/>
          <p:nvPr>
            <p:ph idx="1" type="subTitle"/>
          </p:nvPr>
        </p:nvSpPr>
        <p:spPr>
          <a:xfrm flipH="1">
            <a:off x="6040625" y="1928650"/>
            <a:ext cx="20664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1587" name="Google Shape;1587;p122"/>
          <p:cNvSpPr txBox="1"/>
          <p:nvPr>
            <p:ph idx="2" type="ctrTitle"/>
          </p:nvPr>
        </p:nvSpPr>
        <p:spPr>
          <a:xfrm flipH="1">
            <a:off x="1037600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8" name="Google Shape;1588;p122"/>
          <p:cNvSpPr txBox="1"/>
          <p:nvPr>
            <p:ph idx="3" type="subTitle"/>
          </p:nvPr>
        </p:nvSpPr>
        <p:spPr>
          <a:xfrm flipH="1">
            <a:off x="1037000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1589" name="Google Shape;1589;p122"/>
          <p:cNvSpPr txBox="1"/>
          <p:nvPr>
            <p:ph idx="4" type="ctrTitle"/>
          </p:nvPr>
        </p:nvSpPr>
        <p:spPr>
          <a:xfrm flipH="1">
            <a:off x="3829056" y="-219071"/>
            <a:ext cx="14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0" name="Google Shape;1590;p122"/>
          <p:cNvSpPr txBox="1"/>
          <p:nvPr>
            <p:ph idx="5" type="subTitle"/>
          </p:nvPr>
        </p:nvSpPr>
        <p:spPr>
          <a:xfrm flipH="1">
            <a:off x="3539465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1591" name="Google Shape;1591;p122"/>
          <p:cNvSpPr txBox="1"/>
          <p:nvPr>
            <p:ph idx="6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592" name="Google Shape;1592;p122"/>
          <p:cNvSpPr txBox="1"/>
          <p:nvPr>
            <p:ph idx="7" type="ctrTitle"/>
          </p:nvPr>
        </p:nvSpPr>
        <p:spPr>
          <a:xfrm flipH="1">
            <a:off x="353911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3" name="Google Shape;1593;p122"/>
          <p:cNvSpPr txBox="1"/>
          <p:nvPr>
            <p:ph idx="8" type="ctrTitle"/>
          </p:nvPr>
        </p:nvSpPr>
        <p:spPr>
          <a:xfrm flipH="1">
            <a:off x="604196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23"/>
          <p:cNvSpPr/>
          <p:nvPr/>
        </p:nvSpPr>
        <p:spPr>
          <a:xfrm>
            <a:off x="0" y="1584850"/>
            <a:ext cx="4361919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123"/>
          <p:cNvSpPr/>
          <p:nvPr/>
        </p:nvSpPr>
        <p:spPr>
          <a:xfrm>
            <a:off x="6076300" y="1584850"/>
            <a:ext cx="1243658" cy="241393"/>
          </a:xfrm>
          <a:custGeom>
            <a:rect b="b" l="l" r="r" t="t"/>
            <a:pathLst>
              <a:path extrusionOk="0" h="5847" w="19503">
                <a:moveTo>
                  <a:pt x="0" y="1"/>
                </a:moveTo>
                <a:lnTo>
                  <a:pt x="0" y="5847"/>
                </a:lnTo>
                <a:lnTo>
                  <a:pt x="19503" y="5847"/>
                </a:lnTo>
                <a:lnTo>
                  <a:pt x="19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123"/>
          <p:cNvSpPr/>
          <p:nvPr/>
        </p:nvSpPr>
        <p:spPr>
          <a:xfrm>
            <a:off x="2172024" y="3002644"/>
            <a:ext cx="1243656" cy="240911"/>
          </a:xfrm>
          <a:custGeom>
            <a:rect b="b" l="l" r="r" t="t"/>
            <a:pathLst>
              <a:path extrusionOk="0" h="5847" w="30184">
                <a:moveTo>
                  <a:pt x="1" y="0"/>
                </a:moveTo>
                <a:lnTo>
                  <a:pt x="1" y="5846"/>
                </a:lnTo>
                <a:lnTo>
                  <a:pt x="30183" y="5846"/>
                </a:lnTo>
                <a:lnTo>
                  <a:pt x="301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123"/>
          <p:cNvSpPr/>
          <p:nvPr/>
        </p:nvSpPr>
        <p:spPr>
          <a:xfrm>
            <a:off x="4667250" y="3002650"/>
            <a:ext cx="4476882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123"/>
          <p:cNvSpPr/>
          <p:nvPr/>
        </p:nvSpPr>
        <p:spPr>
          <a:xfrm>
            <a:off x="4552950" y="1584850"/>
            <a:ext cx="134246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0" name="Google Shape;1600;p123"/>
          <p:cNvSpPr txBox="1"/>
          <p:nvPr>
            <p:ph type="ctrTitle"/>
          </p:nvPr>
        </p:nvSpPr>
        <p:spPr>
          <a:xfrm flipH="1">
            <a:off x="2189800" y="1848349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01" name="Google Shape;1601;p123"/>
          <p:cNvSpPr txBox="1"/>
          <p:nvPr>
            <p:ph idx="1" type="subTitle"/>
          </p:nvPr>
        </p:nvSpPr>
        <p:spPr>
          <a:xfrm flipH="1">
            <a:off x="2189801" y="2162325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1602" name="Google Shape;1602;p123"/>
          <p:cNvSpPr txBox="1"/>
          <p:nvPr>
            <p:ph idx="2" type="ctrTitle"/>
          </p:nvPr>
        </p:nvSpPr>
        <p:spPr>
          <a:xfrm flipH="1">
            <a:off x="4811675" y="1848401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03" name="Google Shape;1603;p123"/>
          <p:cNvSpPr txBox="1"/>
          <p:nvPr>
            <p:ph idx="3" type="subTitle"/>
          </p:nvPr>
        </p:nvSpPr>
        <p:spPr>
          <a:xfrm flipH="1">
            <a:off x="4811675" y="2163531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1604" name="Google Shape;1604;p123"/>
          <p:cNvSpPr txBox="1"/>
          <p:nvPr>
            <p:ph idx="4" type="ctrTitle"/>
          </p:nvPr>
        </p:nvSpPr>
        <p:spPr>
          <a:xfrm flipH="1">
            <a:off x="2189796" y="3103412"/>
            <a:ext cx="2163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05" name="Google Shape;1605;p123"/>
          <p:cNvSpPr txBox="1"/>
          <p:nvPr>
            <p:ph idx="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6" name="Google Shape;1606;p123"/>
          <p:cNvSpPr txBox="1"/>
          <p:nvPr>
            <p:ph idx="6" type="ctrTitle"/>
          </p:nvPr>
        </p:nvSpPr>
        <p:spPr>
          <a:xfrm flipH="1">
            <a:off x="2189800" y="3258286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07" name="Google Shape;1607;p123"/>
          <p:cNvSpPr txBox="1"/>
          <p:nvPr>
            <p:ph idx="7" type="subTitle"/>
          </p:nvPr>
        </p:nvSpPr>
        <p:spPr>
          <a:xfrm flipH="1">
            <a:off x="2189801" y="3572262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1608" name="Google Shape;1608;p123"/>
          <p:cNvSpPr txBox="1"/>
          <p:nvPr>
            <p:ph idx="8" type="ctrTitle"/>
          </p:nvPr>
        </p:nvSpPr>
        <p:spPr>
          <a:xfrm flipH="1">
            <a:off x="4811675" y="3258338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09" name="Google Shape;1609;p123"/>
          <p:cNvSpPr txBox="1"/>
          <p:nvPr>
            <p:ph idx="9" type="subTitle"/>
          </p:nvPr>
        </p:nvSpPr>
        <p:spPr>
          <a:xfrm flipH="1">
            <a:off x="4811675" y="3573468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6"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24"/>
          <p:cNvSpPr txBox="1"/>
          <p:nvPr>
            <p:ph type="ctrTitle"/>
          </p:nvPr>
        </p:nvSpPr>
        <p:spPr>
          <a:xfrm flipH="1">
            <a:off x="2266008" y="1775350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12" name="Google Shape;1612;p124"/>
          <p:cNvSpPr txBox="1"/>
          <p:nvPr>
            <p:ph idx="2" type="ctrTitle"/>
          </p:nvPr>
        </p:nvSpPr>
        <p:spPr>
          <a:xfrm flipH="1">
            <a:off x="4714188" y="1775427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13" name="Google Shape;1613;p124"/>
          <p:cNvSpPr txBox="1"/>
          <p:nvPr>
            <p:ph idx="1" type="subTitle"/>
          </p:nvPr>
        </p:nvSpPr>
        <p:spPr>
          <a:xfrm flipH="1">
            <a:off x="4714175" y="2208199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14" name="Google Shape;1614;p124"/>
          <p:cNvSpPr txBox="1"/>
          <p:nvPr>
            <p:ph idx="3" type="ctrTitle"/>
          </p:nvPr>
        </p:nvSpPr>
        <p:spPr>
          <a:xfrm flipH="1">
            <a:off x="2266001" y="3155675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15" name="Google Shape;1615;p124"/>
          <p:cNvSpPr txBox="1"/>
          <p:nvPr>
            <p:ph idx="4" type="subTitle"/>
          </p:nvPr>
        </p:nvSpPr>
        <p:spPr>
          <a:xfrm flipH="1">
            <a:off x="2266000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16" name="Google Shape;1616;p124"/>
          <p:cNvSpPr txBox="1"/>
          <p:nvPr>
            <p:ph idx="5" type="ctrTitle"/>
          </p:nvPr>
        </p:nvSpPr>
        <p:spPr>
          <a:xfrm flipH="1">
            <a:off x="4714200" y="3155754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17" name="Google Shape;1617;p124"/>
          <p:cNvSpPr txBox="1"/>
          <p:nvPr>
            <p:ph idx="6" type="subTitle"/>
          </p:nvPr>
        </p:nvSpPr>
        <p:spPr>
          <a:xfrm flipH="1">
            <a:off x="4714175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18" name="Google Shape;1618;p124"/>
          <p:cNvSpPr txBox="1"/>
          <p:nvPr>
            <p:ph idx="7"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19" name="Google Shape;1619;p124"/>
          <p:cNvSpPr txBox="1"/>
          <p:nvPr>
            <p:ph idx="8" type="subTitle"/>
          </p:nvPr>
        </p:nvSpPr>
        <p:spPr>
          <a:xfrm flipH="1">
            <a:off x="2266008" y="2208197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4"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25"/>
          <p:cNvSpPr/>
          <p:nvPr/>
        </p:nvSpPr>
        <p:spPr>
          <a:xfrm>
            <a:off x="6200875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125"/>
          <p:cNvSpPr txBox="1"/>
          <p:nvPr>
            <p:ph idx="1" type="body"/>
          </p:nvPr>
        </p:nvSpPr>
        <p:spPr>
          <a:xfrm>
            <a:off x="5438700" y="1973025"/>
            <a:ext cx="31242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rtl="0" algn="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r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623" name="Google Shape;1623;p125"/>
          <p:cNvSpPr txBox="1"/>
          <p:nvPr>
            <p:ph type="title"/>
          </p:nvPr>
        </p:nvSpPr>
        <p:spPr>
          <a:xfrm>
            <a:off x="5438775" y="1168325"/>
            <a:ext cx="31242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624" name="Google Shape;1624;p125"/>
          <p:cNvSpPr/>
          <p:nvPr/>
        </p:nvSpPr>
        <p:spPr>
          <a:xfrm>
            <a:off x="8318280" y="5018272"/>
            <a:ext cx="825726" cy="12523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125"/>
          <p:cNvSpPr/>
          <p:nvPr/>
        </p:nvSpPr>
        <p:spPr>
          <a:xfrm>
            <a:off x="6473454" y="5018272"/>
            <a:ext cx="1685830" cy="12523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125"/>
          <p:cNvSpPr/>
          <p:nvPr/>
        </p:nvSpPr>
        <p:spPr>
          <a:xfrm>
            <a:off x="6031569" y="4810127"/>
            <a:ext cx="2520459" cy="125875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125"/>
          <p:cNvSpPr/>
          <p:nvPr/>
        </p:nvSpPr>
        <p:spPr>
          <a:xfrm>
            <a:off x="5564744" y="4810127"/>
            <a:ext cx="285486" cy="125875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4"/>
          <p:cNvGrpSpPr/>
          <p:nvPr/>
        </p:nvGrpSpPr>
        <p:grpSpPr>
          <a:xfrm>
            <a:off x="7362284" y="1723643"/>
            <a:ext cx="1781706" cy="3419867"/>
            <a:chOff x="7397009" y="1731193"/>
            <a:chExt cx="1781706" cy="3419867"/>
          </a:xfrm>
        </p:grpSpPr>
        <p:sp>
          <p:nvSpPr>
            <p:cNvPr id="129" name="Google Shape;129;p14"/>
            <p:cNvSpPr/>
            <p:nvPr/>
          </p:nvSpPr>
          <p:spPr>
            <a:xfrm>
              <a:off x="7858529" y="1731193"/>
              <a:ext cx="1320185" cy="132176"/>
            </a:xfrm>
            <a:custGeom>
              <a:rect b="b" l="l" r="r" t="t"/>
              <a:pathLst>
                <a:path extrusionOk="0" h="1930" w="19277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7784360" y="1950550"/>
              <a:ext cx="865993" cy="132176"/>
            </a:xfrm>
            <a:custGeom>
              <a:rect b="b" l="l" r="r" t="t"/>
              <a:pathLst>
                <a:path extrusionOk="0" h="1930" w="12645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8855808" y="1950550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8445651" y="2169086"/>
              <a:ext cx="733063" cy="132998"/>
            </a:xfrm>
            <a:custGeom>
              <a:rect b="b" l="l" r="r" t="t"/>
              <a:pathLst>
                <a:path extrusionOk="0" h="1942" w="10704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8738356" y="2388443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990637" y="2388443"/>
              <a:ext cx="597737" cy="132929"/>
            </a:xfrm>
            <a:custGeom>
              <a:rect b="b" l="l" r="r" t="t"/>
              <a:pathLst>
                <a:path extrusionOk="0" h="1941" w="8728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683208" y="2607801"/>
              <a:ext cx="1495507" cy="132108"/>
            </a:xfrm>
            <a:custGeom>
              <a:rect b="b" l="l" r="r" t="t"/>
              <a:pathLst>
                <a:path extrusionOk="0" h="1929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8298888" y="2827090"/>
              <a:ext cx="879827" cy="132176"/>
            </a:xfrm>
            <a:custGeom>
              <a:rect b="b" l="l" r="r" t="t"/>
              <a:pathLst>
                <a:path extrusionOk="0" h="1930" w="12847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8855808" y="304644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7784360" y="2169086"/>
              <a:ext cx="499050" cy="132998"/>
            </a:xfrm>
            <a:custGeom>
              <a:rect b="b" l="l" r="r" t="t"/>
              <a:pathLst>
                <a:path extrusionOk="0" h="1942" w="7287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8020017" y="4142344"/>
              <a:ext cx="322975" cy="132176"/>
            </a:xfrm>
            <a:custGeom>
              <a:rect b="b" l="l" r="r" t="t"/>
              <a:pathLst>
                <a:path extrusionOk="0" h="1930" w="4716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7521789" y="4142344"/>
              <a:ext cx="322153" cy="132176"/>
            </a:xfrm>
            <a:custGeom>
              <a:rect b="b" l="l" r="r" t="t"/>
              <a:pathLst>
                <a:path extrusionOk="0" h="1930" w="4704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8152056" y="3264983"/>
              <a:ext cx="1026659" cy="132998"/>
            </a:xfrm>
            <a:custGeom>
              <a:rect b="b" l="l" r="r" t="t"/>
              <a:pathLst>
                <a:path extrusionOk="0" h="1942" w="14991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7784360" y="3484340"/>
              <a:ext cx="807301" cy="132929"/>
            </a:xfrm>
            <a:custGeom>
              <a:rect b="b" l="l" r="r" t="t"/>
              <a:pathLst>
                <a:path extrusionOk="0" h="1941" w="11788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8738356" y="3484340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7931945" y="3046447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8445651" y="3703698"/>
              <a:ext cx="733063" cy="132108"/>
            </a:xfrm>
            <a:custGeom>
              <a:rect b="b" l="l" r="r" t="t"/>
              <a:pathLst>
                <a:path extrusionOk="0" h="1929" w="10704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8855808" y="392298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7990637" y="3703698"/>
              <a:ext cx="322975" cy="132108"/>
            </a:xfrm>
            <a:custGeom>
              <a:rect b="b" l="l" r="r" t="t"/>
              <a:pathLst>
                <a:path extrusionOk="0" h="1929" w="4716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8445651" y="4142344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7858529" y="3922987"/>
              <a:ext cx="862774" cy="132176"/>
            </a:xfrm>
            <a:custGeom>
              <a:rect b="b" l="l" r="r" t="t"/>
              <a:pathLst>
                <a:path extrusionOk="0" h="1930" w="12598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7683208" y="4361702"/>
              <a:ext cx="1495507" cy="132176"/>
            </a:xfrm>
            <a:custGeom>
              <a:rect b="b" l="l" r="r" t="t"/>
              <a:pathLst>
                <a:path extrusionOk="0" h="1930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8767736" y="4580237"/>
              <a:ext cx="410978" cy="132929"/>
            </a:xfrm>
            <a:custGeom>
              <a:rect b="b" l="l" r="r" t="t"/>
              <a:pathLst>
                <a:path extrusionOk="0" h="1941" w="6001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7814494" y="4580237"/>
              <a:ext cx="773880" cy="132929"/>
            </a:xfrm>
            <a:custGeom>
              <a:rect b="b" l="l" r="r" t="t"/>
              <a:pathLst>
                <a:path extrusionOk="0" h="1941" w="1130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7397009" y="4799526"/>
              <a:ext cx="833394" cy="132998"/>
            </a:xfrm>
            <a:custGeom>
              <a:rect b="b" l="l" r="r" t="t"/>
              <a:pathLst>
                <a:path extrusionOk="0" h="1942" w="12169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8382851" y="4799526"/>
              <a:ext cx="795864" cy="132998"/>
            </a:xfrm>
            <a:custGeom>
              <a:rect b="b" l="l" r="r" t="t"/>
              <a:pathLst>
                <a:path extrusionOk="0" h="1942" w="11621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8064053" y="5018884"/>
              <a:ext cx="1114662" cy="132176"/>
            </a:xfrm>
            <a:custGeom>
              <a:rect b="b" l="l" r="r" t="t"/>
              <a:pathLst>
                <a:path extrusionOk="0" h="1930" w="16276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14"/>
          <p:cNvSpPr/>
          <p:nvPr/>
        </p:nvSpPr>
        <p:spPr>
          <a:xfrm>
            <a:off x="1962382" y="0"/>
            <a:ext cx="2721868" cy="387420"/>
          </a:xfrm>
          <a:custGeom>
            <a:rect b="b" l="l" r="r" t="t"/>
            <a:pathLst>
              <a:path extrusionOk="0" h="5657" w="39744">
                <a:moveTo>
                  <a:pt x="1" y="1"/>
                </a:moveTo>
                <a:lnTo>
                  <a:pt x="1" y="5656"/>
                </a:lnTo>
                <a:lnTo>
                  <a:pt x="39744" y="5656"/>
                </a:lnTo>
                <a:lnTo>
                  <a:pt x="397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873813" y="0"/>
            <a:ext cx="664647" cy="387420"/>
          </a:xfrm>
          <a:custGeom>
            <a:rect b="b" l="l" r="r" t="t"/>
            <a:pathLst>
              <a:path extrusionOk="0" h="5657" w="9705">
                <a:moveTo>
                  <a:pt x="1" y="1"/>
                </a:moveTo>
                <a:lnTo>
                  <a:pt x="1" y="5656"/>
                </a:lnTo>
                <a:lnTo>
                  <a:pt x="9704" y="5656"/>
                </a:lnTo>
                <a:lnTo>
                  <a:pt x="97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"/>
          <p:cNvSpPr/>
          <p:nvPr/>
        </p:nvSpPr>
        <p:spPr>
          <a:xfrm>
            <a:off x="1049134" y="938616"/>
            <a:ext cx="212098" cy="385776"/>
          </a:xfrm>
          <a:custGeom>
            <a:rect b="b" l="l" r="r" t="t"/>
            <a:pathLst>
              <a:path extrusionOk="0" h="5633" w="3097">
                <a:moveTo>
                  <a:pt x="2239" y="1"/>
                </a:moveTo>
                <a:lnTo>
                  <a:pt x="1" y="5275"/>
                </a:lnTo>
                <a:lnTo>
                  <a:pt x="846" y="5633"/>
                </a:lnTo>
                <a:lnTo>
                  <a:pt x="3096" y="370"/>
                </a:lnTo>
                <a:lnTo>
                  <a:pt x="22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873813" y="1008745"/>
            <a:ext cx="167240" cy="245519"/>
          </a:xfrm>
          <a:custGeom>
            <a:rect b="b" l="l" r="r" t="t"/>
            <a:pathLst>
              <a:path extrusionOk="0" h="3585" w="2442">
                <a:moveTo>
                  <a:pt x="1787" y="1"/>
                </a:moveTo>
                <a:lnTo>
                  <a:pt x="1" y="1787"/>
                </a:lnTo>
                <a:lnTo>
                  <a:pt x="1787" y="3585"/>
                </a:lnTo>
                <a:lnTo>
                  <a:pt x="2442" y="2930"/>
                </a:lnTo>
                <a:lnTo>
                  <a:pt x="1299" y="1787"/>
                </a:lnTo>
                <a:lnTo>
                  <a:pt x="2442" y="656"/>
                </a:lnTo>
                <a:lnTo>
                  <a:pt x="1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1268492" y="1008745"/>
            <a:ext cx="168062" cy="245519"/>
          </a:xfrm>
          <a:custGeom>
            <a:rect b="b" l="l" r="r" t="t"/>
            <a:pathLst>
              <a:path extrusionOk="0" h="3585" w="2454">
                <a:moveTo>
                  <a:pt x="655" y="1"/>
                </a:moveTo>
                <a:lnTo>
                  <a:pt x="0" y="656"/>
                </a:lnTo>
                <a:lnTo>
                  <a:pt x="1143" y="1787"/>
                </a:lnTo>
                <a:lnTo>
                  <a:pt x="0" y="2930"/>
                </a:lnTo>
                <a:lnTo>
                  <a:pt x="655" y="3585"/>
                </a:lnTo>
                <a:lnTo>
                  <a:pt x="2453" y="1787"/>
                </a:lnTo>
                <a:lnTo>
                  <a:pt x="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"/>
          <p:cNvSpPr/>
          <p:nvPr/>
        </p:nvSpPr>
        <p:spPr>
          <a:xfrm>
            <a:off x="3516020" y="4983597"/>
            <a:ext cx="1054395" cy="15991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160341" y="4983597"/>
            <a:ext cx="2152689" cy="15991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1805333" y="4452017"/>
            <a:ext cx="3750923" cy="160666"/>
          </a:xfrm>
          <a:custGeom>
            <a:rect b="b" l="l" r="r" t="t"/>
            <a:pathLst>
              <a:path extrusionOk="0" h="2346" w="54770">
                <a:moveTo>
                  <a:pt x="0" y="0"/>
                </a:moveTo>
                <a:lnTo>
                  <a:pt x="0" y="2346"/>
                </a:lnTo>
                <a:lnTo>
                  <a:pt x="54769" y="2346"/>
                </a:lnTo>
                <a:lnTo>
                  <a:pt x="547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0" y="4452017"/>
            <a:ext cx="1490645" cy="160666"/>
          </a:xfrm>
          <a:custGeom>
            <a:rect b="b" l="l" r="r" t="t"/>
            <a:pathLst>
              <a:path extrusionOk="0" h="2346" w="21766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596093" y="4717807"/>
            <a:ext cx="3218453" cy="160734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"/>
          <p:cNvSpPr/>
          <p:nvPr/>
        </p:nvSpPr>
        <p:spPr>
          <a:xfrm>
            <a:off x="0" y="4717807"/>
            <a:ext cx="364546" cy="160734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0" y="4983597"/>
            <a:ext cx="828532" cy="159912"/>
          </a:xfrm>
          <a:custGeom>
            <a:rect b="b" l="l" r="r" t="t"/>
            <a:pathLst>
              <a:path extrusionOk="0" h="2335" w="12098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"/>
          <p:cNvSpPr txBox="1"/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169" name="Google Shape;169;p14"/>
          <p:cNvSpPr txBox="1"/>
          <p:nvPr>
            <p:ph idx="1" type="subTitle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4_1"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26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126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126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126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p126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126"/>
          <p:cNvSpPr/>
          <p:nvPr/>
        </p:nvSpPr>
        <p:spPr>
          <a:xfrm flipH="1">
            <a:off x="1299983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126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126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126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126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126"/>
          <p:cNvSpPr/>
          <p:nvPr/>
        </p:nvSpPr>
        <p:spPr>
          <a:xfrm>
            <a:off x="2094075" y="1123150"/>
            <a:ext cx="4955589" cy="4020450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0" name="Google Shape;1640;p126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5"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27"/>
          <p:cNvSpPr/>
          <p:nvPr/>
        </p:nvSpPr>
        <p:spPr>
          <a:xfrm>
            <a:off x="1817725" y="0"/>
            <a:ext cx="73263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127"/>
          <p:cNvSpPr txBox="1"/>
          <p:nvPr>
            <p:ph idx="1" type="body"/>
          </p:nvPr>
        </p:nvSpPr>
        <p:spPr>
          <a:xfrm>
            <a:off x="4579525" y="2388200"/>
            <a:ext cx="3932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4" name="Google Shape;1644;p127"/>
          <p:cNvSpPr txBox="1"/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645" name="Google Shape;1645;p127"/>
          <p:cNvSpPr/>
          <p:nvPr/>
        </p:nvSpPr>
        <p:spPr>
          <a:xfrm>
            <a:off x="0" y="2156637"/>
            <a:ext cx="2107897" cy="128764"/>
          </a:xfrm>
          <a:custGeom>
            <a:rect b="b" l="l" r="r" t="t"/>
            <a:pathLst>
              <a:path extrusionOk="0" h="8298" w="135840">
                <a:moveTo>
                  <a:pt x="1" y="1"/>
                </a:moveTo>
                <a:lnTo>
                  <a:pt x="1" y="8298"/>
                </a:lnTo>
                <a:lnTo>
                  <a:pt x="135840" y="8298"/>
                </a:lnTo>
                <a:lnTo>
                  <a:pt x="135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127"/>
          <p:cNvSpPr/>
          <p:nvPr/>
        </p:nvSpPr>
        <p:spPr>
          <a:xfrm>
            <a:off x="2107970" y="2156637"/>
            <a:ext cx="1115538" cy="128764"/>
          </a:xfrm>
          <a:custGeom>
            <a:rect b="b" l="l" r="r" t="t"/>
            <a:pathLst>
              <a:path extrusionOk="0" h="8298" w="71889">
                <a:moveTo>
                  <a:pt x="1" y="1"/>
                </a:moveTo>
                <a:lnTo>
                  <a:pt x="1" y="8298"/>
                </a:lnTo>
                <a:lnTo>
                  <a:pt x="71889" y="8298"/>
                </a:lnTo>
                <a:lnTo>
                  <a:pt x="71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7" name="Google Shape;1647;p127"/>
          <p:cNvSpPr/>
          <p:nvPr/>
        </p:nvSpPr>
        <p:spPr>
          <a:xfrm>
            <a:off x="430892" y="2369856"/>
            <a:ext cx="1645026" cy="128764"/>
          </a:xfrm>
          <a:custGeom>
            <a:rect b="b" l="l" r="r" t="t"/>
            <a:pathLst>
              <a:path extrusionOk="0" h="8298" w="106011">
                <a:moveTo>
                  <a:pt x="1" y="1"/>
                </a:moveTo>
                <a:lnTo>
                  <a:pt x="1" y="8297"/>
                </a:lnTo>
                <a:lnTo>
                  <a:pt x="106011" y="8297"/>
                </a:lnTo>
                <a:lnTo>
                  <a:pt x="10601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127"/>
          <p:cNvSpPr/>
          <p:nvPr/>
        </p:nvSpPr>
        <p:spPr>
          <a:xfrm>
            <a:off x="1597826" y="2369856"/>
            <a:ext cx="478141" cy="128764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127"/>
          <p:cNvSpPr/>
          <p:nvPr/>
        </p:nvSpPr>
        <p:spPr>
          <a:xfrm>
            <a:off x="2665754" y="2369856"/>
            <a:ext cx="557777" cy="128764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127"/>
          <p:cNvSpPr/>
          <p:nvPr/>
        </p:nvSpPr>
        <p:spPr>
          <a:xfrm>
            <a:off x="0" y="3222713"/>
            <a:ext cx="1472750" cy="128392"/>
          </a:xfrm>
          <a:custGeom>
            <a:rect b="b" l="l" r="r" t="t"/>
            <a:pathLst>
              <a:path extrusionOk="0" h="8274" w="94909">
                <a:moveTo>
                  <a:pt x="1" y="1"/>
                </a:moveTo>
                <a:lnTo>
                  <a:pt x="1" y="8274"/>
                </a:lnTo>
                <a:lnTo>
                  <a:pt x="94908" y="8274"/>
                </a:lnTo>
                <a:lnTo>
                  <a:pt x="949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127"/>
          <p:cNvSpPr/>
          <p:nvPr/>
        </p:nvSpPr>
        <p:spPr>
          <a:xfrm>
            <a:off x="2202118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127"/>
          <p:cNvSpPr/>
          <p:nvPr/>
        </p:nvSpPr>
        <p:spPr>
          <a:xfrm>
            <a:off x="2406772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127"/>
          <p:cNvSpPr/>
          <p:nvPr/>
        </p:nvSpPr>
        <p:spPr>
          <a:xfrm>
            <a:off x="2061089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127"/>
          <p:cNvSpPr/>
          <p:nvPr/>
        </p:nvSpPr>
        <p:spPr>
          <a:xfrm>
            <a:off x="1856436" y="2796292"/>
            <a:ext cx="128376" cy="128749"/>
          </a:xfrm>
          <a:custGeom>
            <a:rect b="b" l="l" r="r" t="t"/>
            <a:pathLst>
              <a:path extrusionOk="0" h="8297" w="8273">
                <a:moveTo>
                  <a:pt x="0" y="0"/>
                </a:moveTo>
                <a:lnTo>
                  <a:pt x="0" y="8297"/>
                </a:lnTo>
                <a:lnTo>
                  <a:pt x="8273" y="8297"/>
                </a:lnTo>
                <a:lnTo>
                  <a:pt x="82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127"/>
          <p:cNvSpPr/>
          <p:nvPr/>
        </p:nvSpPr>
        <p:spPr>
          <a:xfrm>
            <a:off x="641505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1" y="0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127"/>
          <p:cNvSpPr/>
          <p:nvPr/>
        </p:nvSpPr>
        <p:spPr>
          <a:xfrm>
            <a:off x="3094800" y="2583074"/>
            <a:ext cx="128749" cy="128764"/>
          </a:xfrm>
          <a:custGeom>
            <a:rect b="b" l="l" r="r" t="t"/>
            <a:pathLst>
              <a:path extrusionOk="0" h="8298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127"/>
          <p:cNvSpPr/>
          <p:nvPr/>
        </p:nvSpPr>
        <p:spPr>
          <a:xfrm>
            <a:off x="191634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127"/>
          <p:cNvSpPr/>
          <p:nvPr/>
        </p:nvSpPr>
        <p:spPr>
          <a:xfrm>
            <a:off x="1339573" y="3009138"/>
            <a:ext cx="1644653" cy="128749"/>
          </a:xfrm>
          <a:custGeom>
            <a:rect b="b" l="l" r="r" t="t"/>
            <a:pathLst>
              <a:path extrusionOk="0" h="8297" w="105987">
                <a:moveTo>
                  <a:pt x="1" y="0"/>
                </a:moveTo>
                <a:lnTo>
                  <a:pt x="1" y="8297"/>
                </a:lnTo>
                <a:lnTo>
                  <a:pt x="105987" y="8297"/>
                </a:lnTo>
                <a:lnTo>
                  <a:pt x="10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127"/>
          <p:cNvSpPr/>
          <p:nvPr/>
        </p:nvSpPr>
        <p:spPr>
          <a:xfrm>
            <a:off x="1339573" y="3009138"/>
            <a:ext cx="478156" cy="128749"/>
          </a:xfrm>
          <a:custGeom>
            <a:rect b="b" l="l" r="r" t="t"/>
            <a:pathLst>
              <a:path extrusionOk="0" h="8297" w="30814">
                <a:moveTo>
                  <a:pt x="1" y="0"/>
                </a:moveTo>
                <a:lnTo>
                  <a:pt x="1" y="8297"/>
                </a:lnTo>
                <a:lnTo>
                  <a:pt x="30813" y="8297"/>
                </a:lnTo>
                <a:lnTo>
                  <a:pt x="308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0" name="Google Shape;1660;p127"/>
          <p:cNvSpPr/>
          <p:nvPr/>
        </p:nvSpPr>
        <p:spPr>
          <a:xfrm>
            <a:off x="0" y="3009510"/>
            <a:ext cx="749775" cy="128376"/>
          </a:xfrm>
          <a:custGeom>
            <a:rect b="b" l="l" r="r" t="t"/>
            <a:pathLst>
              <a:path extrusionOk="0" h="8273" w="48318">
                <a:moveTo>
                  <a:pt x="1" y="0"/>
                </a:moveTo>
                <a:lnTo>
                  <a:pt x="1" y="8273"/>
                </a:lnTo>
                <a:lnTo>
                  <a:pt x="48318" y="8273"/>
                </a:lnTo>
                <a:lnTo>
                  <a:pt x="48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127"/>
          <p:cNvSpPr/>
          <p:nvPr/>
        </p:nvSpPr>
        <p:spPr>
          <a:xfrm>
            <a:off x="1084687" y="3009138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127"/>
          <p:cNvSpPr/>
          <p:nvPr/>
        </p:nvSpPr>
        <p:spPr>
          <a:xfrm>
            <a:off x="879662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127"/>
          <p:cNvSpPr/>
          <p:nvPr/>
        </p:nvSpPr>
        <p:spPr>
          <a:xfrm>
            <a:off x="533979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127"/>
          <p:cNvSpPr/>
          <p:nvPr/>
        </p:nvSpPr>
        <p:spPr>
          <a:xfrm>
            <a:off x="338622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127"/>
          <p:cNvSpPr/>
          <p:nvPr/>
        </p:nvSpPr>
        <p:spPr>
          <a:xfrm>
            <a:off x="142891" y="3435558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127"/>
          <p:cNvSpPr/>
          <p:nvPr/>
        </p:nvSpPr>
        <p:spPr>
          <a:xfrm>
            <a:off x="3094800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127"/>
          <p:cNvSpPr/>
          <p:nvPr/>
        </p:nvSpPr>
        <p:spPr>
          <a:xfrm>
            <a:off x="1676332" y="2583074"/>
            <a:ext cx="1314984" cy="128764"/>
          </a:xfrm>
          <a:custGeom>
            <a:rect b="b" l="l" r="r" t="t"/>
            <a:pathLst>
              <a:path extrusionOk="0" h="8298" w="84742">
                <a:moveTo>
                  <a:pt x="1" y="0"/>
                </a:moveTo>
                <a:lnTo>
                  <a:pt x="1" y="8297"/>
                </a:lnTo>
                <a:lnTo>
                  <a:pt x="84741" y="8297"/>
                </a:lnTo>
                <a:lnTo>
                  <a:pt x="847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127"/>
          <p:cNvSpPr/>
          <p:nvPr/>
        </p:nvSpPr>
        <p:spPr>
          <a:xfrm>
            <a:off x="2267232" y="2796292"/>
            <a:ext cx="956281" cy="128749"/>
          </a:xfrm>
          <a:custGeom>
            <a:rect b="b" l="l" r="r" t="t"/>
            <a:pathLst>
              <a:path extrusionOk="0" h="8297" w="61626">
                <a:moveTo>
                  <a:pt x="1" y="0"/>
                </a:moveTo>
                <a:lnTo>
                  <a:pt x="1" y="8297"/>
                </a:lnTo>
                <a:lnTo>
                  <a:pt x="61626" y="8297"/>
                </a:lnTo>
                <a:lnTo>
                  <a:pt x="61626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127"/>
          <p:cNvSpPr/>
          <p:nvPr/>
        </p:nvSpPr>
        <p:spPr>
          <a:xfrm>
            <a:off x="641505" y="2796292"/>
            <a:ext cx="896384" cy="128749"/>
          </a:xfrm>
          <a:custGeom>
            <a:rect b="b" l="l" r="r" t="t"/>
            <a:pathLst>
              <a:path extrusionOk="0" h="8297" w="57766">
                <a:moveTo>
                  <a:pt x="1" y="0"/>
                </a:moveTo>
                <a:lnTo>
                  <a:pt x="1" y="8297"/>
                </a:lnTo>
                <a:lnTo>
                  <a:pt x="57765" y="8297"/>
                </a:lnTo>
                <a:lnTo>
                  <a:pt x="57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127"/>
          <p:cNvSpPr/>
          <p:nvPr/>
        </p:nvSpPr>
        <p:spPr>
          <a:xfrm>
            <a:off x="0" y="2796292"/>
            <a:ext cx="449495" cy="128749"/>
          </a:xfrm>
          <a:custGeom>
            <a:rect b="b" l="l" r="r" t="t"/>
            <a:pathLst>
              <a:path extrusionOk="0" h="8297" w="28967">
                <a:moveTo>
                  <a:pt x="1" y="0"/>
                </a:moveTo>
                <a:lnTo>
                  <a:pt x="1" y="8297"/>
                </a:lnTo>
                <a:lnTo>
                  <a:pt x="28967" y="8297"/>
                </a:lnTo>
                <a:lnTo>
                  <a:pt x="289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127"/>
          <p:cNvSpPr/>
          <p:nvPr/>
        </p:nvSpPr>
        <p:spPr>
          <a:xfrm>
            <a:off x="1676332" y="3222340"/>
            <a:ext cx="1547157" cy="128764"/>
          </a:xfrm>
          <a:custGeom>
            <a:rect b="b" l="l" r="r" t="t"/>
            <a:pathLst>
              <a:path extrusionOk="0" h="8298" w="99704">
                <a:moveTo>
                  <a:pt x="1" y="1"/>
                </a:moveTo>
                <a:lnTo>
                  <a:pt x="1" y="8298"/>
                </a:lnTo>
                <a:lnTo>
                  <a:pt x="99704" y="8298"/>
                </a:lnTo>
                <a:lnTo>
                  <a:pt x="99704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127"/>
          <p:cNvSpPr/>
          <p:nvPr/>
        </p:nvSpPr>
        <p:spPr>
          <a:xfrm>
            <a:off x="2522506" y="3435558"/>
            <a:ext cx="701019" cy="128764"/>
          </a:xfrm>
          <a:custGeom>
            <a:rect b="b" l="l" r="r" t="t"/>
            <a:pathLst>
              <a:path extrusionOk="0" h="8298" w="45176">
                <a:moveTo>
                  <a:pt x="0" y="1"/>
                </a:moveTo>
                <a:lnTo>
                  <a:pt x="0" y="8297"/>
                </a:lnTo>
                <a:lnTo>
                  <a:pt x="45176" y="8297"/>
                </a:lnTo>
                <a:lnTo>
                  <a:pt x="451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3" name="Google Shape;1673;p127"/>
          <p:cNvSpPr/>
          <p:nvPr/>
        </p:nvSpPr>
        <p:spPr>
          <a:xfrm>
            <a:off x="0" y="2583074"/>
            <a:ext cx="1277773" cy="128764"/>
          </a:xfrm>
          <a:custGeom>
            <a:rect b="b" l="l" r="r" t="t"/>
            <a:pathLst>
              <a:path extrusionOk="0" h="8298" w="82344">
                <a:moveTo>
                  <a:pt x="1" y="0"/>
                </a:moveTo>
                <a:lnTo>
                  <a:pt x="1" y="8297"/>
                </a:lnTo>
                <a:lnTo>
                  <a:pt x="82343" y="8297"/>
                </a:lnTo>
                <a:lnTo>
                  <a:pt x="823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127"/>
          <p:cNvSpPr/>
          <p:nvPr/>
        </p:nvSpPr>
        <p:spPr>
          <a:xfrm>
            <a:off x="812313" y="3435558"/>
            <a:ext cx="1562783" cy="128764"/>
          </a:xfrm>
          <a:custGeom>
            <a:rect b="b" l="l" r="r" t="t"/>
            <a:pathLst>
              <a:path extrusionOk="0" h="8298" w="100711">
                <a:moveTo>
                  <a:pt x="0" y="1"/>
                </a:moveTo>
                <a:lnTo>
                  <a:pt x="0" y="8297"/>
                </a:lnTo>
                <a:lnTo>
                  <a:pt x="100710" y="8297"/>
                </a:lnTo>
                <a:lnTo>
                  <a:pt x="10071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127"/>
          <p:cNvSpPr/>
          <p:nvPr/>
        </p:nvSpPr>
        <p:spPr>
          <a:xfrm>
            <a:off x="3223538" y="1474200"/>
            <a:ext cx="1086520" cy="2772465"/>
          </a:xfrm>
          <a:custGeom>
            <a:rect b="b" l="l" r="r" t="t"/>
            <a:pathLst>
              <a:path extrusionOk="0" h="178667" w="70019">
                <a:moveTo>
                  <a:pt x="1" y="1"/>
                </a:moveTo>
                <a:lnTo>
                  <a:pt x="1" y="22085"/>
                </a:lnTo>
                <a:lnTo>
                  <a:pt x="7434" y="22085"/>
                </a:lnTo>
                <a:cubicBezTo>
                  <a:pt x="22133" y="22637"/>
                  <a:pt x="29495" y="30574"/>
                  <a:pt x="29495" y="45848"/>
                </a:cubicBezTo>
                <a:lnTo>
                  <a:pt x="29495" y="60259"/>
                </a:lnTo>
                <a:cubicBezTo>
                  <a:pt x="29495" y="76397"/>
                  <a:pt x="35082" y="85941"/>
                  <a:pt x="46256" y="88914"/>
                </a:cubicBezTo>
                <a:lnTo>
                  <a:pt x="46256" y="89753"/>
                </a:lnTo>
                <a:cubicBezTo>
                  <a:pt x="35082" y="92727"/>
                  <a:pt x="29495" y="102270"/>
                  <a:pt x="29495" y="118408"/>
                </a:cubicBezTo>
                <a:lnTo>
                  <a:pt x="29495" y="132843"/>
                </a:lnTo>
                <a:cubicBezTo>
                  <a:pt x="29495" y="148405"/>
                  <a:pt x="22133" y="156390"/>
                  <a:pt x="7434" y="156822"/>
                </a:cubicBezTo>
                <a:lnTo>
                  <a:pt x="1" y="156822"/>
                </a:lnTo>
                <a:lnTo>
                  <a:pt x="1" y="178666"/>
                </a:lnTo>
                <a:lnTo>
                  <a:pt x="7434" y="178666"/>
                </a:lnTo>
                <a:cubicBezTo>
                  <a:pt x="21869" y="178379"/>
                  <a:pt x="33259" y="174038"/>
                  <a:pt x="41604" y="165622"/>
                </a:cubicBezTo>
                <a:cubicBezTo>
                  <a:pt x="49948" y="157205"/>
                  <a:pt x="54121" y="145072"/>
                  <a:pt x="54121" y="129222"/>
                </a:cubicBezTo>
                <a:lnTo>
                  <a:pt x="54121" y="115866"/>
                </a:lnTo>
                <a:cubicBezTo>
                  <a:pt x="54121" y="111046"/>
                  <a:pt x="55032" y="107234"/>
                  <a:pt x="56878" y="104404"/>
                </a:cubicBezTo>
                <a:cubicBezTo>
                  <a:pt x="58701" y="101575"/>
                  <a:pt x="61266" y="100160"/>
                  <a:pt x="64503" y="100160"/>
                </a:cubicBezTo>
                <a:lnTo>
                  <a:pt x="70019" y="100160"/>
                </a:lnTo>
                <a:lnTo>
                  <a:pt x="70019" y="78315"/>
                </a:lnTo>
                <a:lnTo>
                  <a:pt x="64503" y="78315"/>
                </a:lnTo>
                <a:cubicBezTo>
                  <a:pt x="61266" y="78315"/>
                  <a:pt x="58701" y="76901"/>
                  <a:pt x="56878" y="74071"/>
                </a:cubicBezTo>
                <a:cubicBezTo>
                  <a:pt x="55032" y="71242"/>
                  <a:pt x="54121" y="67405"/>
                  <a:pt x="54121" y="62609"/>
                </a:cubicBezTo>
                <a:lnTo>
                  <a:pt x="54121" y="49661"/>
                </a:lnTo>
                <a:cubicBezTo>
                  <a:pt x="54121" y="33667"/>
                  <a:pt x="49972" y="21510"/>
                  <a:pt x="41700" y="13165"/>
                </a:cubicBezTo>
                <a:cubicBezTo>
                  <a:pt x="33427" y="4821"/>
                  <a:pt x="22013" y="433"/>
                  <a:pt x="7434" y="1"/>
                </a:cubicBez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6" name="Google Shape;1676;p127"/>
          <p:cNvSpPr/>
          <p:nvPr/>
        </p:nvSpPr>
        <p:spPr>
          <a:xfrm>
            <a:off x="-12" y="4446900"/>
            <a:ext cx="10866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8"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128"/>
          <p:cNvSpPr/>
          <p:nvPr/>
        </p:nvSpPr>
        <p:spPr>
          <a:xfrm>
            <a:off x="5445850" y="1359975"/>
            <a:ext cx="3697248" cy="1208576"/>
          </a:xfrm>
          <a:custGeom>
            <a:rect b="b" l="l" r="r" t="t"/>
            <a:pathLst>
              <a:path extrusionOk="0" h="37768" w="115539">
                <a:moveTo>
                  <a:pt x="1" y="0"/>
                </a:moveTo>
                <a:lnTo>
                  <a:pt x="115539" y="0"/>
                </a:lnTo>
                <a:lnTo>
                  <a:pt x="115539" y="37767"/>
                </a:lnTo>
                <a:lnTo>
                  <a:pt x="1" y="3776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9" name="Google Shape;1679;p128"/>
          <p:cNvSpPr/>
          <p:nvPr/>
        </p:nvSpPr>
        <p:spPr>
          <a:xfrm>
            <a:off x="-899" y="2568525"/>
            <a:ext cx="3697248" cy="1208544"/>
          </a:xfrm>
          <a:custGeom>
            <a:rect b="b" l="l" r="r" t="t"/>
            <a:pathLst>
              <a:path extrusionOk="0" h="37767" w="115539">
                <a:moveTo>
                  <a:pt x="0" y="0"/>
                </a:moveTo>
                <a:lnTo>
                  <a:pt x="115538" y="0"/>
                </a:lnTo>
                <a:lnTo>
                  <a:pt x="115538" y="37767"/>
                </a:lnTo>
                <a:lnTo>
                  <a:pt x="0" y="3776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p128"/>
          <p:cNvSpPr/>
          <p:nvPr/>
        </p:nvSpPr>
        <p:spPr>
          <a:xfrm>
            <a:off x="-905" y="-3217"/>
            <a:ext cx="3697248" cy="357024"/>
          </a:xfrm>
          <a:custGeom>
            <a:rect b="b" l="l" r="r" t="t"/>
            <a:pathLst>
              <a:path extrusionOk="0" h="11157" w="115539">
                <a:moveTo>
                  <a:pt x="0" y="0"/>
                </a:moveTo>
                <a:lnTo>
                  <a:pt x="115538" y="0"/>
                </a:lnTo>
                <a:lnTo>
                  <a:pt x="115538" y="11156"/>
                </a:lnTo>
                <a:lnTo>
                  <a:pt x="0" y="11156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128"/>
          <p:cNvSpPr/>
          <p:nvPr/>
        </p:nvSpPr>
        <p:spPr>
          <a:xfrm>
            <a:off x="-905" y="3584623"/>
            <a:ext cx="417216" cy="384864"/>
          </a:xfrm>
          <a:custGeom>
            <a:rect b="b" l="l" r="r" t="t"/>
            <a:pathLst>
              <a:path extrusionOk="0" h="12027" w="13038">
                <a:moveTo>
                  <a:pt x="0" y="1"/>
                </a:moveTo>
                <a:lnTo>
                  <a:pt x="13037" y="1"/>
                </a:lnTo>
                <a:lnTo>
                  <a:pt x="13037" y="12026"/>
                </a:lnTo>
                <a:lnTo>
                  <a:pt x="0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128"/>
          <p:cNvSpPr/>
          <p:nvPr/>
        </p:nvSpPr>
        <p:spPr>
          <a:xfrm>
            <a:off x="8017591" y="1161103"/>
            <a:ext cx="1125504" cy="384832"/>
          </a:xfrm>
          <a:custGeom>
            <a:rect b="b" l="l" r="r" t="t"/>
            <a:pathLst>
              <a:path extrusionOk="0" h="12026" w="35172">
                <a:moveTo>
                  <a:pt x="1" y="0"/>
                </a:moveTo>
                <a:lnTo>
                  <a:pt x="35172" y="0"/>
                </a:lnTo>
                <a:lnTo>
                  <a:pt x="35172" y="12026"/>
                </a:lnTo>
                <a:lnTo>
                  <a:pt x="1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3" name="Google Shape;1683;p128"/>
          <p:cNvSpPr txBox="1"/>
          <p:nvPr>
            <p:ph idx="1" type="subTitle"/>
          </p:nvPr>
        </p:nvSpPr>
        <p:spPr>
          <a:xfrm>
            <a:off x="5626675" y="1941426"/>
            <a:ext cx="2391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4" name="Google Shape;1684;p128"/>
          <p:cNvSpPr txBox="1"/>
          <p:nvPr>
            <p:ph idx="2" type="subTitle"/>
          </p:nvPr>
        </p:nvSpPr>
        <p:spPr>
          <a:xfrm>
            <a:off x="1129300" y="3151101"/>
            <a:ext cx="2391600" cy="468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685" name="Google Shape;1685;p128"/>
          <p:cNvSpPr txBox="1"/>
          <p:nvPr>
            <p:ph type="title"/>
          </p:nvPr>
        </p:nvSpPr>
        <p:spPr>
          <a:xfrm>
            <a:off x="1125100" y="2794025"/>
            <a:ext cx="2395800" cy="263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86" name="Google Shape;1686;p128"/>
          <p:cNvSpPr txBox="1"/>
          <p:nvPr>
            <p:ph idx="3" type="title"/>
          </p:nvPr>
        </p:nvSpPr>
        <p:spPr>
          <a:xfrm>
            <a:off x="5626675" y="1582550"/>
            <a:ext cx="2395800" cy="265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USTOM_10"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129"/>
          <p:cNvSpPr txBox="1"/>
          <p:nvPr>
            <p:ph idx="1" type="subTitle"/>
          </p:nvPr>
        </p:nvSpPr>
        <p:spPr>
          <a:xfrm flipH="1">
            <a:off x="720000" y="1132375"/>
            <a:ext cx="77040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1689" name="Google Shape;1689;p129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1"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30"/>
          <p:cNvSpPr txBox="1"/>
          <p:nvPr>
            <p:ph idx="1" type="subTitle"/>
          </p:nvPr>
        </p:nvSpPr>
        <p:spPr>
          <a:xfrm>
            <a:off x="6416724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2" name="Google Shape;1692;p130"/>
          <p:cNvSpPr txBox="1"/>
          <p:nvPr>
            <p:ph type="title"/>
          </p:nvPr>
        </p:nvSpPr>
        <p:spPr>
          <a:xfrm>
            <a:off x="6385849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693" name="Google Shape;1693;p130"/>
          <p:cNvSpPr txBox="1"/>
          <p:nvPr>
            <p:ph idx="2" type="subTitle"/>
          </p:nvPr>
        </p:nvSpPr>
        <p:spPr>
          <a:xfrm>
            <a:off x="835225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4" name="Google Shape;1694;p130"/>
          <p:cNvSpPr txBox="1"/>
          <p:nvPr>
            <p:ph idx="3" type="title"/>
          </p:nvPr>
        </p:nvSpPr>
        <p:spPr>
          <a:xfrm>
            <a:off x="804350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695" name="Google Shape;1695;p130"/>
          <p:cNvSpPr txBox="1"/>
          <p:nvPr>
            <p:ph idx="4" type="subTitle"/>
          </p:nvPr>
        </p:nvSpPr>
        <p:spPr>
          <a:xfrm>
            <a:off x="3624150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p130"/>
          <p:cNvSpPr txBox="1"/>
          <p:nvPr>
            <p:ph idx="5" type="title"/>
          </p:nvPr>
        </p:nvSpPr>
        <p:spPr>
          <a:xfrm>
            <a:off x="3593246" y="17533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697" name="Google Shape;1697;p130"/>
          <p:cNvSpPr txBox="1"/>
          <p:nvPr>
            <p:ph idx="6" type="subTitle"/>
          </p:nvPr>
        </p:nvSpPr>
        <p:spPr>
          <a:xfrm>
            <a:off x="6416724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8" name="Google Shape;1698;p130"/>
          <p:cNvSpPr txBox="1"/>
          <p:nvPr>
            <p:ph idx="7" type="title"/>
          </p:nvPr>
        </p:nvSpPr>
        <p:spPr>
          <a:xfrm>
            <a:off x="6385824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699" name="Google Shape;1699;p130"/>
          <p:cNvSpPr txBox="1"/>
          <p:nvPr>
            <p:ph idx="8" type="subTitle"/>
          </p:nvPr>
        </p:nvSpPr>
        <p:spPr>
          <a:xfrm>
            <a:off x="835225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0" name="Google Shape;1700;p130"/>
          <p:cNvSpPr txBox="1"/>
          <p:nvPr>
            <p:ph idx="9" type="title"/>
          </p:nvPr>
        </p:nvSpPr>
        <p:spPr>
          <a:xfrm>
            <a:off x="804325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701" name="Google Shape;1701;p130"/>
          <p:cNvSpPr txBox="1"/>
          <p:nvPr>
            <p:ph idx="13" type="subTitle"/>
          </p:nvPr>
        </p:nvSpPr>
        <p:spPr>
          <a:xfrm>
            <a:off x="3624150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2" name="Google Shape;1702;p130"/>
          <p:cNvSpPr txBox="1"/>
          <p:nvPr>
            <p:ph idx="14" type="title"/>
          </p:nvPr>
        </p:nvSpPr>
        <p:spPr>
          <a:xfrm>
            <a:off x="3593246" y="32966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703" name="Google Shape;1703;p130"/>
          <p:cNvSpPr txBox="1"/>
          <p:nvPr>
            <p:ph idx="1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704" name="Google Shape;1704;p130"/>
          <p:cNvSpPr/>
          <p:nvPr/>
        </p:nvSpPr>
        <p:spPr>
          <a:xfrm flipH="1">
            <a:off x="-40" y="1952289"/>
            <a:ext cx="7790203" cy="131872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130"/>
          <p:cNvSpPr/>
          <p:nvPr/>
        </p:nvSpPr>
        <p:spPr>
          <a:xfrm flipH="1">
            <a:off x="933395" y="3495600"/>
            <a:ext cx="8210589" cy="131851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ercentages">
  <p:cSld name="CUSTOM_12"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31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708" name="Google Shape;1708;p131"/>
          <p:cNvSpPr txBox="1"/>
          <p:nvPr>
            <p:ph hasCustomPrompt="1" idx="2" type="title"/>
          </p:nvPr>
        </p:nvSpPr>
        <p:spPr>
          <a:xfrm>
            <a:off x="2201811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1709" name="Google Shape;1709;p131"/>
          <p:cNvSpPr txBox="1"/>
          <p:nvPr>
            <p:ph hasCustomPrompt="1" idx="3" type="title"/>
          </p:nvPr>
        </p:nvSpPr>
        <p:spPr>
          <a:xfrm>
            <a:off x="5332488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1710" name="Google Shape;1710;p131"/>
          <p:cNvSpPr/>
          <p:nvPr/>
        </p:nvSpPr>
        <p:spPr>
          <a:xfrm flipH="1">
            <a:off x="-11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131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131"/>
          <p:cNvSpPr/>
          <p:nvPr/>
        </p:nvSpPr>
        <p:spPr>
          <a:xfrm flipH="1">
            <a:off x="7353292" y="4786292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15"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132"/>
          <p:cNvSpPr txBox="1"/>
          <p:nvPr>
            <p:ph idx="1" type="subTitle"/>
          </p:nvPr>
        </p:nvSpPr>
        <p:spPr>
          <a:xfrm>
            <a:off x="3423600" y="1473000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5" name="Google Shape;1715;p132"/>
          <p:cNvSpPr txBox="1"/>
          <p:nvPr>
            <p:ph hasCustomPrompt="1" type="title"/>
          </p:nvPr>
        </p:nvSpPr>
        <p:spPr>
          <a:xfrm>
            <a:off x="3423750" y="934700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1716" name="Google Shape;1716;p132"/>
          <p:cNvSpPr txBox="1"/>
          <p:nvPr>
            <p:ph idx="2" type="subTitle"/>
          </p:nvPr>
        </p:nvSpPr>
        <p:spPr>
          <a:xfrm>
            <a:off x="3423600" y="2688513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7" name="Google Shape;1717;p132"/>
          <p:cNvSpPr txBox="1"/>
          <p:nvPr>
            <p:ph hasCustomPrompt="1" idx="3" type="title"/>
          </p:nvPr>
        </p:nvSpPr>
        <p:spPr>
          <a:xfrm>
            <a:off x="3423750" y="2150202"/>
            <a:ext cx="2296500" cy="457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1718" name="Google Shape;1718;p132"/>
          <p:cNvSpPr txBox="1"/>
          <p:nvPr>
            <p:ph idx="4" type="subTitle"/>
          </p:nvPr>
        </p:nvSpPr>
        <p:spPr>
          <a:xfrm>
            <a:off x="3423750" y="3904025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p132"/>
          <p:cNvSpPr txBox="1"/>
          <p:nvPr>
            <p:ph hasCustomPrompt="1" idx="5" type="title"/>
          </p:nvPr>
        </p:nvSpPr>
        <p:spPr>
          <a:xfrm>
            <a:off x="3423750" y="3365703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1720" name="Google Shape;1720;p132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132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132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132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132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132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132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132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132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13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/>
          <p:nvPr/>
        </p:nvSpPr>
        <p:spPr>
          <a:xfrm>
            <a:off x="0" y="4357775"/>
            <a:ext cx="6633906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1923700" y="0"/>
            <a:ext cx="7220221" cy="2724140"/>
          </a:xfrm>
          <a:custGeom>
            <a:rect b="b" l="l" r="r" t="t"/>
            <a:pathLst>
              <a:path extrusionOk="0" h="24170" w="52686">
                <a:moveTo>
                  <a:pt x="1" y="0"/>
                </a:moveTo>
                <a:lnTo>
                  <a:pt x="1" y="24170"/>
                </a:lnTo>
                <a:lnTo>
                  <a:pt x="52686" y="24170"/>
                </a:lnTo>
                <a:lnTo>
                  <a:pt x="526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"/>
          <p:cNvSpPr txBox="1"/>
          <p:nvPr>
            <p:ph type="title"/>
          </p:nvPr>
        </p:nvSpPr>
        <p:spPr>
          <a:xfrm>
            <a:off x="2951850" y="700250"/>
            <a:ext cx="324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" name="Google Shape;175;p15"/>
          <p:cNvSpPr txBox="1"/>
          <p:nvPr>
            <p:ph idx="1" type="subTitle"/>
          </p:nvPr>
        </p:nvSpPr>
        <p:spPr>
          <a:xfrm>
            <a:off x="2951850" y="1515875"/>
            <a:ext cx="3240300" cy="120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6" name="Google Shape;176;p15"/>
          <p:cNvSpPr txBox="1"/>
          <p:nvPr/>
        </p:nvSpPr>
        <p:spPr>
          <a:xfrm>
            <a:off x="2510100" y="3306950"/>
            <a:ext cx="41238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Slidesgo, incluiding icons by Flaticon, and infographics &amp; images by Freepik.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>
            <a:off x="0" y="3268775"/>
            <a:ext cx="667651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7960123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"/>
          <p:cNvSpPr/>
          <p:nvPr/>
        </p:nvSpPr>
        <p:spPr>
          <a:xfrm>
            <a:off x="7173125" y="2089940"/>
            <a:ext cx="1970757" cy="356858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0" y="2089940"/>
            <a:ext cx="552969" cy="356858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8773245" y="1500456"/>
            <a:ext cx="370618" cy="35685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8039723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7555951" y="3858262"/>
            <a:ext cx="1587922" cy="355315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"/>
          <p:cNvSpPr/>
          <p:nvPr/>
        </p:nvSpPr>
        <p:spPr>
          <a:xfrm>
            <a:off x="0" y="4446202"/>
            <a:ext cx="1183740" cy="356858"/>
          </a:xfrm>
          <a:custGeom>
            <a:rect b="b" l="l" r="r" t="t"/>
            <a:pathLst>
              <a:path extrusionOk="0" h="2775" w="9205">
                <a:moveTo>
                  <a:pt x="1" y="1"/>
                </a:moveTo>
                <a:lnTo>
                  <a:pt x="1" y="2775"/>
                </a:lnTo>
                <a:lnTo>
                  <a:pt x="9204" y="2775"/>
                </a:lnTo>
                <a:lnTo>
                  <a:pt x="920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0" y="3858262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2325759" y="3858262"/>
            <a:ext cx="866747" cy="355315"/>
          </a:xfrm>
          <a:custGeom>
            <a:rect b="b" l="l" r="r" t="t"/>
            <a:pathLst>
              <a:path extrusionOk="0" h="2763" w="6740">
                <a:moveTo>
                  <a:pt x="1" y="1"/>
                </a:moveTo>
                <a:lnTo>
                  <a:pt x="1" y="2763"/>
                </a:lnTo>
                <a:lnTo>
                  <a:pt x="6739" y="2763"/>
                </a:lnTo>
                <a:lnTo>
                  <a:pt x="6739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0" y="2679300"/>
            <a:ext cx="148591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896262" y="3268778"/>
            <a:ext cx="370618" cy="355443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359324" y="912525"/>
            <a:ext cx="1228595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5395565" y="323033"/>
            <a:ext cx="2171240" cy="355315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5729396" y="3858262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1577072" y="4446200"/>
            <a:ext cx="3118770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6" name="Google Shape;206;p16"/>
          <p:cNvSpPr txBox="1"/>
          <p:nvPr>
            <p:ph hasCustomPrompt="1"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>
            <a:off x="0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 txBox="1"/>
          <p:nvPr>
            <p:ph idx="1" type="body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210" name="Google Shape;210;p17"/>
          <p:cNvSpPr txBox="1"/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13" name="Google Shape;213;p18"/>
          <p:cNvSpPr txBox="1"/>
          <p:nvPr>
            <p:ph idx="1" type="subTitle"/>
          </p:nvPr>
        </p:nvSpPr>
        <p:spPr>
          <a:xfrm>
            <a:off x="277357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18"/>
          <p:cNvSpPr txBox="1"/>
          <p:nvPr>
            <p:ph idx="2" type="title"/>
          </p:nvPr>
        </p:nvSpPr>
        <p:spPr>
          <a:xfrm>
            <a:off x="2646050" y="2523698"/>
            <a:ext cx="2481300" cy="5244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215" name="Google Shape;215;p18"/>
          <p:cNvSpPr txBox="1"/>
          <p:nvPr>
            <p:ph idx="3" type="subTitle"/>
          </p:nvPr>
        </p:nvSpPr>
        <p:spPr>
          <a:xfrm>
            <a:off x="607022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18"/>
          <p:cNvSpPr txBox="1"/>
          <p:nvPr>
            <p:ph idx="4" type="title"/>
          </p:nvPr>
        </p:nvSpPr>
        <p:spPr>
          <a:xfrm>
            <a:off x="5942650" y="2523676"/>
            <a:ext cx="2481300" cy="5244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217" name="Google Shape;217;p18"/>
          <p:cNvSpPr/>
          <p:nvPr/>
        </p:nvSpPr>
        <p:spPr>
          <a:xfrm flipH="1">
            <a:off x="7772389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22" name="Google Shape;222;p20"/>
          <p:cNvSpPr txBox="1"/>
          <p:nvPr>
            <p:ph idx="1" type="subTitle"/>
          </p:nvPr>
        </p:nvSpPr>
        <p:spPr>
          <a:xfrm flipH="1">
            <a:off x="1456725" y="1617100"/>
            <a:ext cx="1960800" cy="10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0"/>
          <p:cNvSpPr/>
          <p:nvPr/>
        </p:nvSpPr>
        <p:spPr>
          <a:xfrm>
            <a:off x="0" y="2689849"/>
            <a:ext cx="2770896" cy="1033530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"/>
          <p:cNvSpPr/>
          <p:nvPr/>
        </p:nvSpPr>
        <p:spPr>
          <a:xfrm>
            <a:off x="0" y="0"/>
            <a:ext cx="1278158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ea principal">
  <p:cSld name="MAIN_POINT_1">
    <p:bg>
      <p:bgPr>
        <a:solidFill>
          <a:schemeClr val="dk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/>
          <p:nvPr/>
        </p:nvSpPr>
        <p:spPr>
          <a:xfrm flipH="1">
            <a:off x="27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 flipH="1">
            <a:off x="3" y="912525"/>
            <a:ext cx="3076570" cy="355301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1"/>
          <p:cNvSpPr/>
          <p:nvPr/>
        </p:nvSpPr>
        <p:spPr>
          <a:xfrm flipH="1">
            <a:off x="29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"/>
          <p:cNvSpPr/>
          <p:nvPr/>
        </p:nvSpPr>
        <p:spPr>
          <a:xfrm flipH="1">
            <a:off x="1299941" y="3268775"/>
            <a:ext cx="490759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 flipH="1">
            <a:off x="13" y="3858250"/>
            <a:ext cx="1457311" cy="355322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"/>
          <p:cNvSpPr/>
          <p:nvPr/>
        </p:nvSpPr>
        <p:spPr>
          <a:xfrm flipH="1">
            <a:off x="7377202" y="3858250"/>
            <a:ext cx="1766704" cy="355322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7488607" y="2679300"/>
            <a:ext cx="165529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 flipH="1">
            <a:off x="3895732" y="323025"/>
            <a:ext cx="4819643" cy="355322"/>
          </a:xfrm>
          <a:custGeom>
            <a:rect b="b" l="l" r="r" t="t"/>
            <a:pathLst>
              <a:path extrusionOk="0" h="2763" w="18087">
                <a:moveTo>
                  <a:pt x="1" y="0"/>
                </a:moveTo>
                <a:lnTo>
                  <a:pt x="1" y="2762"/>
                </a:lnTo>
                <a:lnTo>
                  <a:pt x="18087" y="2762"/>
                </a:lnTo>
                <a:lnTo>
                  <a:pt x="18087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 flipH="1">
            <a:off x="2611243" y="4446200"/>
            <a:ext cx="6532757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2094068" y="1123143"/>
            <a:ext cx="4955589" cy="3012341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4277738" y="1545725"/>
            <a:ext cx="191018" cy="298421"/>
          </a:xfrm>
          <a:custGeom>
            <a:rect b="b" l="l" r="r" t="t"/>
            <a:pathLst>
              <a:path extrusionOk="0" h="9133" w="5846">
                <a:moveTo>
                  <a:pt x="4560" y="1"/>
                </a:moveTo>
                <a:lnTo>
                  <a:pt x="0" y="4573"/>
                </a:lnTo>
                <a:lnTo>
                  <a:pt x="4560" y="9133"/>
                </a:lnTo>
                <a:lnTo>
                  <a:pt x="5846" y="7847"/>
                </a:lnTo>
                <a:lnTo>
                  <a:pt x="2572" y="4573"/>
                </a:lnTo>
                <a:lnTo>
                  <a:pt x="5846" y="1287"/>
                </a:lnTo>
                <a:lnTo>
                  <a:pt x="45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4674543" y="1545725"/>
            <a:ext cx="191443" cy="298421"/>
          </a:xfrm>
          <a:custGeom>
            <a:rect b="b" l="l" r="r" t="t"/>
            <a:pathLst>
              <a:path extrusionOk="0" h="9133" w="5859">
                <a:moveTo>
                  <a:pt x="1286" y="1"/>
                </a:moveTo>
                <a:lnTo>
                  <a:pt x="0" y="1287"/>
                </a:lnTo>
                <a:lnTo>
                  <a:pt x="3287" y="4573"/>
                </a:lnTo>
                <a:lnTo>
                  <a:pt x="0" y="7847"/>
                </a:lnTo>
                <a:lnTo>
                  <a:pt x="1286" y="9133"/>
                </a:lnTo>
                <a:lnTo>
                  <a:pt x="5858" y="4573"/>
                </a:lnTo>
                <a:lnTo>
                  <a:pt x="12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>
            <a:off x="4508031" y="1516154"/>
            <a:ext cx="127236" cy="357955"/>
          </a:xfrm>
          <a:custGeom>
            <a:rect b="b" l="l" r="r" t="t"/>
            <a:pathLst>
              <a:path extrusionOk="0" h="10955" w="3894">
                <a:moveTo>
                  <a:pt x="2108" y="1"/>
                </a:moveTo>
                <a:lnTo>
                  <a:pt x="1" y="10597"/>
                </a:lnTo>
                <a:lnTo>
                  <a:pt x="1786" y="10955"/>
                </a:lnTo>
                <a:lnTo>
                  <a:pt x="3894" y="358"/>
                </a:lnTo>
                <a:lnTo>
                  <a:pt x="21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 flipH="1">
            <a:off x="1647812" y="3858250"/>
            <a:ext cx="1766688" cy="355322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"/>
          <p:cNvSpPr/>
          <p:nvPr/>
        </p:nvSpPr>
        <p:spPr>
          <a:xfrm flipH="1">
            <a:off x="6667517" y="3268775"/>
            <a:ext cx="1246883" cy="355450"/>
          </a:xfrm>
          <a:custGeom>
            <a:rect b="b" l="l" r="r" t="t"/>
            <a:pathLst>
              <a:path extrusionOk="0" h="2764" w="18027">
                <a:moveTo>
                  <a:pt x="1" y="1"/>
                </a:moveTo>
                <a:lnTo>
                  <a:pt x="1" y="2763"/>
                </a:lnTo>
                <a:lnTo>
                  <a:pt x="18027" y="2763"/>
                </a:lnTo>
                <a:lnTo>
                  <a:pt x="180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"/>
          <p:cNvSpPr/>
          <p:nvPr/>
        </p:nvSpPr>
        <p:spPr>
          <a:xfrm flipH="1">
            <a:off x="5729417" y="912525"/>
            <a:ext cx="985703" cy="355301"/>
          </a:xfrm>
          <a:custGeom>
            <a:rect b="b" l="l" r="r" t="t"/>
            <a:pathLst>
              <a:path extrusionOk="0" h="2763" w="12443">
                <a:moveTo>
                  <a:pt x="1" y="0"/>
                </a:moveTo>
                <a:lnTo>
                  <a:pt x="1" y="2762"/>
                </a:lnTo>
                <a:lnTo>
                  <a:pt x="12443" y="2762"/>
                </a:lnTo>
                <a:lnTo>
                  <a:pt x="12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"/>
          <p:cNvSpPr txBox="1"/>
          <p:nvPr>
            <p:ph idx="1" type="subTitle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b="1" sz="1600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2" name="Google Shape;252;p21"/>
          <p:cNvSpPr txBox="1"/>
          <p:nvPr>
            <p:ph type="title"/>
          </p:nvPr>
        </p:nvSpPr>
        <p:spPr>
          <a:xfrm>
            <a:off x="2521800" y="3221225"/>
            <a:ext cx="41004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idx="1" type="subTitle"/>
          </p:nvPr>
        </p:nvSpPr>
        <p:spPr>
          <a:xfrm flipH="1">
            <a:off x="5247750" y="2169550"/>
            <a:ext cx="24675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2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56" name="Google Shape;256;p22"/>
          <p:cNvSpPr/>
          <p:nvPr/>
        </p:nvSpPr>
        <p:spPr>
          <a:xfrm>
            <a:off x="6419025" y="1575200"/>
            <a:ext cx="2725105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"/>
          <p:cNvSpPr/>
          <p:nvPr/>
        </p:nvSpPr>
        <p:spPr>
          <a:xfrm>
            <a:off x="0" y="4700673"/>
            <a:ext cx="1675636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ta al pie">
  <p:cSld name="CAPTION_ONLY_1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7928639" y="1"/>
            <a:ext cx="1215355" cy="402011"/>
          </a:xfrm>
          <a:custGeom>
            <a:rect b="b" l="l" r="r" t="t"/>
            <a:pathLst>
              <a:path extrusionOk="0" h="5002" w="15122">
                <a:moveTo>
                  <a:pt x="0" y="1"/>
                </a:moveTo>
                <a:lnTo>
                  <a:pt x="0" y="5001"/>
                </a:lnTo>
                <a:lnTo>
                  <a:pt x="15121" y="5001"/>
                </a:lnTo>
                <a:lnTo>
                  <a:pt x="15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3"/>
          <p:cNvSpPr/>
          <p:nvPr/>
        </p:nvSpPr>
        <p:spPr>
          <a:xfrm>
            <a:off x="3511525" y="783700"/>
            <a:ext cx="5632410" cy="2353867"/>
          </a:xfrm>
          <a:custGeom>
            <a:rect b="b" l="l" r="r" t="t"/>
            <a:pathLst>
              <a:path extrusionOk="0" h="27529" w="70081">
                <a:moveTo>
                  <a:pt x="0" y="1"/>
                </a:moveTo>
                <a:lnTo>
                  <a:pt x="0" y="27528"/>
                </a:lnTo>
                <a:lnTo>
                  <a:pt x="70080" y="27528"/>
                </a:lnTo>
                <a:lnTo>
                  <a:pt x="700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3"/>
          <p:cNvSpPr txBox="1"/>
          <p:nvPr>
            <p:ph type="title"/>
          </p:nvPr>
        </p:nvSpPr>
        <p:spPr>
          <a:xfrm>
            <a:off x="3762375" y="1012300"/>
            <a:ext cx="4915200" cy="1940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2" name="Google Shape;262;p23"/>
          <p:cNvSpPr/>
          <p:nvPr/>
        </p:nvSpPr>
        <p:spPr>
          <a:xfrm>
            <a:off x="5865073" y="3429550"/>
            <a:ext cx="1215342" cy="259665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3"/>
          <p:cNvSpPr/>
          <p:nvPr/>
        </p:nvSpPr>
        <p:spPr>
          <a:xfrm>
            <a:off x="8018936" y="3429550"/>
            <a:ext cx="1124989" cy="259686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3"/>
          <p:cNvSpPr/>
          <p:nvPr/>
        </p:nvSpPr>
        <p:spPr>
          <a:xfrm>
            <a:off x="7083824" y="3429550"/>
            <a:ext cx="259727" cy="259665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3"/>
          <p:cNvSpPr/>
          <p:nvPr/>
        </p:nvSpPr>
        <p:spPr>
          <a:xfrm>
            <a:off x="7496607" y="3429550"/>
            <a:ext cx="259707" cy="259686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/>
          <p:nvPr>
            <p:ph idx="1" type="body"/>
          </p:nvPr>
        </p:nvSpPr>
        <p:spPr>
          <a:xfrm>
            <a:off x="311700" y="3306869"/>
            <a:ext cx="8520600" cy="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8" name="Google Shape;268;p24"/>
          <p:cNvSpPr/>
          <p:nvPr/>
        </p:nvSpPr>
        <p:spPr>
          <a:xfrm rot="10800000">
            <a:off x="2751806" y="4243474"/>
            <a:ext cx="6391269" cy="904876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4"/>
          <p:cNvSpPr/>
          <p:nvPr/>
        </p:nvSpPr>
        <p:spPr>
          <a:xfrm rot="10800000">
            <a:off x="1361250" y="1501127"/>
            <a:ext cx="7781825" cy="152509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4"/>
          <p:cNvSpPr/>
          <p:nvPr/>
        </p:nvSpPr>
        <p:spPr>
          <a:xfrm rot="10800000">
            <a:off x="2" y="1"/>
            <a:ext cx="5791098" cy="505550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4"/>
          <p:cNvSpPr/>
          <p:nvPr/>
        </p:nvSpPr>
        <p:spPr>
          <a:xfrm rot="10800000">
            <a:off x="21" y="1501871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"/>
          <p:cNvSpPr/>
          <p:nvPr/>
        </p:nvSpPr>
        <p:spPr>
          <a:xfrm rot="10800000">
            <a:off x="532482" y="912524"/>
            <a:ext cx="1055445" cy="355301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"/>
          <p:cNvSpPr/>
          <p:nvPr/>
        </p:nvSpPr>
        <p:spPr>
          <a:xfrm rot="10800000"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4"/>
          <p:cNvSpPr/>
          <p:nvPr/>
        </p:nvSpPr>
        <p:spPr>
          <a:xfrm rot="10800000">
            <a:off x="1814348" y="912516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"/>
          <p:cNvSpPr/>
          <p:nvPr/>
        </p:nvSpPr>
        <p:spPr>
          <a:xfrm rot="10800000">
            <a:off x="4523560" y="323049"/>
            <a:ext cx="2095515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4"/>
          <p:cNvSpPr/>
          <p:nvPr/>
        </p:nvSpPr>
        <p:spPr>
          <a:xfrm rot="10800000">
            <a:off x="7381057" y="3345678"/>
            <a:ext cx="1762943" cy="355322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4"/>
          <p:cNvSpPr/>
          <p:nvPr/>
        </p:nvSpPr>
        <p:spPr>
          <a:xfrm rot="10800000">
            <a:off x="-4" y="2084924"/>
            <a:ext cx="178555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"/>
          <p:cNvSpPr/>
          <p:nvPr/>
        </p:nvSpPr>
        <p:spPr>
          <a:xfrm rot="10800000">
            <a:off x="656319" y="4788199"/>
            <a:ext cx="2628881" cy="355301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"/>
          <p:cNvSpPr txBox="1"/>
          <p:nvPr>
            <p:ph hasCustomPrompt="1" type="title"/>
          </p:nvPr>
        </p:nvSpPr>
        <p:spPr>
          <a:xfrm>
            <a:off x="311700" y="1847850"/>
            <a:ext cx="8520600" cy="1382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6"/>
          <p:cNvGrpSpPr/>
          <p:nvPr/>
        </p:nvGrpSpPr>
        <p:grpSpPr>
          <a:xfrm>
            <a:off x="-25" y="2816286"/>
            <a:ext cx="9144046" cy="948350"/>
            <a:chOff x="-25" y="2816286"/>
            <a:chExt cx="9144046" cy="948350"/>
          </a:xfrm>
        </p:grpSpPr>
        <p:sp>
          <p:nvSpPr>
            <p:cNvPr id="283" name="Google Shape;283;p26"/>
            <p:cNvSpPr/>
            <p:nvPr/>
          </p:nvSpPr>
          <p:spPr>
            <a:xfrm>
              <a:off x="5439453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1" y="1"/>
                  </a:moveTo>
                  <a:lnTo>
                    <a:pt x="1" y="4120"/>
                  </a:lnTo>
                  <a:lnTo>
                    <a:pt x="4442" y="4120"/>
                  </a:lnTo>
                  <a:lnTo>
                    <a:pt x="4442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5723675" y="3632754"/>
              <a:ext cx="2948838" cy="131882"/>
            </a:xfrm>
            <a:custGeom>
              <a:rect b="b" l="l" r="r" t="t"/>
              <a:pathLst>
                <a:path extrusionOk="0" h="4121" w="92144">
                  <a:moveTo>
                    <a:pt x="1" y="1"/>
                  </a:moveTo>
                  <a:lnTo>
                    <a:pt x="1" y="4120"/>
                  </a:lnTo>
                  <a:lnTo>
                    <a:pt x="92143" y="4120"/>
                  </a:lnTo>
                  <a:lnTo>
                    <a:pt x="921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4574596" y="3360726"/>
              <a:ext cx="1353834" cy="131882"/>
            </a:xfrm>
            <a:custGeom>
              <a:rect b="b" l="l" r="r" t="t"/>
              <a:pathLst>
                <a:path extrusionOk="0" h="4121" w="42304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5129312" y="2816286"/>
              <a:ext cx="1148858" cy="131498"/>
            </a:xfrm>
            <a:custGeom>
              <a:rect b="b" l="l" r="r" t="t"/>
              <a:pathLst>
                <a:path extrusionOk="0" h="4109" w="35899">
                  <a:moveTo>
                    <a:pt x="1" y="1"/>
                  </a:moveTo>
                  <a:lnTo>
                    <a:pt x="1" y="4108"/>
                  </a:lnTo>
                  <a:lnTo>
                    <a:pt x="35898" y="4108"/>
                  </a:lnTo>
                  <a:lnTo>
                    <a:pt x="358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3376749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077647" y="2816286"/>
              <a:ext cx="370397" cy="131498"/>
            </a:xfrm>
            <a:custGeom>
              <a:rect b="b" l="l" r="r" t="t"/>
              <a:pathLst>
                <a:path extrusionOk="0" h="4109" w="11574">
                  <a:moveTo>
                    <a:pt x="1" y="1"/>
                  </a:moveTo>
                  <a:lnTo>
                    <a:pt x="1" y="4108"/>
                  </a:lnTo>
                  <a:lnTo>
                    <a:pt x="11574" y="4108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542860" y="2816286"/>
              <a:ext cx="139467" cy="131498"/>
            </a:xfrm>
            <a:custGeom>
              <a:rect b="b" l="l" r="r" t="t"/>
              <a:pathLst>
                <a:path extrusionOk="0" h="4109" w="4358">
                  <a:moveTo>
                    <a:pt x="0" y="1"/>
                  </a:moveTo>
                  <a:lnTo>
                    <a:pt x="0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723818" y="3088314"/>
              <a:ext cx="366205" cy="131882"/>
            </a:xfrm>
            <a:custGeom>
              <a:rect b="b" l="l" r="r" t="t"/>
              <a:pathLst>
                <a:path extrusionOk="0" h="4121" w="11443">
                  <a:moveTo>
                    <a:pt x="1" y="1"/>
                  </a:moveTo>
                  <a:lnTo>
                    <a:pt x="1" y="4120"/>
                  </a:lnTo>
                  <a:lnTo>
                    <a:pt x="11443" y="4120"/>
                  </a:lnTo>
                  <a:lnTo>
                    <a:pt x="114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734770" y="3088314"/>
              <a:ext cx="891622" cy="131882"/>
            </a:xfrm>
            <a:custGeom>
              <a:rect b="b" l="l" r="r" t="t"/>
              <a:pathLst>
                <a:path extrusionOk="0" h="4121" w="27861">
                  <a:moveTo>
                    <a:pt x="0" y="1"/>
                  </a:moveTo>
                  <a:lnTo>
                    <a:pt x="0" y="4120"/>
                  </a:lnTo>
                  <a:lnTo>
                    <a:pt x="27861" y="4120"/>
                  </a:lnTo>
                  <a:lnTo>
                    <a:pt x="2786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864832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149054" y="3632754"/>
              <a:ext cx="2031679" cy="131882"/>
            </a:xfrm>
            <a:custGeom>
              <a:rect b="b" l="l" r="r" t="t"/>
              <a:pathLst>
                <a:path extrusionOk="0" h="4121" w="63485">
                  <a:moveTo>
                    <a:pt x="0" y="1"/>
                  </a:moveTo>
                  <a:lnTo>
                    <a:pt x="0" y="4120"/>
                  </a:lnTo>
                  <a:lnTo>
                    <a:pt x="63484" y="4120"/>
                  </a:lnTo>
                  <a:lnTo>
                    <a:pt x="6348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-25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824064" y="2816286"/>
              <a:ext cx="1337833" cy="131498"/>
            </a:xfrm>
            <a:custGeom>
              <a:rect b="b" l="l" r="r" t="t"/>
              <a:pathLst>
                <a:path extrusionOk="0" h="4109" w="41804">
                  <a:moveTo>
                    <a:pt x="0" y="1"/>
                  </a:moveTo>
                  <a:lnTo>
                    <a:pt x="0" y="4108"/>
                  </a:lnTo>
                  <a:lnTo>
                    <a:pt x="41803" y="4108"/>
                  </a:lnTo>
                  <a:lnTo>
                    <a:pt x="418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82114" y="2816286"/>
              <a:ext cx="139499" cy="131498"/>
            </a:xfrm>
            <a:custGeom>
              <a:rect b="b" l="l" r="r" t="t"/>
              <a:pathLst>
                <a:path extrusionOk="0" h="4109" w="4359">
                  <a:moveTo>
                    <a:pt x="1" y="1"/>
                  </a:moveTo>
                  <a:lnTo>
                    <a:pt x="1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8756420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7790219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6982098" y="2816286"/>
              <a:ext cx="1154938" cy="131498"/>
            </a:xfrm>
            <a:custGeom>
              <a:rect b="b" l="l" r="r" t="t"/>
              <a:pathLst>
                <a:path extrusionOk="0" h="4109" w="36089">
                  <a:moveTo>
                    <a:pt x="1" y="1"/>
                  </a:moveTo>
                  <a:lnTo>
                    <a:pt x="1" y="4108"/>
                  </a:lnTo>
                  <a:lnTo>
                    <a:pt x="36089" y="4108"/>
                  </a:lnTo>
                  <a:lnTo>
                    <a:pt x="3608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8279016" y="2816286"/>
              <a:ext cx="139883" cy="131498"/>
            </a:xfrm>
            <a:custGeom>
              <a:rect b="b" l="l" r="r" t="t"/>
              <a:pathLst>
                <a:path extrusionOk="0" h="4109" w="4371">
                  <a:moveTo>
                    <a:pt x="1" y="1"/>
                  </a:moveTo>
                  <a:lnTo>
                    <a:pt x="1" y="4108"/>
                  </a:lnTo>
                  <a:lnTo>
                    <a:pt x="4370" y="4108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26"/>
          <p:cNvSpPr txBox="1"/>
          <p:nvPr>
            <p:ph type="ctrTitle"/>
          </p:nvPr>
        </p:nvSpPr>
        <p:spPr>
          <a:xfrm flipH="1">
            <a:off x="6355375" y="-142871"/>
            <a:ext cx="14358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2" name="Google Shape;302;p26"/>
          <p:cNvSpPr txBox="1"/>
          <p:nvPr>
            <p:ph idx="1" type="subTitle"/>
          </p:nvPr>
        </p:nvSpPr>
        <p:spPr>
          <a:xfrm flipH="1">
            <a:off x="6040625" y="1928650"/>
            <a:ext cx="20664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303" name="Google Shape;303;p26"/>
          <p:cNvSpPr txBox="1"/>
          <p:nvPr>
            <p:ph idx="2" type="ctrTitle"/>
          </p:nvPr>
        </p:nvSpPr>
        <p:spPr>
          <a:xfrm flipH="1">
            <a:off x="1037600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4" name="Google Shape;304;p26"/>
          <p:cNvSpPr txBox="1"/>
          <p:nvPr>
            <p:ph idx="3" type="subTitle"/>
          </p:nvPr>
        </p:nvSpPr>
        <p:spPr>
          <a:xfrm flipH="1">
            <a:off x="1037000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305" name="Google Shape;305;p26"/>
          <p:cNvSpPr txBox="1"/>
          <p:nvPr>
            <p:ph idx="4" type="ctrTitle"/>
          </p:nvPr>
        </p:nvSpPr>
        <p:spPr>
          <a:xfrm flipH="1">
            <a:off x="3829056" y="-219071"/>
            <a:ext cx="14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6" name="Google Shape;306;p26"/>
          <p:cNvSpPr txBox="1"/>
          <p:nvPr>
            <p:ph idx="5" type="subTitle"/>
          </p:nvPr>
        </p:nvSpPr>
        <p:spPr>
          <a:xfrm flipH="1">
            <a:off x="3539465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307" name="Google Shape;307;p26"/>
          <p:cNvSpPr txBox="1"/>
          <p:nvPr>
            <p:ph idx="6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308" name="Google Shape;308;p26"/>
          <p:cNvSpPr txBox="1"/>
          <p:nvPr>
            <p:ph idx="7" type="ctrTitle"/>
          </p:nvPr>
        </p:nvSpPr>
        <p:spPr>
          <a:xfrm flipH="1">
            <a:off x="353911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9" name="Google Shape;309;p26"/>
          <p:cNvSpPr txBox="1"/>
          <p:nvPr>
            <p:ph idx="8" type="ctrTitle"/>
          </p:nvPr>
        </p:nvSpPr>
        <p:spPr>
          <a:xfrm flipH="1">
            <a:off x="604196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/>
          <p:nvPr/>
        </p:nvSpPr>
        <p:spPr>
          <a:xfrm>
            <a:off x="0" y="1584850"/>
            <a:ext cx="4361919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6076300" y="1584850"/>
            <a:ext cx="1243658" cy="241393"/>
          </a:xfrm>
          <a:custGeom>
            <a:rect b="b" l="l" r="r" t="t"/>
            <a:pathLst>
              <a:path extrusionOk="0" h="5847" w="19503">
                <a:moveTo>
                  <a:pt x="0" y="1"/>
                </a:moveTo>
                <a:lnTo>
                  <a:pt x="0" y="5847"/>
                </a:lnTo>
                <a:lnTo>
                  <a:pt x="19503" y="5847"/>
                </a:lnTo>
                <a:lnTo>
                  <a:pt x="19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7"/>
          <p:cNvSpPr/>
          <p:nvPr/>
        </p:nvSpPr>
        <p:spPr>
          <a:xfrm>
            <a:off x="2172024" y="3002644"/>
            <a:ext cx="1243656" cy="240911"/>
          </a:xfrm>
          <a:custGeom>
            <a:rect b="b" l="l" r="r" t="t"/>
            <a:pathLst>
              <a:path extrusionOk="0" h="5847" w="30184">
                <a:moveTo>
                  <a:pt x="1" y="0"/>
                </a:moveTo>
                <a:lnTo>
                  <a:pt x="1" y="5846"/>
                </a:lnTo>
                <a:lnTo>
                  <a:pt x="30183" y="5846"/>
                </a:lnTo>
                <a:lnTo>
                  <a:pt x="301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7"/>
          <p:cNvSpPr/>
          <p:nvPr/>
        </p:nvSpPr>
        <p:spPr>
          <a:xfrm>
            <a:off x="4667250" y="3002650"/>
            <a:ext cx="4476882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7"/>
          <p:cNvSpPr/>
          <p:nvPr/>
        </p:nvSpPr>
        <p:spPr>
          <a:xfrm>
            <a:off x="4552950" y="1584850"/>
            <a:ext cx="134246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 txBox="1"/>
          <p:nvPr>
            <p:ph type="ctrTitle"/>
          </p:nvPr>
        </p:nvSpPr>
        <p:spPr>
          <a:xfrm flipH="1">
            <a:off x="2189800" y="1848349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17" name="Google Shape;317;p27"/>
          <p:cNvSpPr txBox="1"/>
          <p:nvPr>
            <p:ph idx="1" type="subTitle"/>
          </p:nvPr>
        </p:nvSpPr>
        <p:spPr>
          <a:xfrm flipH="1">
            <a:off x="2189801" y="2162325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318" name="Google Shape;318;p27"/>
          <p:cNvSpPr txBox="1"/>
          <p:nvPr>
            <p:ph idx="2" type="ctrTitle"/>
          </p:nvPr>
        </p:nvSpPr>
        <p:spPr>
          <a:xfrm flipH="1">
            <a:off x="4811675" y="1848401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19" name="Google Shape;319;p27"/>
          <p:cNvSpPr txBox="1"/>
          <p:nvPr>
            <p:ph idx="3" type="subTitle"/>
          </p:nvPr>
        </p:nvSpPr>
        <p:spPr>
          <a:xfrm flipH="1">
            <a:off x="4811675" y="2163531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320" name="Google Shape;320;p27"/>
          <p:cNvSpPr txBox="1"/>
          <p:nvPr>
            <p:ph idx="4" type="ctrTitle"/>
          </p:nvPr>
        </p:nvSpPr>
        <p:spPr>
          <a:xfrm flipH="1">
            <a:off x="2189796" y="3103412"/>
            <a:ext cx="2163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21" name="Google Shape;321;p27"/>
          <p:cNvSpPr txBox="1"/>
          <p:nvPr>
            <p:ph idx="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2" name="Google Shape;322;p27"/>
          <p:cNvSpPr txBox="1"/>
          <p:nvPr>
            <p:ph idx="6" type="ctrTitle"/>
          </p:nvPr>
        </p:nvSpPr>
        <p:spPr>
          <a:xfrm flipH="1">
            <a:off x="2189800" y="3258286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23" name="Google Shape;323;p27"/>
          <p:cNvSpPr txBox="1"/>
          <p:nvPr>
            <p:ph idx="7" type="subTitle"/>
          </p:nvPr>
        </p:nvSpPr>
        <p:spPr>
          <a:xfrm flipH="1">
            <a:off x="2189801" y="3572262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324" name="Google Shape;324;p27"/>
          <p:cNvSpPr txBox="1"/>
          <p:nvPr>
            <p:ph idx="8" type="ctrTitle"/>
          </p:nvPr>
        </p:nvSpPr>
        <p:spPr>
          <a:xfrm flipH="1">
            <a:off x="4811675" y="3258338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25" name="Google Shape;325;p27"/>
          <p:cNvSpPr txBox="1"/>
          <p:nvPr>
            <p:ph idx="9" type="subTitle"/>
          </p:nvPr>
        </p:nvSpPr>
        <p:spPr>
          <a:xfrm flipH="1">
            <a:off x="4811675" y="3573468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6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/>
          <p:nvPr>
            <p:ph type="ctrTitle"/>
          </p:nvPr>
        </p:nvSpPr>
        <p:spPr>
          <a:xfrm flipH="1">
            <a:off x="2266008" y="1775350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8" name="Google Shape;328;p28"/>
          <p:cNvSpPr txBox="1"/>
          <p:nvPr>
            <p:ph idx="2" type="ctrTitle"/>
          </p:nvPr>
        </p:nvSpPr>
        <p:spPr>
          <a:xfrm flipH="1">
            <a:off x="4714188" y="1775427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9" name="Google Shape;329;p28"/>
          <p:cNvSpPr txBox="1"/>
          <p:nvPr>
            <p:ph idx="1" type="subTitle"/>
          </p:nvPr>
        </p:nvSpPr>
        <p:spPr>
          <a:xfrm flipH="1">
            <a:off x="4714175" y="2208199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30" name="Google Shape;330;p28"/>
          <p:cNvSpPr txBox="1"/>
          <p:nvPr>
            <p:ph idx="3" type="ctrTitle"/>
          </p:nvPr>
        </p:nvSpPr>
        <p:spPr>
          <a:xfrm flipH="1">
            <a:off x="2266001" y="3155675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1" name="Google Shape;331;p28"/>
          <p:cNvSpPr txBox="1"/>
          <p:nvPr>
            <p:ph idx="4" type="subTitle"/>
          </p:nvPr>
        </p:nvSpPr>
        <p:spPr>
          <a:xfrm flipH="1">
            <a:off x="2266000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32" name="Google Shape;332;p28"/>
          <p:cNvSpPr txBox="1"/>
          <p:nvPr>
            <p:ph idx="5" type="ctrTitle"/>
          </p:nvPr>
        </p:nvSpPr>
        <p:spPr>
          <a:xfrm flipH="1">
            <a:off x="4714200" y="3155754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3" name="Google Shape;333;p28"/>
          <p:cNvSpPr txBox="1"/>
          <p:nvPr>
            <p:ph idx="6" type="subTitle"/>
          </p:nvPr>
        </p:nvSpPr>
        <p:spPr>
          <a:xfrm flipH="1">
            <a:off x="4714175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34" name="Google Shape;334;p28"/>
          <p:cNvSpPr txBox="1"/>
          <p:nvPr>
            <p:ph idx="7"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5" name="Google Shape;335;p28"/>
          <p:cNvSpPr txBox="1"/>
          <p:nvPr>
            <p:ph idx="8" type="subTitle"/>
          </p:nvPr>
        </p:nvSpPr>
        <p:spPr>
          <a:xfrm flipH="1">
            <a:off x="2266008" y="2208197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4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/>
          <p:nvPr/>
        </p:nvSpPr>
        <p:spPr>
          <a:xfrm>
            <a:off x="6200875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9"/>
          <p:cNvSpPr txBox="1"/>
          <p:nvPr>
            <p:ph idx="1" type="body"/>
          </p:nvPr>
        </p:nvSpPr>
        <p:spPr>
          <a:xfrm>
            <a:off x="5438700" y="1973025"/>
            <a:ext cx="31242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rtl="0" algn="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r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339" name="Google Shape;339;p29"/>
          <p:cNvSpPr txBox="1"/>
          <p:nvPr>
            <p:ph type="title"/>
          </p:nvPr>
        </p:nvSpPr>
        <p:spPr>
          <a:xfrm>
            <a:off x="5438775" y="1168325"/>
            <a:ext cx="31242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340" name="Google Shape;340;p29"/>
          <p:cNvSpPr/>
          <p:nvPr/>
        </p:nvSpPr>
        <p:spPr>
          <a:xfrm>
            <a:off x="8318280" y="5018272"/>
            <a:ext cx="825726" cy="12523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9"/>
          <p:cNvSpPr/>
          <p:nvPr/>
        </p:nvSpPr>
        <p:spPr>
          <a:xfrm>
            <a:off x="6473454" y="5018272"/>
            <a:ext cx="1685830" cy="12523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9"/>
          <p:cNvSpPr/>
          <p:nvPr/>
        </p:nvSpPr>
        <p:spPr>
          <a:xfrm>
            <a:off x="6031569" y="4810127"/>
            <a:ext cx="2520459" cy="125875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9"/>
          <p:cNvSpPr/>
          <p:nvPr/>
        </p:nvSpPr>
        <p:spPr>
          <a:xfrm>
            <a:off x="5564744" y="4810127"/>
            <a:ext cx="285486" cy="125875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4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0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0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0"/>
          <p:cNvSpPr/>
          <p:nvPr/>
        </p:nvSpPr>
        <p:spPr>
          <a:xfrm flipH="1">
            <a:off x="1299983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0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0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0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0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0"/>
          <p:cNvSpPr/>
          <p:nvPr/>
        </p:nvSpPr>
        <p:spPr>
          <a:xfrm>
            <a:off x="2094075" y="1123150"/>
            <a:ext cx="4955589" cy="4020450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0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5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"/>
          <p:cNvSpPr/>
          <p:nvPr/>
        </p:nvSpPr>
        <p:spPr>
          <a:xfrm>
            <a:off x="1817725" y="0"/>
            <a:ext cx="73263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 txBox="1"/>
          <p:nvPr>
            <p:ph idx="1" type="body"/>
          </p:nvPr>
        </p:nvSpPr>
        <p:spPr>
          <a:xfrm>
            <a:off x="4579525" y="2388200"/>
            <a:ext cx="3932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0" name="Google Shape;360;p31"/>
          <p:cNvSpPr txBox="1"/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361" name="Google Shape;361;p31"/>
          <p:cNvSpPr/>
          <p:nvPr/>
        </p:nvSpPr>
        <p:spPr>
          <a:xfrm>
            <a:off x="0" y="2156637"/>
            <a:ext cx="2107897" cy="128764"/>
          </a:xfrm>
          <a:custGeom>
            <a:rect b="b" l="l" r="r" t="t"/>
            <a:pathLst>
              <a:path extrusionOk="0" h="8298" w="135840">
                <a:moveTo>
                  <a:pt x="1" y="1"/>
                </a:moveTo>
                <a:lnTo>
                  <a:pt x="1" y="8298"/>
                </a:lnTo>
                <a:lnTo>
                  <a:pt x="135840" y="8298"/>
                </a:lnTo>
                <a:lnTo>
                  <a:pt x="135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1"/>
          <p:cNvSpPr/>
          <p:nvPr/>
        </p:nvSpPr>
        <p:spPr>
          <a:xfrm>
            <a:off x="2107970" y="2156637"/>
            <a:ext cx="1115538" cy="128764"/>
          </a:xfrm>
          <a:custGeom>
            <a:rect b="b" l="l" r="r" t="t"/>
            <a:pathLst>
              <a:path extrusionOk="0" h="8298" w="71889">
                <a:moveTo>
                  <a:pt x="1" y="1"/>
                </a:moveTo>
                <a:lnTo>
                  <a:pt x="1" y="8298"/>
                </a:lnTo>
                <a:lnTo>
                  <a:pt x="71889" y="8298"/>
                </a:lnTo>
                <a:lnTo>
                  <a:pt x="71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/>
          <p:nvPr/>
        </p:nvSpPr>
        <p:spPr>
          <a:xfrm>
            <a:off x="430892" y="2369856"/>
            <a:ext cx="1645026" cy="128764"/>
          </a:xfrm>
          <a:custGeom>
            <a:rect b="b" l="l" r="r" t="t"/>
            <a:pathLst>
              <a:path extrusionOk="0" h="8298" w="106011">
                <a:moveTo>
                  <a:pt x="1" y="1"/>
                </a:moveTo>
                <a:lnTo>
                  <a:pt x="1" y="8297"/>
                </a:lnTo>
                <a:lnTo>
                  <a:pt x="106011" y="8297"/>
                </a:lnTo>
                <a:lnTo>
                  <a:pt x="10601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"/>
          <p:cNvSpPr/>
          <p:nvPr/>
        </p:nvSpPr>
        <p:spPr>
          <a:xfrm>
            <a:off x="1597826" y="2369856"/>
            <a:ext cx="478141" cy="128764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"/>
          <p:cNvSpPr/>
          <p:nvPr/>
        </p:nvSpPr>
        <p:spPr>
          <a:xfrm>
            <a:off x="2665754" y="2369856"/>
            <a:ext cx="557777" cy="128764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1"/>
          <p:cNvSpPr/>
          <p:nvPr/>
        </p:nvSpPr>
        <p:spPr>
          <a:xfrm>
            <a:off x="0" y="3222713"/>
            <a:ext cx="1472750" cy="128392"/>
          </a:xfrm>
          <a:custGeom>
            <a:rect b="b" l="l" r="r" t="t"/>
            <a:pathLst>
              <a:path extrusionOk="0" h="8274" w="94909">
                <a:moveTo>
                  <a:pt x="1" y="1"/>
                </a:moveTo>
                <a:lnTo>
                  <a:pt x="1" y="8274"/>
                </a:lnTo>
                <a:lnTo>
                  <a:pt x="94908" y="8274"/>
                </a:lnTo>
                <a:lnTo>
                  <a:pt x="949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1"/>
          <p:cNvSpPr/>
          <p:nvPr/>
        </p:nvSpPr>
        <p:spPr>
          <a:xfrm>
            <a:off x="2202118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1"/>
          <p:cNvSpPr/>
          <p:nvPr/>
        </p:nvSpPr>
        <p:spPr>
          <a:xfrm>
            <a:off x="2406772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1"/>
          <p:cNvSpPr/>
          <p:nvPr/>
        </p:nvSpPr>
        <p:spPr>
          <a:xfrm>
            <a:off x="2061089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1"/>
          <p:cNvSpPr/>
          <p:nvPr/>
        </p:nvSpPr>
        <p:spPr>
          <a:xfrm>
            <a:off x="1856436" y="2796292"/>
            <a:ext cx="128376" cy="128749"/>
          </a:xfrm>
          <a:custGeom>
            <a:rect b="b" l="l" r="r" t="t"/>
            <a:pathLst>
              <a:path extrusionOk="0" h="8297" w="8273">
                <a:moveTo>
                  <a:pt x="0" y="0"/>
                </a:moveTo>
                <a:lnTo>
                  <a:pt x="0" y="8297"/>
                </a:lnTo>
                <a:lnTo>
                  <a:pt x="8273" y="8297"/>
                </a:lnTo>
                <a:lnTo>
                  <a:pt x="82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1"/>
          <p:cNvSpPr/>
          <p:nvPr/>
        </p:nvSpPr>
        <p:spPr>
          <a:xfrm>
            <a:off x="641505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1" y="0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1"/>
          <p:cNvSpPr/>
          <p:nvPr/>
        </p:nvSpPr>
        <p:spPr>
          <a:xfrm>
            <a:off x="3094800" y="2583074"/>
            <a:ext cx="128749" cy="128764"/>
          </a:xfrm>
          <a:custGeom>
            <a:rect b="b" l="l" r="r" t="t"/>
            <a:pathLst>
              <a:path extrusionOk="0" h="8298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1"/>
          <p:cNvSpPr/>
          <p:nvPr/>
        </p:nvSpPr>
        <p:spPr>
          <a:xfrm>
            <a:off x="191634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1"/>
          <p:cNvSpPr/>
          <p:nvPr/>
        </p:nvSpPr>
        <p:spPr>
          <a:xfrm>
            <a:off x="1339573" y="3009138"/>
            <a:ext cx="1644653" cy="128749"/>
          </a:xfrm>
          <a:custGeom>
            <a:rect b="b" l="l" r="r" t="t"/>
            <a:pathLst>
              <a:path extrusionOk="0" h="8297" w="105987">
                <a:moveTo>
                  <a:pt x="1" y="0"/>
                </a:moveTo>
                <a:lnTo>
                  <a:pt x="1" y="8297"/>
                </a:lnTo>
                <a:lnTo>
                  <a:pt x="105987" y="8297"/>
                </a:lnTo>
                <a:lnTo>
                  <a:pt x="10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1"/>
          <p:cNvSpPr/>
          <p:nvPr/>
        </p:nvSpPr>
        <p:spPr>
          <a:xfrm>
            <a:off x="1339573" y="3009138"/>
            <a:ext cx="478156" cy="128749"/>
          </a:xfrm>
          <a:custGeom>
            <a:rect b="b" l="l" r="r" t="t"/>
            <a:pathLst>
              <a:path extrusionOk="0" h="8297" w="30814">
                <a:moveTo>
                  <a:pt x="1" y="0"/>
                </a:moveTo>
                <a:lnTo>
                  <a:pt x="1" y="8297"/>
                </a:lnTo>
                <a:lnTo>
                  <a:pt x="30813" y="8297"/>
                </a:lnTo>
                <a:lnTo>
                  <a:pt x="308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1"/>
          <p:cNvSpPr/>
          <p:nvPr/>
        </p:nvSpPr>
        <p:spPr>
          <a:xfrm>
            <a:off x="0" y="3009510"/>
            <a:ext cx="749775" cy="128376"/>
          </a:xfrm>
          <a:custGeom>
            <a:rect b="b" l="l" r="r" t="t"/>
            <a:pathLst>
              <a:path extrusionOk="0" h="8273" w="48318">
                <a:moveTo>
                  <a:pt x="1" y="0"/>
                </a:moveTo>
                <a:lnTo>
                  <a:pt x="1" y="8273"/>
                </a:lnTo>
                <a:lnTo>
                  <a:pt x="48318" y="8273"/>
                </a:lnTo>
                <a:lnTo>
                  <a:pt x="48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1"/>
          <p:cNvSpPr/>
          <p:nvPr/>
        </p:nvSpPr>
        <p:spPr>
          <a:xfrm>
            <a:off x="1084687" y="3009138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1"/>
          <p:cNvSpPr/>
          <p:nvPr/>
        </p:nvSpPr>
        <p:spPr>
          <a:xfrm>
            <a:off x="879662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1"/>
          <p:cNvSpPr/>
          <p:nvPr/>
        </p:nvSpPr>
        <p:spPr>
          <a:xfrm>
            <a:off x="533979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1"/>
          <p:cNvSpPr/>
          <p:nvPr/>
        </p:nvSpPr>
        <p:spPr>
          <a:xfrm>
            <a:off x="338622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1"/>
          <p:cNvSpPr/>
          <p:nvPr/>
        </p:nvSpPr>
        <p:spPr>
          <a:xfrm>
            <a:off x="142891" y="3435558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1"/>
          <p:cNvSpPr/>
          <p:nvPr/>
        </p:nvSpPr>
        <p:spPr>
          <a:xfrm>
            <a:off x="3094800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1"/>
          <p:cNvSpPr/>
          <p:nvPr/>
        </p:nvSpPr>
        <p:spPr>
          <a:xfrm>
            <a:off x="1676332" y="2583074"/>
            <a:ext cx="1314984" cy="128764"/>
          </a:xfrm>
          <a:custGeom>
            <a:rect b="b" l="l" r="r" t="t"/>
            <a:pathLst>
              <a:path extrusionOk="0" h="8298" w="84742">
                <a:moveTo>
                  <a:pt x="1" y="0"/>
                </a:moveTo>
                <a:lnTo>
                  <a:pt x="1" y="8297"/>
                </a:lnTo>
                <a:lnTo>
                  <a:pt x="84741" y="8297"/>
                </a:lnTo>
                <a:lnTo>
                  <a:pt x="847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1"/>
          <p:cNvSpPr/>
          <p:nvPr/>
        </p:nvSpPr>
        <p:spPr>
          <a:xfrm>
            <a:off x="2267232" y="2796292"/>
            <a:ext cx="956281" cy="128749"/>
          </a:xfrm>
          <a:custGeom>
            <a:rect b="b" l="l" r="r" t="t"/>
            <a:pathLst>
              <a:path extrusionOk="0" h="8297" w="61626">
                <a:moveTo>
                  <a:pt x="1" y="0"/>
                </a:moveTo>
                <a:lnTo>
                  <a:pt x="1" y="8297"/>
                </a:lnTo>
                <a:lnTo>
                  <a:pt x="61626" y="8297"/>
                </a:lnTo>
                <a:lnTo>
                  <a:pt x="61626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1"/>
          <p:cNvSpPr/>
          <p:nvPr/>
        </p:nvSpPr>
        <p:spPr>
          <a:xfrm>
            <a:off x="641505" y="2796292"/>
            <a:ext cx="896384" cy="128749"/>
          </a:xfrm>
          <a:custGeom>
            <a:rect b="b" l="l" r="r" t="t"/>
            <a:pathLst>
              <a:path extrusionOk="0" h="8297" w="57766">
                <a:moveTo>
                  <a:pt x="1" y="0"/>
                </a:moveTo>
                <a:lnTo>
                  <a:pt x="1" y="8297"/>
                </a:lnTo>
                <a:lnTo>
                  <a:pt x="57765" y="8297"/>
                </a:lnTo>
                <a:lnTo>
                  <a:pt x="57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1"/>
          <p:cNvSpPr/>
          <p:nvPr/>
        </p:nvSpPr>
        <p:spPr>
          <a:xfrm>
            <a:off x="0" y="2796292"/>
            <a:ext cx="449495" cy="128749"/>
          </a:xfrm>
          <a:custGeom>
            <a:rect b="b" l="l" r="r" t="t"/>
            <a:pathLst>
              <a:path extrusionOk="0" h="8297" w="28967">
                <a:moveTo>
                  <a:pt x="1" y="0"/>
                </a:moveTo>
                <a:lnTo>
                  <a:pt x="1" y="8297"/>
                </a:lnTo>
                <a:lnTo>
                  <a:pt x="28967" y="8297"/>
                </a:lnTo>
                <a:lnTo>
                  <a:pt x="289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1"/>
          <p:cNvSpPr/>
          <p:nvPr/>
        </p:nvSpPr>
        <p:spPr>
          <a:xfrm>
            <a:off x="1676332" y="3222340"/>
            <a:ext cx="1547157" cy="128764"/>
          </a:xfrm>
          <a:custGeom>
            <a:rect b="b" l="l" r="r" t="t"/>
            <a:pathLst>
              <a:path extrusionOk="0" h="8298" w="99704">
                <a:moveTo>
                  <a:pt x="1" y="1"/>
                </a:moveTo>
                <a:lnTo>
                  <a:pt x="1" y="8298"/>
                </a:lnTo>
                <a:lnTo>
                  <a:pt x="99704" y="8298"/>
                </a:lnTo>
                <a:lnTo>
                  <a:pt x="99704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1"/>
          <p:cNvSpPr/>
          <p:nvPr/>
        </p:nvSpPr>
        <p:spPr>
          <a:xfrm>
            <a:off x="2522506" y="3435558"/>
            <a:ext cx="701019" cy="128764"/>
          </a:xfrm>
          <a:custGeom>
            <a:rect b="b" l="l" r="r" t="t"/>
            <a:pathLst>
              <a:path extrusionOk="0" h="8298" w="45176">
                <a:moveTo>
                  <a:pt x="0" y="1"/>
                </a:moveTo>
                <a:lnTo>
                  <a:pt x="0" y="8297"/>
                </a:lnTo>
                <a:lnTo>
                  <a:pt x="45176" y="8297"/>
                </a:lnTo>
                <a:lnTo>
                  <a:pt x="451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1"/>
          <p:cNvSpPr/>
          <p:nvPr/>
        </p:nvSpPr>
        <p:spPr>
          <a:xfrm>
            <a:off x="0" y="2583074"/>
            <a:ext cx="1277773" cy="128764"/>
          </a:xfrm>
          <a:custGeom>
            <a:rect b="b" l="l" r="r" t="t"/>
            <a:pathLst>
              <a:path extrusionOk="0" h="8298" w="82344">
                <a:moveTo>
                  <a:pt x="1" y="0"/>
                </a:moveTo>
                <a:lnTo>
                  <a:pt x="1" y="8297"/>
                </a:lnTo>
                <a:lnTo>
                  <a:pt x="82343" y="8297"/>
                </a:lnTo>
                <a:lnTo>
                  <a:pt x="823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1"/>
          <p:cNvSpPr/>
          <p:nvPr/>
        </p:nvSpPr>
        <p:spPr>
          <a:xfrm>
            <a:off x="812313" y="3435558"/>
            <a:ext cx="1562783" cy="128764"/>
          </a:xfrm>
          <a:custGeom>
            <a:rect b="b" l="l" r="r" t="t"/>
            <a:pathLst>
              <a:path extrusionOk="0" h="8298" w="100711">
                <a:moveTo>
                  <a:pt x="0" y="1"/>
                </a:moveTo>
                <a:lnTo>
                  <a:pt x="0" y="8297"/>
                </a:lnTo>
                <a:lnTo>
                  <a:pt x="100710" y="8297"/>
                </a:lnTo>
                <a:lnTo>
                  <a:pt x="10071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1"/>
          <p:cNvSpPr/>
          <p:nvPr/>
        </p:nvSpPr>
        <p:spPr>
          <a:xfrm>
            <a:off x="3223538" y="1474200"/>
            <a:ext cx="1086520" cy="2772465"/>
          </a:xfrm>
          <a:custGeom>
            <a:rect b="b" l="l" r="r" t="t"/>
            <a:pathLst>
              <a:path extrusionOk="0" h="178667" w="70019">
                <a:moveTo>
                  <a:pt x="1" y="1"/>
                </a:moveTo>
                <a:lnTo>
                  <a:pt x="1" y="22085"/>
                </a:lnTo>
                <a:lnTo>
                  <a:pt x="7434" y="22085"/>
                </a:lnTo>
                <a:cubicBezTo>
                  <a:pt x="22133" y="22637"/>
                  <a:pt x="29495" y="30574"/>
                  <a:pt x="29495" y="45848"/>
                </a:cubicBezTo>
                <a:lnTo>
                  <a:pt x="29495" y="60259"/>
                </a:lnTo>
                <a:cubicBezTo>
                  <a:pt x="29495" y="76397"/>
                  <a:pt x="35082" y="85941"/>
                  <a:pt x="46256" y="88914"/>
                </a:cubicBezTo>
                <a:lnTo>
                  <a:pt x="46256" y="89753"/>
                </a:lnTo>
                <a:cubicBezTo>
                  <a:pt x="35082" y="92727"/>
                  <a:pt x="29495" y="102270"/>
                  <a:pt x="29495" y="118408"/>
                </a:cubicBezTo>
                <a:lnTo>
                  <a:pt x="29495" y="132843"/>
                </a:lnTo>
                <a:cubicBezTo>
                  <a:pt x="29495" y="148405"/>
                  <a:pt x="22133" y="156390"/>
                  <a:pt x="7434" y="156822"/>
                </a:cubicBezTo>
                <a:lnTo>
                  <a:pt x="1" y="156822"/>
                </a:lnTo>
                <a:lnTo>
                  <a:pt x="1" y="178666"/>
                </a:lnTo>
                <a:lnTo>
                  <a:pt x="7434" y="178666"/>
                </a:lnTo>
                <a:cubicBezTo>
                  <a:pt x="21869" y="178379"/>
                  <a:pt x="33259" y="174038"/>
                  <a:pt x="41604" y="165622"/>
                </a:cubicBezTo>
                <a:cubicBezTo>
                  <a:pt x="49948" y="157205"/>
                  <a:pt x="54121" y="145072"/>
                  <a:pt x="54121" y="129222"/>
                </a:cubicBezTo>
                <a:lnTo>
                  <a:pt x="54121" y="115866"/>
                </a:lnTo>
                <a:cubicBezTo>
                  <a:pt x="54121" y="111046"/>
                  <a:pt x="55032" y="107234"/>
                  <a:pt x="56878" y="104404"/>
                </a:cubicBezTo>
                <a:cubicBezTo>
                  <a:pt x="58701" y="101575"/>
                  <a:pt x="61266" y="100160"/>
                  <a:pt x="64503" y="100160"/>
                </a:cubicBezTo>
                <a:lnTo>
                  <a:pt x="70019" y="100160"/>
                </a:lnTo>
                <a:lnTo>
                  <a:pt x="70019" y="78315"/>
                </a:lnTo>
                <a:lnTo>
                  <a:pt x="64503" y="78315"/>
                </a:lnTo>
                <a:cubicBezTo>
                  <a:pt x="61266" y="78315"/>
                  <a:pt x="58701" y="76901"/>
                  <a:pt x="56878" y="74071"/>
                </a:cubicBezTo>
                <a:cubicBezTo>
                  <a:pt x="55032" y="71242"/>
                  <a:pt x="54121" y="67405"/>
                  <a:pt x="54121" y="62609"/>
                </a:cubicBezTo>
                <a:lnTo>
                  <a:pt x="54121" y="49661"/>
                </a:lnTo>
                <a:cubicBezTo>
                  <a:pt x="54121" y="33667"/>
                  <a:pt x="49972" y="21510"/>
                  <a:pt x="41700" y="13165"/>
                </a:cubicBezTo>
                <a:cubicBezTo>
                  <a:pt x="33427" y="4821"/>
                  <a:pt x="22013" y="433"/>
                  <a:pt x="7434" y="1"/>
                </a:cubicBez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1"/>
          <p:cNvSpPr/>
          <p:nvPr/>
        </p:nvSpPr>
        <p:spPr>
          <a:xfrm>
            <a:off x="-12" y="4446900"/>
            <a:ext cx="10866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8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/>
          <p:nvPr/>
        </p:nvSpPr>
        <p:spPr>
          <a:xfrm>
            <a:off x="5445850" y="1359975"/>
            <a:ext cx="3697248" cy="1208576"/>
          </a:xfrm>
          <a:custGeom>
            <a:rect b="b" l="l" r="r" t="t"/>
            <a:pathLst>
              <a:path extrusionOk="0" h="37768" w="115539">
                <a:moveTo>
                  <a:pt x="1" y="0"/>
                </a:moveTo>
                <a:lnTo>
                  <a:pt x="115539" y="0"/>
                </a:lnTo>
                <a:lnTo>
                  <a:pt x="115539" y="37767"/>
                </a:lnTo>
                <a:lnTo>
                  <a:pt x="1" y="3776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-899" y="2568525"/>
            <a:ext cx="3697248" cy="1208544"/>
          </a:xfrm>
          <a:custGeom>
            <a:rect b="b" l="l" r="r" t="t"/>
            <a:pathLst>
              <a:path extrusionOk="0" h="37767" w="115539">
                <a:moveTo>
                  <a:pt x="0" y="0"/>
                </a:moveTo>
                <a:lnTo>
                  <a:pt x="115538" y="0"/>
                </a:lnTo>
                <a:lnTo>
                  <a:pt x="115538" y="37767"/>
                </a:lnTo>
                <a:lnTo>
                  <a:pt x="0" y="3776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2"/>
          <p:cNvSpPr/>
          <p:nvPr/>
        </p:nvSpPr>
        <p:spPr>
          <a:xfrm>
            <a:off x="-905" y="-3217"/>
            <a:ext cx="3697248" cy="357024"/>
          </a:xfrm>
          <a:custGeom>
            <a:rect b="b" l="l" r="r" t="t"/>
            <a:pathLst>
              <a:path extrusionOk="0" h="11157" w="115539">
                <a:moveTo>
                  <a:pt x="0" y="0"/>
                </a:moveTo>
                <a:lnTo>
                  <a:pt x="115538" y="0"/>
                </a:lnTo>
                <a:lnTo>
                  <a:pt x="115538" y="11156"/>
                </a:lnTo>
                <a:lnTo>
                  <a:pt x="0" y="11156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2"/>
          <p:cNvSpPr/>
          <p:nvPr/>
        </p:nvSpPr>
        <p:spPr>
          <a:xfrm>
            <a:off x="-905" y="3584623"/>
            <a:ext cx="417216" cy="384864"/>
          </a:xfrm>
          <a:custGeom>
            <a:rect b="b" l="l" r="r" t="t"/>
            <a:pathLst>
              <a:path extrusionOk="0" h="12027" w="13038">
                <a:moveTo>
                  <a:pt x="0" y="1"/>
                </a:moveTo>
                <a:lnTo>
                  <a:pt x="13037" y="1"/>
                </a:lnTo>
                <a:lnTo>
                  <a:pt x="13037" y="12026"/>
                </a:lnTo>
                <a:lnTo>
                  <a:pt x="0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2"/>
          <p:cNvSpPr/>
          <p:nvPr/>
        </p:nvSpPr>
        <p:spPr>
          <a:xfrm>
            <a:off x="8017591" y="1161103"/>
            <a:ext cx="1125504" cy="384832"/>
          </a:xfrm>
          <a:custGeom>
            <a:rect b="b" l="l" r="r" t="t"/>
            <a:pathLst>
              <a:path extrusionOk="0" h="12026" w="35172">
                <a:moveTo>
                  <a:pt x="1" y="0"/>
                </a:moveTo>
                <a:lnTo>
                  <a:pt x="35172" y="0"/>
                </a:lnTo>
                <a:lnTo>
                  <a:pt x="35172" y="12026"/>
                </a:lnTo>
                <a:lnTo>
                  <a:pt x="1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2"/>
          <p:cNvSpPr txBox="1"/>
          <p:nvPr>
            <p:ph idx="1" type="subTitle"/>
          </p:nvPr>
        </p:nvSpPr>
        <p:spPr>
          <a:xfrm>
            <a:off x="5626675" y="1941426"/>
            <a:ext cx="2391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0" name="Google Shape;400;p32"/>
          <p:cNvSpPr txBox="1"/>
          <p:nvPr>
            <p:ph idx="2" type="subTitle"/>
          </p:nvPr>
        </p:nvSpPr>
        <p:spPr>
          <a:xfrm>
            <a:off x="1129300" y="3151101"/>
            <a:ext cx="2391600" cy="468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401" name="Google Shape;401;p32"/>
          <p:cNvSpPr txBox="1"/>
          <p:nvPr>
            <p:ph type="title"/>
          </p:nvPr>
        </p:nvSpPr>
        <p:spPr>
          <a:xfrm>
            <a:off x="1125100" y="2794025"/>
            <a:ext cx="2395800" cy="263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2" name="Google Shape;402;p32"/>
          <p:cNvSpPr txBox="1"/>
          <p:nvPr>
            <p:ph idx="3" type="title"/>
          </p:nvPr>
        </p:nvSpPr>
        <p:spPr>
          <a:xfrm>
            <a:off x="5626675" y="1582550"/>
            <a:ext cx="2395800" cy="265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USTOM_10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/>
          <p:nvPr>
            <p:ph idx="1" type="subTitle"/>
          </p:nvPr>
        </p:nvSpPr>
        <p:spPr>
          <a:xfrm flipH="1">
            <a:off x="720000" y="1132375"/>
            <a:ext cx="77040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405" name="Google Shape;405;p33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"/>
          <p:cNvSpPr txBox="1"/>
          <p:nvPr>
            <p:ph idx="1" type="subTitle"/>
          </p:nvPr>
        </p:nvSpPr>
        <p:spPr>
          <a:xfrm>
            <a:off x="6416724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34"/>
          <p:cNvSpPr txBox="1"/>
          <p:nvPr>
            <p:ph type="title"/>
          </p:nvPr>
        </p:nvSpPr>
        <p:spPr>
          <a:xfrm>
            <a:off x="6385849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409" name="Google Shape;409;p34"/>
          <p:cNvSpPr txBox="1"/>
          <p:nvPr>
            <p:ph idx="2" type="subTitle"/>
          </p:nvPr>
        </p:nvSpPr>
        <p:spPr>
          <a:xfrm>
            <a:off x="835225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34"/>
          <p:cNvSpPr txBox="1"/>
          <p:nvPr>
            <p:ph idx="3" type="title"/>
          </p:nvPr>
        </p:nvSpPr>
        <p:spPr>
          <a:xfrm>
            <a:off x="804350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411" name="Google Shape;411;p34"/>
          <p:cNvSpPr txBox="1"/>
          <p:nvPr>
            <p:ph idx="4" type="subTitle"/>
          </p:nvPr>
        </p:nvSpPr>
        <p:spPr>
          <a:xfrm>
            <a:off x="3624150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34"/>
          <p:cNvSpPr txBox="1"/>
          <p:nvPr>
            <p:ph idx="5" type="title"/>
          </p:nvPr>
        </p:nvSpPr>
        <p:spPr>
          <a:xfrm>
            <a:off x="3593246" y="17533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413" name="Google Shape;413;p34"/>
          <p:cNvSpPr txBox="1"/>
          <p:nvPr>
            <p:ph idx="6" type="subTitle"/>
          </p:nvPr>
        </p:nvSpPr>
        <p:spPr>
          <a:xfrm>
            <a:off x="6416724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34"/>
          <p:cNvSpPr txBox="1"/>
          <p:nvPr>
            <p:ph idx="7" type="title"/>
          </p:nvPr>
        </p:nvSpPr>
        <p:spPr>
          <a:xfrm>
            <a:off x="6385824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415" name="Google Shape;415;p34"/>
          <p:cNvSpPr txBox="1"/>
          <p:nvPr>
            <p:ph idx="8" type="subTitle"/>
          </p:nvPr>
        </p:nvSpPr>
        <p:spPr>
          <a:xfrm>
            <a:off x="835225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34"/>
          <p:cNvSpPr txBox="1"/>
          <p:nvPr>
            <p:ph idx="9" type="title"/>
          </p:nvPr>
        </p:nvSpPr>
        <p:spPr>
          <a:xfrm>
            <a:off x="804325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417" name="Google Shape;417;p34"/>
          <p:cNvSpPr txBox="1"/>
          <p:nvPr>
            <p:ph idx="13" type="subTitle"/>
          </p:nvPr>
        </p:nvSpPr>
        <p:spPr>
          <a:xfrm>
            <a:off x="3624150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34"/>
          <p:cNvSpPr txBox="1"/>
          <p:nvPr>
            <p:ph idx="14" type="title"/>
          </p:nvPr>
        </p:nvSpPr>
        <p:spPr>
          <a:xfrm>
            <a:off x="3593246" y="32966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419" name="Google Shape;419;p34"/>
          <p:cNvSpPr txBox="1"/>
          <p:nvPr>
            <p:ph idx="1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20" name="Google Shape;420;p34"/>
          <p:cNvSpPr/>
          <p:nvPr/>
        </p:nvSpPr>
        <p:spPr>
          <a:xfrm flipH="1">
            <a:off x="-40" y="1952289"/>
            <a:ext cx="7790203" cy="131872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4"/>
          <p:cNvSpPr/>
          <p:nvPr/>
        </p:nvSpPr>
        <p:spPr>
          <a:xfrm flipH="1">
            <a:off x="933395" y="3495600"/>
            <a:ext cx="8210589" cy="131851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ercentages">
  <p:cSld name="CUSTOM_12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5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24" name="Google Shape;424;p35"/>
          <p:cNvSpPr txBox="1"/>
          <p:nvPr>
            <p:ph hasCustomPrompt="1" idx="2" type="title"/>
          </p:nvPr>
        </p:nvSpPr>
        <p:spPr>
          <a:xfrm>
            <a:off x="2201811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425" name="Google Shape;425;p35"/>
          <p:cNvSpPr txBox="1"/>
          <p:nvPr>
            <p:ph hasCustomPrompt="1" idx="3" type="title"/>
          </p:nvPr>
        </p:nvSpPr>
        <p:spPr>
          <a:xfrm>
            <a:off x="5332488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35"/>
          <p:cNvSpPr/>
          <p:nvPr/>
        </p:nvSpPr>
        <p:spPr>
          <a:xfrm flipH="1">
            <a:off x="-11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5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5"/>
          <p:cNvSpPr/>
          <p:nvPr/>
        </p:nvSpPr>
        <p:spPr>
          <a:xfrm flipH="1">
            <a:off x="7353292" y="4786292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15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/>
          <p:nvPr>
            <p:ph idx="1" type="subTitle"/>
          </p:nvPr>
        </p:nvSpPr>
        <p:spPr>
          <a:xfrm>
            <a:off x="3423600" y="1473000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36"/>
          <p:cNvSpPr txBox="1"/>
          <p:nvPr>
            <p:ph hasCustomPrompt="1" type="title"/>
          </p:nvPr>
        </p:nvSpPr>
        <p:spPr>
          <a:xfrm>
            <a:off x="3423750" y="934700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432" name="Google Shape;432;p36"/>
          <p:cNvSpPr txBox="1"/>
          <p:nvPr>
            <p:ph idx="2" type="subTitle"/>
          </p:nvPr>
        </p:nvSpPr>
        <p:spPr>
          <a:xfrm>
            <a:off x="3423600" y="2688513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36"/>
          <p:cNvSpPr txBox="1"/>
          <p:nvPr>
            <p:ph hasCustomPrompt="1" idx="3" type="title"/>
          </p:nvPr>
        </p:nvSpPr>
        <p:spPr>
          <a:xfrm>
            <a:off x="3423750" y="2150202"/>
            <a:ext cx="2296500" cy="457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434" name="Google Shape;434;p36"/>
          <p:cNvSpPr txBox="1"/>
          <p:nvPr>
            <p:ph idx="4" type="subTitle"/>
          </p:nvPr>
        </p:nvSpPr>
        <p:spPr>
          <a:xfrm>
            <a:off x="3423750" y="3904025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36"/>
          <p:cNvSpPr txBox="1"/>
          <p:nvPr>
            <p:ph hasCustomPrompt="1" idx="5" type="title"/>
          </p:nvPr>
        </p:nvSpPr>
        <p:spPr>
          <a:xfrm>
            <a:off x="3423750" y="3365703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436" name="Google Shape;436;p36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6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6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6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6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6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6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6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8"/>
          <p:cNvGrpSpPr/>
          <p:nvPr/>
        </p:nvGrpSpPr>
        <p:grpSpPr>
          <a:xfrm>
            <a:off x="7362284" y="1723643"/>
            <a:ext cx="1781706" cy="3419867"/>
            <a:chOff x="7397009" y="1731193"/>
            <a:chExt cx="1781706" cy="3419867"/>
          </a:xfrm>
        </p:grpSpPr>
        <p:sp>
          <p:nvSpPr>
            <p:cNvPr id="450" name="Google Shape;450;p38"/>
            <p:cNvSpPr/>
            <p:nvPr/>
          </p:nvSpPr>
          <p:spPr>
            <a:xfrm>
              <a:off x="7858529" y="1731193"/>
              <a:ext cx="1320185" cy="132176"/>
            </a:xfrm>
            <a:custGeom>
              <a:rect b="b" l="l" r="r" t="t"/>
              <a:pathLst>
                <a:path extrusionOk="0" h="1930" w="19277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7784360" y="1950550"/>
              <a:ext cx="865993" cy="132176"/>
            </a:xfrm>
            <a:custGeom>
              <a:rect b="b" l="l" r="r" t="t"/>
              <a:pathLst>
                <a:path extrusionOk="0" h="1930" w="12645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8855808" y="1950550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8445651" y="2169086"/>
              <a:ext cx="733063" cy="132998"/>
            </a:xfrm>
            <a:custGeom>
              <a:rect b="b" l="l" r="r" t="t"/>
              <a:pathLst>
                <a:path extrusionOk="0" h="1942" w="10704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8738356" y="2388443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7990637" y="2388443"/>
              <a:ext cx="597737" cy="132929"/>
            </a:xfrm>
            <a:custGeom>
              <a:rect b="b" l="l" r="r" t="t"/>
              <a:pathLst>
                <a:path extrusionOk="0" h="1941" w="8728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683208" y="2607801"/>
              <a:ext cx="1495507" cy="132108"/>
            </a:xfrm>
            <a:custGeom>
              <a:rect b="b" l="l" r="r" t="t"/>
              <a:pathLst>
                <a:path extrusionOk="0" h="1929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8298888" y="2827090"/>
              <a:ext cx="879827" cy="132176"/>
            </a:xfrm>
            <a:custGeom>
              <a:rect b="b" l="l" r="r" t="t"/>
              <a:pathLst>
                <a:path extrusionOk="0" h="1930" w="12847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8855808" y="304644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784360" y="2169086"/>
              <a:ext cx="499050" cy="132998"/>
            </a:xfrm>
            <a:custGeom>
              <a:rect b="b" l="l" r="r" t="t"/>
              <a:pathLst>
                <a:path extrusionOk="0" h="1942" w="7287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8020017" y="4142344"/>
              <a:ext cx="322975" cy="132176"/>
            </a:xfrm>
            <a:custGeom>
              <a:rect b="b" l="l" r="r" t="t"/>
              <a:pathLst>
                <a:path extrusionOk="0" h="1930" w="4716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521789" y="4142344"/>
              <a:ext cx="322153" cy="132176"/>
            </a:xfrm>
            <a:custGeom>
              <a:rect b="b" l="l" r="r" t="t"/>
              <a:pathLst>
                <a:path extrusionOk="0" h="1930" w="4704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8152056" y="3264983"/>
              <a:ext cx="1026659" cy="132998"/>
            </a:xfrm>
            <a:custGeom>
              <a:rect b="b" l="l" r="r" t="t"/>
              <a:pathLst>
                <a:path extrusionOk="0" h="1942" w="14991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784360" y="3484340"/>
              <a:ext cx="807301" cy="132929"/>
            </a:xfrm>
            <a:custGeom>
              <a:rect b="b" l="l" r="r" t="t"/>
              <a:pathLst>
                <a:path extrusionOk="0" h="1941" w="11788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8738356" y="3484340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931945" y="3046447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8445651" y="3703698"/>
              <a:ext cx="733063" cy="132108"/>
            </a:xfrm>
            <a:custGeom>
              <a:rect b="b" l="l" r="r" t="t"/>
              <a:pathLst>
                <a:path extrusionOk="0" h="1929" w="10704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8855808" y="392298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990637" y="3703698"/>
              <a:ext cx="322975" cy="132108"/>
            </a:xfrm>
            <a:custGeom>
              <a:rect b="b" l="l" r="r" t="t"/>
              <a:pathLst>
                <a:path extrusionOk="0" h="1929" w="4716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8445651" y="4142344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858529" y="3922987"/>
              <a:ext cx="862774" cy="132176"/>
            </a:xfrm>
            <a:custGeom>
              <a:rect b="b" l="l" r="r" t="t"/>
              <a:pathLst>
                <a:path extrusionOk="0" h="1930" w="12598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683208" y="4361702"/>
              <a:ext cx="1495507" cy="132176"/>
            </a:xfrm>
            <a:custGeom>
              <a:rect b="b" l="l" r="r" t="t"/>
              <a:pathLst>
                <a:path extrusionOk="0" h="1930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8767736" y="4580237"/>
              <a:ext cx="410978" cy="132929"/>
            </a:xfrm>
            <a:custGeom>
              <a:rect b="b" l="l" r="r" t="t"/>
              <a:pathLst>
                <a:path extrusionOk="0" h="1941" w="6001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814494" y="4580237"/>
              <a:ext cx="773880" cy="132929"/>
            </a:xfrm>
            <a:custGeom>
              <a:rect b="b" l="l" r="r" t="t"/>
              <a:pathLst>
                <a:path extrusionOk="0" h="1941" w="1130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7009" y="4799526"/>
              <a:ext cx="833394" cy="132998"/>
            </a:xfrm>
            <a:custGeom>
              <a:rect b="b" l="l" r="r" t="t"/>
              <a:pathLst>
                <a:path extrusionOk="0" h="1942" w="12169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382851" y="4799526"/>
              <a:ext cx="795864" cy="132998"/>
            </a:xfrm>
            <a:custGeom>
              <a:rect b="b" l="l" r="r" t="t"/>
              <a:pathLst>
                <a:path extrusionOk="0" h="1942" w="11621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64053" y="5018884"/>
              <a:ext cx="1114662" cy="132176"/>
            </a:xfrm>
            <a:custGeom>
              <a:rect b="b" l="l" r="r" t="t"/>
              <a:pathLst>
                <a:path extrusionOk="0" h="1930" w="16276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8"/>
          <p:cNvSpPr/>
          <p:nvPr/>
        </p:nvSpPr>
        <p:spPr>
          <a:xfrm>
            <a:off x="1962382" y="0"/>
            <a:ext cx="2721868" cy="387420"/>
          </a:xfrm>
          <a:custGeom>
            <a:rect b="b" l="l" r="r" t="t"/>
            <a:pathLst>
              <a:path extrusionOk="0" h="5657" w="39744">
                <a:moveTo>
                  <a:pt x="1" y="1"/>
                </a:moveTo>
                <a:lnTo>
                  <a:pt x="1" y="5656"/>
                </a:lnTo>
                <a:lnTo>
                  <a:pt x="39744" y="5656"/>
                </a:lnTo>
                <a:lnTo>
                  <a:pt x="397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8"/>
          <p:cNvSpPr/>
          <p:nvPr/>
        </p:nvSpPr>
        <p:spPr>
          <a:xfrm>
            <a:off x="873813" y="0"/>
            <a:ext cx="664647" cy="387420"/>
          </a:xfrm>
          <a:custGeom>
            <a:rect b="b" l="l" r="r" t="t"/>
            <a:pathLst>
              <a:path extrusionOk="0" h="5657" w="9705">
                <a:moveTo>
                  <a:pt x="1" y="1"/>
                </a:moveTo>
                <a:lnTo>
                  <a:pt x="1" y="5656"/>
                </a:lnTo>
                <a:lnTo>
                  <a:pt x="9704" y="5656"/>
                </a:lnTo>
                <a:lnTo>
                  <a:pt x="97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8"/>
          <p:cNvSpPr/>
          <p:nvPr/>
        </p:nvSpPr>
        <p:spPr>
          <a:xfrm>
            <a:off x="1049134" y="938616"/>
            <a:ext cx="212098" cy="385776"/>
          </a:xfrm>
          <a:custGeom>
            <a:rect b="b" l="l" r="r" t="t"/>
            <a:pathLst>
              <a:path extrusionOk="0" h="5633" w="3097">
                <a:moveTo>
                  <a:pt x="2239" y="1"/>
                </a:moveTo>
                <a:lnTo>
                  <a:pt x="1" y="5275"/>
                </a:lnTo>
                <a:lnTo>
                  <a:pt x="846" y="5633"/>
                </a:lnTo>
                <a:lnTo>
                  <a:pt x="3096" y="370"/>
                </a:lnTo>
                <a:lnTo>
                  <a:pt x="22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8"/>
          <p:cNvSpPr/>
          <p:nvPr/>
        </p:nvSpPr>
        <p:spPr>
          <a:xfrm>
            <a:off x="873813" y="1008745"/>
            <a:ext cx="167240" cy="245519"/>
          </a:xfrm>
          <a:custGeom>
            <a:rect b="b" l="l" r="r" t="t"/>
            <a:pathLst>
              <a:path extrusionOk="0" h="3585" w="2442">
                <a:moveTo>
                  <a:pt x="1787" y="1"/>
                </a:moveTo>
                <a:lnTo>
                  <a:pt x="1" y="1787"/>
                </a:lnTo>
                <a:lnTo>
                  <a:pt x="1787" y="3585"/>
                </a:lnTo>
                <a:lnTo>
                  <a:pt x="2442" y="2930"/>
                </a:lnTo>
                <a:lnTo>
                  <a:pt x="1299" y="1787"/>
                </a:lnTo>
                <a:lnTo>
                  <a:pt x="2442" y="656"/>
                </a:lnTo>
                <a:lnTo>
                  <a:pt x="1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8"/>
          <p:cNvSpPr/>
          <p:nvPr/>
        </p:nvSpPr>
        <p:spPr>
          <a:xfrm>
            <a:off x="1268492" y="1008745"/>
            <a:ext cx="168062" cy="245519"/>
          </a:xfrm>
          <a:custGeom>
            <a:rect b="b" l="l" r="r" t="t"/>
            <a:pathLst>
              <a:path extrusionOk="0" h="3585" w="2454">
                <a:moveTo>
                  <a:pt x="655" y="1"/>
                </a:moveTo>
                <a:lnTo>
                  <a:pt x="0" y="656"/>
                </a:lnTo>
                <a:lnTo>
                  <a:pt x="1143" y="1787"/>
                </a:lnTo>
                <a:lnTo>
                  <a:pt x="0" y="2930"/>
                </a:lnTo>
                <a:lnTo>
                  <a:pt x="655" y="3585"/>
                </a:lnTo>
                <a:lnTo>
                  <a:pt x="2453" y="1787"/>
                </a:lnTo>
                <a:lnTo>
                  <a:pt x="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8"/>
          <p:cNvSpPr/>
          <p:nvPr/>
        </p:nvSpPr>
        <p:spPr>
          <a:xfrm>
            <a:off x="3516020" y="4983597"/>
            <a:ext cx="1054395" cy="15991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8"/>
          <p:cNvSpPr/>
          <p:nvPr/>
        </p:nvSpPr>
        <p:spPr>
          <a:xfrm>
            <a:off x="1160341" y="4983597"/>
            <a:ext cx="2152689" cy="15991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8"/>
          <p:cNvSpPr/>
          <p:nvPr/>
        </p:nvSpPr>
        <p:spPr>
          <a:xfrm>
            <a:off x="1805333" y="4452017"/>
            <a:ext cx="3750923" cy="160666"/>
          </a:xfrm>
          <a:custGeom>
            <a:rect b="b" l="l" r="r" t="t"/>
            <a:pathLst>
              <a:path extrusionOk="0" h="2346" w="54770">
                <a:moveTo>
                  <a:pt x="0" y="0"/>
                </a:moveTo>
                <a:lnTo>
                  <a:pt x="0" y="2346"/>
                </a:lnTo>
                <a:lnTo>
                  <a:pt x="54769" y="2346"/>
                </a:lnTo>
                <a:lnTo>
                  <a:pt x="547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8"/>
          <p:cNvSpPr/>
          <p:nvPr/>
        </p:nvSpPr>
        <p:spPr>
          <a:xfrm>
            <a:off x="0" y="4452017"/>
            <a:ext cx="1490645" cy="160666"/>
          </a:xfrm>
          <a:custGeom>
            <a:rect b="b" l="l" r="r" t="t"/>
            <a:pathLst>
              <a:path extrusionOk="0" h="2346" w="21766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8"/>
          <p:cNvSpPr/>
          <p:nvPr/>
        </p:nvSpPr>
        <p:spPr>
          <a:xfrm>
            <a:off x="596093" y="4717807"/>
            <a:ext cx="3218453" cy="160734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8"/>
          <p:cNvSpPr/>
          <p:nvPr/>
        </p:nvSpPr>
        <p:spPr>
          <a:xfrm>
            <a:off x="0" y="4717807"/>
            <a:ext cx="364546" cy="160734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8"/>
          <p:cNvSpPr/>
          <p:nvPr/>
        </p:nvSpPr>
        <p:spPr>
          <a:xfrm>
            <a:off x="0" y="4983597"/>
            <a:ext cx="828532" cy="159912"/>
          </a:xfrm>
          <a:custGeom>
            <a:rect b="b" l="l" r="r" t="t"/>
            <a:pathLst>
              <a:path extrusionOk="0" h="2335" w="12098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8"/>
          <p:cNvSpPr txBox="1"/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490" name="Google Shape;490;p38"/>
          <p:cNvSpPr txBox="1"/>
          <p:nvPr>
            <p:ph idx="1" type="subTitle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13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9"/>
          <p:cNvSpPr/>
          <p:nvPr/>
        </p:nvSpPr>
        <p:spPr>
          <a:xfrm>
            <a:off x="0" y="4357775"/>
            <a:ext cx="6633906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9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9"/>
          <p:cNvSpPr/>
          <p:nvPr/>
        </p:nvSpPr>
        <p:spPr>
          <a:xfrm>
            <a:off x="1923700" y="0"/>
            <a:ext cx="7220221" cy="2724140"/>
          </a:xfrm>
          <a:custGeom>
            <a:rect b="b" l="l" r="r" t="t"/>
            <a:pathLst>
              <a:path extrusionOk="0" h="24170" w="52686">
                <a:moveTo>
                  <a:pt x="1" y="0"/>
                </a:moveTo>
                <a:lnTo>
                  <a:pt x="1" y="24170"/>
                </a:lnTo>
                <a:lnTo>
                  <a:pt x="52686" y="24170"/>
                </a:lnTo>
                <a:lnTo>
                  <a:pt x="526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9"/>
          <p:cNvSpPr txBox="1"/>
          <p:nvPr>
            <p:ph type="title"/>
          </p:nvPr>
        </p:nvSpPr>
        <p:spPr>
          <a:xfrm>
            <a:off x="2951850" y="700250"/>
            <a:ext cx="324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6" name="Google Shape;496;p39"/>
          <p:cNvSpPr txBox="1"/>
          <p:nvPr>
            <p:ph idx="1" type="subTitle"/>
          </p:nvPr>
        </p:nvSpPr>
        <p:spPr>
          <a:xfrm>
            <a:off x="2951850" y="1515875"/>
            <a:ext cx="3240300" cy="120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7" name="Google Shape;497;p39"/>
          <p:cNvSpPr txBox="1"/>
          <p:nvPr/>
        </p:nvSpPr>
        <p:spPr>
          <a:xfrm>
            <a:off x="2510100" y="3306950"/>
            <a:ext cx="41238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Slidesgo, incluiding icons by Flaticon, and infographics &amp; images by Freepik.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8" name="Google Shape;498;p39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9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9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9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9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9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9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9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9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0"/>
          <p:cNvSpPr/>
          <p:nvPr/>
        </p:nvSpPr>
        <p:spPr>
          <a:xfrm>
            <a:off x="0" y="3268775"/>
            <a:ext cx="667651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0"/>
          <p:cNvSpPr/>
          <p:nvPr/>
        </p:nvSpPr>
        <p:spPr>
          <a:xfrm>
            <a:off x="7960123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0"/>
          <p:cNvSpPr/>
          <p:nvPr/>
        </p:nvSpPr>
        <p:spPr>
          <a:xfrm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0"/>
          <p:cNvSpPr/>
          <p:nvPr/>
        </p:nvSpPr>
        <p:spPr>
          <a:xfrm>
            <a:off x="7173125" y="2089940"/>
            <a:ext cx="1970757" cy="356858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0"/>
          <p:cNvSpPr/>
          <p:nvPr/>
        </p:nvSpPr>
        <p:spPr>
          <a:xfrm>
            <a:off x="0" y="2089940"/>
            <a:ext cx="552969" cy="356858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0"/>
          <p:cNvSpPr/>
          <p:nvPr/>
        </p:nvSpPr>
        <p:spPr>
          <a:xfrm>
            <a:off x="8773245" y="1500456"/>
            <a:ext cx="370618" cy="35685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0"/>
          <p:cNvSpPr/>
          <p:nvPr/>
        </p:nvSpPr>
        <p:spPr>
          <a:xfrm>
            <a:off x="8039723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0"/>
          <p:cNvSpPr/>
          <p:nvPr/>
        </p:nvSpPr>
        <p:spPr>
          <a:xfrm>
            <a:off x="7555951" y="3858262"/>
            <a:ext cx="1587922" cy="355315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0"/>
          <p:cNvSpPr/>
          <p:nvPr/>
        </p:nvSpPr>
        <p:spPr>
          <a:xfrm>
            <a:off x="0" y="4446202"/>
            <a:ext cx="1183740" cy="356858"/>
          </a:xfrm>
          <a:custGeom>
            <a:rect b="b" l="l" r="r" t="t"/>
            <a:pathLst>
              <a:path extrusionOk="0" h="2775" w="9205">
                <a:moveTo>
                  <a:pt x="1" y="1"/>
                </a:moveTo>
                <a:lnTo>
                  <a:pt x="1" y="2775"/>
                </a:lnTo>
                <a:lnTo>
                  <a:pt x="9204" y="2775"/>
                </a:lnTo>
                <a:lnTo>
                  <a:pt x="920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0"/>
          <p:cNvSpPr/>
          <p:nvPr/>
        </p:nvSpPr>
        <p:spPr>
          <a:xfrm>
            <a:off x="0" y="3858262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0"/>
          <p:cNvSpPr/>
          <p:nvPr/>
        </p:nvSpPr>
        <p:spPr>
          <a:xfrm>
            <a:off x="2325759" y="3858262"/>
            <a:ext cx="866747" cy="355315"/>
          </a:xfrm>
          <a:custGeom>
            <a:rect b="b" l="l" r="r" t="t"/>
            <a:pathLst>
              <a:path extrusionOk="0" h="2763" w="6740">
                <a:moveTo>
                  <a:pt x="1" y="1"/>
                </a:moveTo>
                <a:lnTo>
                  <a:pt x="1" y="2763"/>
                </a:lnTo>
                <a:lnTo>
                  <a:pt x="6739" y="2763"/>
                </a:lnTo>
                <a:lnTo>
                  <a:pt x="6739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0"/>
          <p:cNvSpPr/>
          <p:nvPr/>
        </p:nvSpPr>
        <p:spPr>
          <a:xfrm>
            <a:off x="0" y="2679300"/>
            <a:ext cx="148591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0"/>
          <p:cNvSpPr/>
          <p:nvPr/>
        </p:nvSpPr>
        <p:spPr>
          <a:xfrm>
            <a:off x="896262" y="3268778"/>
            <a:ext cx="370618" cy="355443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0"/>
          <p:cNvSpPr/>
          <p:nvPr/>
        </p:nvSpPr>
        <p:spPr>
          <a:xfrm>
            <a:off x="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0"/>
          <p:cNvSpPr/>
          <p:nvPr/>
        </p:nvSpPr>
        <p:spPr>
          <a:xfrm>
            <a:off x="359324" y="912525"/>
            <a:ext cx="1228595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0"/>
          <p:cNvSpPr/>
          <p:nvPr/>
        </p:nvSpPr>
        <p:spPr>
          <a:xfrm>
            <a:off x="5395565" y="323033"/>
            <a:ext cx="2171240" cy="355315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0"/>
          <p:cNvSpPr/>
          <p:nvPr/>
        </p:nvSpPr>
        <p:spPr>
          <a:xfrm>
            <a:off x="5729396" y="3858262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0"/>
          <p:cNvSpPr/>
          <p:nvPr/>
        </p:nvSpPr>
        <p:spPr>
          <a:xfrm>
            <a:off x="1577072" y="4446200"/>
            <a:ext cx="3118770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0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7" name="Google Shape;527;p40"/>
          <p:cNvSpPr txBox="1"/>
          <p:nvPr>
            <p:ph hasCustomPrompt="1"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1"/>
          <p:cNvSpPr/>
          <p:nvPr/>
        </p:nvSpPr>
        <p:spPr>
          <a:xfrm>
            <a:off x="0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1"/>
          <p:cNvSpPr txBox="1"/>
          <p:nvPr>
            <p:ph idx="1" type="body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531" name="Google Shape;531;p41"/>
          <p:cNvSpPr txBox="1"/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2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534" name="Google Shape;534;p42"/>
          <p:cNvSpPr txBox="1"/>
          <p:nvPr>
            <p:ph idx="1" type="subTitle"/>
          </p:nvPr>
        </p:nvSpPr>
        <p:spPr>
          <a:xfrm>
            <a:off x="277357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5" name="Google Shape;535;p42"/>
          <p:cNvSpPr txBox="1"/>
          <p:nvPr>
            <p:ph idx="2" type="title"/>
          </p:nvPr>
        </p:nvSpPr>
        <p:spPr>
          <a:xfrm>
            <a:off x="2646050" y="2523698"/>
            <a:ext cx="2481300" cy="5244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536" name="Google Shape;536;p42"/>
          <p:cNvSpPr txBox="1"/>
          <p:nvPr>
            <p:ph idx="3" type="subTitle"/>
          </p:nvPr>
        </p:nvSpPr>
        <p:spPr>
          <a:xfrm>
            <a:off x="607022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7" name="Google Shape;537;p42"/>
          <p:cNvSpPr txBox="1"/>
          <p:nvPr>
            <p:ph idx="4" type="title"/>
          </p:nvPr>
        </p:nvSpPr>
        <p:spPr>
          <a:xfrm>
            <a:off x="5942650" y="2523676"/>
            <a:ext cx="2481300" cy="5244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538" name="Google Shape;538;p42"/>
          <p:cNvSpPr/>
          <p:nvPr/>
        </p:nvSpPr>
        <p:spPr>
          <a:xfrm flipH="1">
            <a:off x="7772389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3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543" name="Google Shape;543;p44"/>
          <p:cNvSpPr txBox="1"/>
          <p:nvPr>
            <p:ph idx="1" type="subTitle"/>
          </p:nvPr>
        </p:nvSpPr>
        <p:spPr>
          <a:xfrm flipH="1">
            <a:off x="1456725" y="1617100"/>
            <a:ext cx="1960800" cy="10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44"/>
          <p:cNvSpPr/>
          <p:nvPr/>
        </p:nvSpPr>
        <p:spPr>
          <a:xfrm>
            <a:off x="0" y="2689849"/>
            <a:ext cx="2770896" cy="1033530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4"/>
          <p:cNvSpPr/>
          <p:nvPr/>
        </p:nvSpPr>
        <p:spPr>
          <a:xfrm>
            <a:off x="0" y="0"/>
            <a:ext cx="1278158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ea principal">
  <p:cSld name="MAIN_POINT_1">
    <p:bg>
      <p:bgPr>
        <a:solidFill>
          <a:schemeClr val="dk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5"/>
          <p:cNvSpPr/>
          <p:nvPr/>
        </p:nvSpPr>
        <p:spPr>
          <a:xfrm flipH="1">
            <a:off x="27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5"/>
          <p:cNvSpPr/>
          <p:nvPr/>
        </p:nvSpPr>
        <p:spPr>
          <a:xfrm flipH="1">
            <a:off x="3" y="912525"/>
            <a:ext cx="3076570" cy="355301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5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5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5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5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5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5"/>
          <p:cNvSpPr/>
          <p:nvPr/>
        </p:nvSpPr>
        <p:spPr>
          <a:xfrm flipH="1">
            <a:off x="29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5"/>
          <p:cNvSpPr/>
          <p:nvPr/>
        </p:nvSpPr>
        <p:spPr>
          <a:xfrm flipH="1">
            <a:off x="1299941" y="3268775"/>
            <a:ext cx="490759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5"/>
          <p:cNvSpPr/>
          <p:nvPr/>
        </p:nvSpPr>
        <p:spPr>
          <a:xfrm flipH="1">
            <a:off x="13" y="3858250"/>
            <a:ext cx="1457311" cy="355322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5"/>
          <p:cNvSpPr/>
          <p:nvPr/>
        </p:nvSpPr>
        <p:spPr>
          <a:xfrm flipH="1">
            <a:off x="7377202" y="3858250"/>
            <a:ext cx="1766704" cy="355322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5"/>
          <p:cNvSpPr/>
          <p:nvPr/>
        </p:nvSpPr>
        <p:spPr>
          <a:xfrm flipH="1">
            <a:off x="7488607" y="2679300"/>
            <a:ext cx="165529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5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5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5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5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5"/>
          <p:cNvSpPr/>
          <p:nvPr/>
        </p:nvSpPr>
        <p:spPr>
          <a:xfrm flipH="1">
            <a:off x="3895732" y="323025"/>
            <a:ext cx="4819643" cy="355322"/>
          </a:xfrm>
          <a:custGeom>
            <a:rect b="b" l="l" r="r" t="t"/>
            <a:pathLst>
              <a:path extrusionOk="0" h="2763" w="18087">
                <a:moveTo>
                  <a:pt x="1" y="0"/>
                </a:moveTo>
                <a:lnTo>
                  <a:pt x="1" y="2762"/>
                </a:lnTo>
                <a:lnTo>
                  <a:pt x="18087" y="2762"/>
                </a:lnTo>
                <a:lnTo>
                  <a:pt x="18087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5"/>
          <p:cNvSpPr/>
          <p:nvPr/>
        </p:nvSpPr>
        <p:spPr>
          <a:xfrm flipH="1">
            <a:off x="2611243" y="4446200"/>
            <a:ext cx="6532757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5"/>
          <p:cNvSpPr/>
          <p:nvPr/>
        </p:nvSpPr>
        <p:spPr>
          <a:xfrm>
            <a:off x="2094068" y="1123143"/>
            <a:ext cx="4955589" cy="3012341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5"/>
          <p:cNvSpPr/>
          <p:nvPr/>
        </p:nvSpPr>
        <p:spPr>
          <a:xfrm>
            <a:off x="4277738" y="1545725"/>
            <a:ext cx="191018" cy="298421"/>
          </a:xfrm>
          <a:custGeom>
            <a:rect b="b" l="l" r="r" t="t"/>
            <a:pathLst>
              <a:path extrusionOk="0" h="9133" w="5846">
                <a:moveTo>
                  <a:pt x="4560" y="1"/>
                </a:moveTo>
                <a:lnTo>
                  <a:pt x="0" y="4573"/>
                </a:lnTo>
                <a:lnTo>
                  <a:pt x="4560" y="9133"/>
                </a:lnTo>
                <a:lnTo>
                  <a:pt x="5846" y="7847"/>
                </a:lnTo>
                <a:lnTo>
                  <a:pt x="2572" y="4573"/>
                </a:lnTo>
                <a:lnTo>
                  <a:pt x="5846" y="1287"/>
                </a:lnTo>
                <a:lnTo>
                  <a:pt x="45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5"/>
          <p:cNvSpPr/>
          <p:nvPr/>
        </p:nvSpPr>
        <p:spPr>
          <a:xfrm>
            <a:off x="4674543" y="1545725"/>
            <a:ext cx="191443" cy="298421"/>
          </a:xfrm>
          <a:custGeom>
            <a:rect b="b" l="l" r="r" t="t"/>
            <a:pathLst>
              <a:path extrusionOk="0" h="9133" w="5859">
                <a:moveTo>
                  <a:pt x="1286" y="1"/>
                </a:moveTo>
                <a:lnTo>
                  <a:pt x="0" y="1287"/>
                </a:lnTo>
                <a:lnTo>
                  <a:pt x="3287" y="4573"/>
                </a:lnTo>
                <a:lnTo>
                  <a:pt x="0" y="7847"/>
                </a:lnTo>
                <a:lnTo>
                  <a:pt x="1286" y="9133"/>
                </a:lnTo>
                <a:lnTo>
                  <a:pt x="5858" y="4573"/>
                </a:lnTo>
                <a:lnTo>
                  <a:pt x="12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5"/>
          <p:cNvSpPr/>
          <p:nvPr/>
        </p:nvSpPr>
        <p:spPr>
          <a:xfrm>
            <a:off x="4508031" y="1516154"/>
            <a:ext cx="127236" cy="357955"/>
          </a:xfrm>
          <a:custGeom>
            <a:rect b="b" l="l" r="r" t="t"/>
            <a:pathLst>
              <a:path extrusionOk="0" h="10955" w="3894">
                <a:moveTo>
                  <a:pt x="2108" y="1"/>
                </a:moveTo>
                <a:lnTo>
                  <a:pt x="1" y="10597"/>
                </a:lnTo>
                <a:lnTo>
                  <a:pt x="1786" y="10955"/>
                </a:lnTo>
                <a:lnTo>
                  <a:pt x="3894" y="358"/>
                </a:lnTo>
                <a:lnTo>
                  <a:pt x="21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5"/>
          <p:cNvSpPr/>
          <p:nvPr/>
        </p:nvSpPr>
        <p:spPr>
          <a:xfrm flipH="1">
            <a:off x="1647812" y="3858250"/>
            <a:ext cx="1766688" cy="355322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5"/>
          <p:cNvSpPr/>
          <p:nvPr/>
        </p:nvSpPr>
        <p:spPr>
          <a:xfrm flipH="1">
            <a:off x="6667517" y="3268775"/>
            <a:ext cx="1246883" cy="355450"/>
          </a:xfrm>
          <a:custGeom>
            <a:rect b="b" l="l" r="r" t="t"/>
            <a:pathLst>
              <a:path extrusionOk="0" h="2764" w="18027">
                <a:moveTo>
                  <a:pt x="1" y="1"/>
                </a:moveTo>
                <a:lnTo>
                  <a:pt x="1" y="2763"/>
                </a:lnTo>
                <a:lnTo>
                  <a:pt x="18027" y="2763"/>
                </a:lnTo>
                <a:lnTo>
                  <a:pt x="180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5"/>
          <p:cNvSpPr/>
          <p:nvPr/>
        </p:nvSpPr>
        <p:spPr>
          <a:xfrm flipH="1">
            <a:off x="5729417" y="912525"/>
            <a:ext cx="985703" cy="355301"/>
          </a:xfrm>
          <a:custGeom>
            <a:rect b="b" l="l" r="r" t="t"/>
            <a:pathLst>
              <a:path extrusionOk="0" h="2763" w="12443">
                <a:moveTo>
                  <a:pt x="1" y="0"/>
                </a:moveTo>
                <a:lnTo>
                  <a:pt x="1" y="2762"/>
                </a:lnTo>
                <a:lnTo>
                  <a:pt x="12443" y="2762"/>
                </a:lnTo>
                <a:lnTo>
                  <a:pt x="12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5"/>
          <p:cNvSpPr txBox="1"/>
          <p:nvPr>
            <p:ph idx="1" type="subTitle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b="1" sz="1600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3" name="Google Shape;573;p45"/>
          <p:cNvSpPr txBox="1"/>
          <p:nvPr>
            <p:ph type="title"/>
          </p:nvPr>
        </p:nvSpPr>
        <p:spPr>
          <a:xfrm>
            <a:off x="2521800" y="3221225"/>
            <a:ext cx="41004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6"/>
          <p:cNvSpPr txBox="1"/>
          <p:nvPr>
            <p:ph idx="1" type="subTitle"/>
          </p:nvPr>
        </p:nvSpPr>
        <p:spPr>
          <a:xfrm flipH="1">
            <a:off x="5247750" y="2169550"/>
            <a:ext cx="24675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6" name="Google Shape;576;p46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577" name="Google Shape;577;p46"/>
          <p:cNvSpPr/>
          <p:nvPr/>
        </p:nvSpPr>
        <p:spPr>
          <a:xfrm>
            <a:off x="6419025" y="1575200"/>
            <a:ext cx="2725105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6"/>
          <p:cNvSpPr/>
          <p:nvPr/>
        </p:nvSpPr>
        <p:spPr>
          <a:xfrm>
            <a:off x="0" y="4700673"/>
            <a:ext cx="1675636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ta al pie">
  <p:cSld name="CAPTION_ONLY_1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7"/>
          <p:cNvSpPr/>
          <p:nvPr/>
        </p:nvSpPr>
        <p:spPr>
          <a:xfrm>
            <a:off x="7928639" y="1"/>
            <a:ext cx="1215355" cy="402011"/>
          </a:xfrm>
          <a:custGeom>
            <a:rect b="b" l="l" r="r" t="t"/>
            <a:pathLst>
              <a:path extrusionOk="0" h="5002" w="15122">
                <a:moveTo>
                  <a:pt x="0" y="1"/>
                </a:moveTo>
                <a:lnTo>
                  <a:pt x="0" y="5001"/>
                </a:lnTo>
                <a:lnTo>
                  <a:pt x="15121" y="5001"/>
                </a:lnTo>
                <a:lnTo>
                  <a:pt x="15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7"/>
          <p:cNvSpPr/>
          <p:nvPr/>
        </p:nvSpPr>
        <p:spPr>
          <a:xfrm>
            <a:off x="3511525" y="783700"/>
            <a:ext cx="5632410" cy="2353867"/>
          </a:xfrm>
          <a:custGeom>
            <a:rect b="b" l="l" r="r" t="t"/>
            <a:pathLst>
              <a:path extrusionOk="0" h="27529" w="70081">
                <a:moveTo>
                  <a:pt x="0" y="1"/>
                </a:moveTo>
                <a:lnTo>
                  <a:pt x="0" y="27528"/>
                </a:lnTo>
                <a:lnTo>
                  <a:pt x="70080" y="27528"/>
                </a:lnTo>
                <a:lnTo>
                  <a:pt x="700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7"/>
          <p:cNvSpPr txBox="1"/>
          <p:nvPr>
            <p:ph type="title"/>
          </p:nvPr>
        </p:nvSpPr>
        <p:spPr>
          <a:xfrm>
            <a:off x="3762375" y="1012300"/>
            <a:ext cx="4915200" cy="1940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3" name="Google Shape;583;p47"/>
          <p:cNvSpPr/>
          <p:nvPr/>
        </p:nvSpPr>
        <p:spPr>
          <a:xfrm>
            <a:off x="5865073" y="3429550"/>
            <a:ext cx="1215342" cy="259665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7"/>
          <p:cNvSpPr/>
          <p:nvPr/>
        </p:nvSpPr>
        <p:spPr>
          <a:xfrm>
            <a:off x="8018936" y="3429550"/>
            <a:ext cx="1124989" cy="259686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7"/>
          <p:cNvSpPr/>
          <p:nvPr/>
        </p:nvSpPr>
        <p:spPr>
          <a:xfrm>
            <a:off x="7083824" y="3429550"/>
            <a:ext cx="259727" cy="259665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7"/>
          <p:cNvSpPr/>
          <p:nvPr/>
        </p:nvSpPr>
        <p:spPr>
          <a:xfrm>
            <a:off x="7496607" y="3429550"/>
            <a:ext cx="259707" cy="259686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8"/>
          <p:cNvSpPr txBox="1"/>
          <p:nvPr>
            <p:ph idx="1" type="body"/>
          </p:nvPr>
        </p:nvSpPr>
        <p:spPr>
          <a:xfrm>
            <a:off x="311700" y="3306869"/>
            <a:ext cx="8520600" cy="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9" name="Google Shape;589;p48"/>
          <p:cNvSpPr/>
          <p:nvPr/>
        </p:nvSpPr>
        <p:spPr>
          <a:xfrm rot="10800000">
            <a:off x="2751806" y="4243474"/>
            <a:ext cx="6391269" cy="904876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8"/>
          <p:cNvSpPr/>
          <p:nvPr/>
        </p:nvSpPr>
        <p:spPr>
          <a:xfrm rot="10800000">
            <a:off x="1361250" y="1501127"/>
            <a:ext cx="7781825" cy="152509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8"/>
          <p:cNvSpPr/>
          <p:nvPr/>
        </p:nvSpPr>
        <p:spPr>
          <a:xfrm rot="10800000">
            <a:off x="2" y="1"/>
            <a:ext cx="5791098" cy="505550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8"/>
          <p:cNvSpPr/>
          <p:nvPr/>
        </p:nvSpPr>
        <p:spPr>
          <a:xfrm rot="10800000">
            <a:off x="21" y="1501871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8"/>
          <p:cNvSpPr/>
          <p:nvPr/>
        </p:nvSpPr>
        <p:spPr>
          <a:xfrm rot="10800000">
            <a:off x="532482" y="912524"/>
            <a:ext cx="1055445" cy="355301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8"/>
          <p:cNvSpPr/>
          <p:nvPr/>
        </p:nvSpPr>
        <p:spPr>
          <a:xfrm rot="10800000"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8"/>
          <p:cNvSpPr/>
          <p:nvPr/>
        </p:nvSpPr>
        <p:spPr>
          <a:xfrm rot="10800000">
            <a:off x="1814348" y="912516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8"/>
          <p:cNvSpPr/>
          <p:nvPr/>
        </p:nvSpPr>
        <p:spPr>
          <a:xfrm rot="10800000">
            <a:off x="4523560" y="323049"/>
            <a:ext cx="2095515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8"/>
          <p:cNvSpPr/>
          <p:nvPr/>
        </p:nvSpPr>
        <p:spPr>
          <a:xfrm rot="10800000">
            <a:off x="7381057" y="3345678"/>
            <a:ext cx="1762943" cy="355322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8"/>
          <p:cNvSpPr/>
          <p:nvPr/>
        </p:nvSpPr>
        <p:spPr>
          <a:xfrm rot="10800000">
            <a:off x="-4" y="2084924"/>
            <a:ext cx="178555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8"/>
          <p:cNvSpPr/>
          <p:nvPr/>
        </p:nvSpPr>
        <p:spPr>
          <a:xfrm rot="10800000">
            <a:off x="656319" y="4788199"/>
            <a:ext cx="2628881" cy="355301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8"/>
          <p:cNvSpPr txBox="1"/>
          <p:nvPr>
            <p:ph hasCustomPrompt="1" type="title"/>
          </p:nvPr>
        </p:nvSpPr>
        <p:spPr>
          <a:xfrm>
            <a:off x="311700" y="1847850"/>
            <a:ext cx="8520600" cy="1382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1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50"/>
          <p:cNvGrpSpPr/>
          <p:nvPr/>
        </p:nvGrpSpPr>
        <p:grpSpPr>
          <a:xfrm>
            <a:off x="-25" y="2816286"/>
            <a:ext cx="9144046" cy="948350"/>
            <a:chOff x="-25" y="2816286"/>
            <a:chExt cx="9144046" cy="948350"/>
          </a:xfrm>
        </p:grpSpPr>
        <p:sp>
          <p:nvSpPr>
            <p:cNvPr id="604" name="Google Shape;604;p50"/>
            <p:cNvSpPr/>
            <p:nvPr/>
          </p:nvSpPr>
          <p:spPr>
            <a:xfrm>
              <a:off x="5439453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1" y="1"/>
                  </a:moveTo>
                  <a:lnTo>
                    <a:pt x="1" y="4120"/>
                  </a:lnTo>
                  <a:lnTo>
                    <a:pt x="4442" y="4120"/>
                  </a:lnTo>
                  <a:lnTo>
                    <a:pt x="4442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0"/>
            <p:cNvSpPr/>
            <p:nvPr/>
          </p:nvSpPr>
          <p:spPr>
            <a:xfrm>
              <a:off x="5723675" y="3632754"/>
              <a:ext cx="2948838" cy="131882"/>
            </a:xfrm>
            <a:custGeom>
              <a:rect b="b" l="l" r="r" t="t"/>
              <a:pathLst>
                <a:path extrusionOk="0" h="4121" w="92144">
                  <a:moveTo>
                    <a:pt x="1" y="1"/>
                  </a:moveTo>
                  <a:lnTo>
                    <a:pt x="1" y="4120"/>
                  </a:lnTo>
                  <a:lnTo>
                    <a:pt x="92143" y="4120"/>
                  </a:lnTo>
                  <a:lnTo>
                    <a:pt x="921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0"/>
            <p:cNvSpPr/>
            <p:nvPr/>
          </p:nvSpPr>
          <p:spPr>
            <a:xfrm>
              <a:off x="4574596" y="3360726"/>
              <a:ext cx="1353834" cy="131882"/>
            </a:xfrm>
            <a:custGeom>
              <a:rect b="b" l="l" r="r" t="t"/>
              <a:pathLst>
                <a:path extrusionOk="0" h="4121" w="42304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0"/>
            <p:cNvSpPr/>
            <p:nvPr/>
          </p:nvSpPr>
          <p:spPr>
            <a:xfrm>
              <a:off x="5129312" y="2816286"/>
              <a:ext cx="1148858" cy="131498"/>
            </a:xfrm>
            <a:custGeom>
              <a:rect b="b" l="l" r="r" t="t"/>
              <a:pathLst>
                <a:path extrusionOk="0" h="4109" w="35899">
                  <a:moveTo>
                    <a:pt x="1" y="1"/>
                  </a:moveTo>
                  <a:lnTo>
                    <a:pt x="1" y="4108"/>
                  </a:lnTo>
                  <a:lnTo>
                    <a:pt x="35898" y="4108"/>
                  </a:lnTo>
                  <a:lnTo>
                    <a:pt x="358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0"/>
            <p:cNvSpPr/>
            <p:nvPr/>
          </p:nvSpPr>
          <p:spPr>
            <a:xfrm>
              <a:off x="3376749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0"/>
            <p:cNvSpPr/>
            <p:nvPr/>
          </p:nvSpPr>
          <p:spPr>
            <a:xfrm>
              <a:off x="3077647" y="2816286"/>
              <a:ext cx="370397" cy="131498"/>
            </a:xfrm>
            <a:custGeom>
              <a:rect b="b" l="l" r="r" t="t"/>
              <a:pathLst>
                <a:path extrusionOk="0" h="4109" w="11574">
                  <a:moveTo>
                    <a:pt x="1" y="1"/>
                  </a:moveTo>
                  <a:lnTo>
                    <a:pt x="1" y="4108"/>
                  </a:lnTo>
                  <a:lnTo>
                    <a:pt x="11574" y="4108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0"/>
            <p:cNvSpPr/>
            <p:nvPr/>
          </p:nvSpPr>
          <p:spPr>
            <a:xfrm>
              <a:off x="3542860" y="2816286"/>
              <a:ext cx="139467" cy="131498"/>
            </a:xfrm>
            <a:custGeom>
              <a:rect b="b" l="l" r="r" t="t"/>
              <a:pathLst>
                <a:path extrusionOk="0" h="4109" w="4358">
                  <a:moveTo>
                    <a:pt x="0" y="1"/>
                  </a:moveTo>
                  <a:lnTo>
                    <a:pt x="0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50"/>
            <p:cNvSpPr/>
            <p:nvPr/>
          </p:nvSpPr>
          <p:spPr>
            <a:xfrm>
              <a:off x="3723818" y="3088314"/>
              <a:ext cx="366205" cy="131882"/>
            </a:xfrm>
            <a:custGeom>
              <a:rect b="b" l="l" r="r" t="t"/>
              <a:pathLst>
                <a:path extrusionOk="0" h="4121" w="11443">
                  <a:moveTo>
                    <a:pt x="1" y="1"/>
                  </a:moveTo>
                  <a:lnTo>
                    <a:pt x="1" y="4120"/>
                  </a:lnTo>
                  <a:lnTo>
                    <a:pt x="11443" y="4120"/>
                  </a:lnTo>
                  <a:lnTo>
                    <a:pt x="114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50"/>
            <p:cNvSpPr/>
            <p:nvPr/>
          </p:nvSpPr>
          <p:spPr>
            <a:xfrm>
              <a:off x="2734770" y="3088314"/>
              <a:ext cx="891622" cy="131882"/>
            </a:xfrm>
            <a:custGeom>
              <a:rect b="b" l="l" r="r" t="t"/>
              <a:pathLst>
                <a:path extrusionOk="0" h="4121" w="27861">
                  <a:moveTo>
                    <a:pt x="0" y="1"/>
                  </a:moveTo>
                  <a:lnTo>
                    <a:pt x="0" y="4120"/>
                  </a:lnTo>
                  <a:lnTo>
                    <a:pt x="27861" y="4120"/>
                  </a:lnTo>
                  <a:lnTo>
                    <a:pt x="2786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0"/>
            <p:cNvSpPr/>
            <p:nvPr/>
          </p:nvSpPr>
          <p:spPr>
            <a:xfrm>
              <a:off x="864832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0"/>
            <p:cNvSpPr/>
            <p:nvPr/>
          </p:nvSpPr>
          <p:spPr>
            <a:xfrm>
              <a:off x="1149054" y="3632754"/>
              <a:ext cx="2031679" cy="131882"/>
            </a:xfrm>
            <a:custGeom>
              <a:rect b="b" l="l" r="r" t="t"/>
              <a:pathLst>
                <a:path extrusionOk="0" h="4121" w="63485">
                  <a:moveTo>
                    <a:pt x="0" y="1"/>
                  </a:moveTo>
                  <a:lnTo>
                    <a:pt x="0" y="4120"/>
                  </a:lnTo>
                  <a:lnTo>
                    <a:pt x="63484" y="4120"/>
                  </a:lnTo>
                  <a:lnTo>
                    <a:pt x="6348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50"/>
            <p:cNvSpPr/>
            <p:nvPr/>
          </p:nvSpPr>
          <p:spPr>
            <a:xfrm>
              <a:off x="-25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50"/>
            <p:cNvSpPr/>
            <p:nvPr/>
          </p:nvSpPr>
          <p:spPr>
            <a:xfrm>
              <a:off x="824064" y="2816286"/>
              <a:ext cx="1337833" cy="131498"/>
            </a:xfrm>
            <a:custGeom>
              <a:rect b="b" l="l" r="r" t="t"/>
              <a:pathLst>
                <a:path extrusionOk="0" h="4109" w="41804">
                  <a:moveTo>
                    <a:pt x="0" y="1"/>
                  </a:moveTo>
                  <a:lnTo>
                    <a:pt x="0" y="4108"/>
                  </a:lnTo>
                  <a:lnTo>
                    <a:pt x="41803" y="4108"/>
                  </a:lnTo>
                  <a:lnTo>
                    <a:pt x="418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50"/>
            <p:cNvSpPr/>
            <p:nvPr/>
          </p:nvSpPr>
          <p:spPr>
            <a:xfrm>
              <a:off x="582114" y="2816286"/>
              <a:ext cx="139499" cy="131498"/>
            </a:xfrm>
            <a:custGeom>
              <a:rect b="b" l="l" r="r" t="t"/>
              <a:pathLst>
                <a:path extrusionOk="0" h="4109" w="4359">
                  <a:moveTo>
                    <a:pt x="1" y="1"/>
                  </a:moveTo>
                  <a:lnTo>
                    <a:pt x="1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0"/>
            <p:cNvSpPr/>
            <p:nvPr/>
          </p:nvSpPr>
          <p:spPr>
            <a:xfrm>
              <a:off x="8756420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0"/>
            <p:cNvSpPr/>
            <p:nvPr/>
          </p:nvSpPr>
          <p:spPr>
            <a:xfrm>
              <a:off x="7790219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0"/>
            <p:cNvSpPr/>
            <p:nvPr/>
          </p:nvSpPr>
          <p:spPr>
            <a:xfrm>
              <a:off x="6982098" y="2816286"/>
              <a:ext cx="1154938" cy="131498"/>
            </a:xfrm>
            <a:custGeom>
              <a:rect b="b" l="l" r="r" t="t"/>
              <a:pathLst>
                <a:path extrusionOk="0" h="4109" w="36089">
                  <a:moveTo>
                    <a:pt x="1" y="1"/>
                  </a:moveTo>
                  <a:lnTo>
                    <a:pt x="1" y="4108"/>
                  </a:lnTo>
                  <a:lnTo>
                    <a:pt x="36089" y="4108"/>
                  </a:lnTo>
                  <a:lnTo>
                    <a:pt x="3608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50"/>
            <p:cNvSpPr/>
            <p:nvPr/>
          </p:nvSpPr>
          <p:spPr>
            <a:xfrm>
              <a:off x="8279016" y="2816286"/>
              <a:ext cx="139883" cy="131498"/>
            </a:xfrm>
            <a:custGeom>
              <a:rect b="b" l="l" r="r" t="t"/>
              <a:pathLst>
                <a:path extrusionOk="0" h="4109" w="4371">
                  <a:moveTo>
                    <a:pt x="1" y="1"/>
                  </a:moveTo>
                  <a:lnTo>
                    <a:pt x="1" y="4108"/>
                  </a:lnTo>
                  <a:lnTo>
                    <a:pt x="4370" y="4108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2" name="Google Shape;622;p50"/>
          <p:cNvSpPr txBox="1"/>
          <p:nvPr>
            <p:ph type="ctrTitle"/>
          </p:nvPr>
        </p:nvSpPr>
        <p:spPr>
          <a:xfrm flipH="1">
            <a:off x="6355375" y="-142871"/>
            <a:ext cx="14358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3" name="Google Shape;623;p50"/>
          <p:cNvSpPr txBox="1"/>
          <p:nvPr>
            <p:ph idx="1" type="subTitle"/>
          </p:nvPr>
        </p:nvSpPr>
        <p:spPr>
          <a:xfrm flipH="1">
            <a:off x="6040625" y="1928650"/>
            <a:ext cx="20664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624" name="Google Shape;624;p50"/>
          <p:cNvSpPr txBox="1"/>
          <p:nvPr>
            <p:ph idx="2" type="ctrTitle"/>
          </p:nvPr>
        </p:nvSpPr>
        <p:spPr>
          <a:xfrm flipH="1">
            <a:off x="1037600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5" name="Google Shape;625;p50"/>
          <p:cNvSpPr txBox="1"/>
          <p:nvPr>
            <p:ph idx="3" type="subTitle"/>
          </p:nvPr>
        </p:nvSpPr>
        <p:spPr>
          <a:xfrm flipH="1">
            <a:off x="1037000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626" name="Google Shape;626;p50"/>
          <p:cNvSpPr txBox="1"/>
          <p:nvPr>
            <p:ph idx="4" type="ctrTitle"/>
          </p:nvPr>
        </p:nvSpPr>
        <p:spPr>
          <a:xfrm flipH="1">
            <a:off x="3829056" y="-219071"/>
            <a:ext cx="14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7" name="Google Shape;627;p50"/>
          <p:cNvSpPr txBox="1"/>
          <p:nvPr>
            <p:ph idx="5" type="subTitle"/>
          </p:nvPr>
        </p:nvSpPr>
        <p:spPr>
          <a:xfrm flipH="1">
            <a:off x="3539465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628" name="Google Shape;628;p50"/>
          <p:cNvSpPr txBox="1"/>
          <p:nvPr>
            <p:ph idx="6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629" name="Google Shape;629;p50"/>
          <p:cNvSpPr txBox="1"/>
          <p:nvPr>
            <p:ph idx="7" type="ctrTitle"/>
          </p:nvPr>
        </p:nvSpPr>
        <p:spPr>
          <a:xfrm flipH="1">
            <a:off x="353911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0" name="Google Shape;630;p50"/>
          <p:cNvSpPr txBox="1"/>
          <p:nvPr>
            <p:ph idx="8" type="ctrTitle"/>
          </p:nvPr>
        </p:nvSpPr>
        <p:spPr>
          <a:xfrm flipH="1">
            <a:off x="604196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1"/>
          <p:cNvSpPr/>
          <p:nvPr/>
        </p:nvSpPr>
        <p:spPr>
          <a:xfrm>
            <a:off x="0" y="1584850"/>
            <a:ext cx="4361919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51"/>
          <p:cNvSpPr/>
          <p:nvPr/>
        </p:nvSpPr>
        <p:spPr>
          <a:xfrm>
            <a:off x="6076300" y="1584850"/>
            <a:ext cx="1243658" cy="241393"/>
          </a:xfrm>
          <a:custGeom>
            <a:rect b="b" l="l" r="r" t="t"/>
            <a:pathLst>
              <a:path extrusionOk="0" h="5847" w="19503">
                <a:moveTo>
                  <a:pt x="0" y="1"/>
                </a:moveTo>
                <a:lnTo>
                  <a:pt x="0" y="5847"/>
                </a:lnTo>
                <a:lnTo>
                  <a:pt x="19503" y="5847"/>
                </a:lnTo>
                <a:lnTo>
                  <a:pt x="19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51"/>
          <p:cNvSpPr/>
          <p:nvPr/>
        </p:nvSpPr>
        <p:spPr>
          <a:xfrm>
            <a:off x="2172024" y="3002644"/>
            <a:ext cx="1243656" cy="240911"/>
          </a:xfrm>
          <a:custGeom>
            <a:rect b="b" l="l" r="r" t="t"/>
            <a:pathLst>
              <a:path extrusionOk="0" h="5847" w="30184">
                <a:moveTo>
                  <a:pt x="1" y="0"/>
                </a:moveTo>
                <a:lnTo>
                  <a:pt x="1" y="5846"/>
                </a:lnTo>
                <a:lnTo>
                  <a:pt x="30183" y="5846"/>
                </a:lnTo>
                <a:lnTo>
                  <a:pt x="301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51"/>
          <p:cNvSpPr/>
          <p:nvPr/>
        </p:nvSpPr>
        <p:spPr>
          <a:xfrm>
            <a:off x="4667250" y="3002650"/>
            <a:ext cx="4476882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51"/>
          <p:cNvSpPr/>
          <p:nvPr/>
        </p:nvSpPr>
        <p:spPr>
          <a:xfrm>
            <a:off x="4552950" y="1584850"/>
            <a:ext cx="134246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51"/>
          <p:cNvSpPr txBox="1"/>
          <p:nvPr>
            <p:ph type="ctrTitle"/>
          </p:nvPr>
        </p:nvSpPr>
        <p:spPr>
          <a:xfrm flipH="1">
            <a:off x="2189800" y="1848349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38" name="Google Shape;638;p51"/>
          <p:cNvSpPr txBox="1"/>
          <p:nvPr>
            <p:ph idx="1" type="subTitle"/>
          </p:nvPr>
        </p:nvSpPr>
        <p:spPr>
          <a:xfrm flipH="1">
            <a:off x="2189801" y="2162325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639" name="Google Shape;639;p51"/>
          <p:cNvSpPr txBox="1"/>
          <p:nvPr>
            <p:ph idx="2" type="ctrTitle"/>
          </p:nvPr>
        </p:nvSpPr>
        <p:spPr>
          <a:xfrm flipH="1">
            <a:off x="4811675" y="1848401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40" name="Google Shape;640;p51"/>
          <p:cNvSpPr txBox="1"/>
          <p:nvPr>
            <p:ph idx="3" type="subTitle"/>
          </p:nvPr>
        </p:nvSpPr>
        <p:spPr>
          <a:xfrm flipH="1">
            <a:off x="4811675" y="2163531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641" name="Google Shape;641;p51"/>
          <p:cNvSpPr txBox="1"/>
          <p:nvPr>
            <p:ph idx="4" type="ctrTitle"/>
          </p:nvPr>
        </p:nvSpPr>
        <p:spPr>
          <a:xfrm flipH="1">
            <a:off x="2189796" y="3103412"/>
            <a:ext cx="2163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42" name="Google Shape;642;p51"/>
          <p:cNvSpPr txBox="1"/>
          <p:nvPr>
            <p:ph idx="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3" name="Google Shape;643;p51"/>
          <p:cNvSpPr txBox="1"/>
          <p:nvPr>
            <p:ph idx="6" type="ctrTitle"/>
          </p:nvPr>
        </p:nvSpPr>
        <p:spPr>
          <a:xfrm flipH="1">
            <a:off x="2189800" y="3258286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44" name="Google Shape;644;p51"/>
          <p:cNvSpPr txBox="1"/>
          <p:nvPr>
            <p:ph idx="7" type="subTitle"/>
          </p:nvPr>
        </p:nvSpPr>
        <p:spPr>
          <a:xfrm flipH="1">
            <a:off x="2189801" y="3572262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645" name="Google Shape;645;p51"/>
          <p:cNvSpPr txBox="1"/>
          <p:nvPr>
            <p:ph idx="8" type="ctrTitle"/>
          </p:nvPr>
        </p:nvSpPr>
        <p:spPr>
          <a:xfrm flipH="1">
            <a:off x="4811675" y="3258338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46" name="Google Shape;646;p51"/>
          <p:cNvSpPr txBox="1"/>
          <p:nvPr>
            <p:ph idx="9" type="subTitle"/>
          </p:nvPr>
        </p:nvSpPr>
        <p:spPr>
          <a:xfrm flipH="1">
            <a:off x="4811675" y="3573468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6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2"/>
          <p:cNvSpPr txBox="1"/>
          <p:nvPr>
            <p:ph type="ctrTitle"/>
          </p:nvPr>
        </p:nvSpPr>
        <p:spPr>
          <a:xfrm flipH="1">
            <a:off x="2266008" y="1775350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9" name="Google Shape;649;p52"/>
          <p:cNvSpPr txBox="1"/>
          <p:nvPr>
            <p:ph idx="2" type="ctrTitle"/>
          </p:nvPr>
        </p:nvSpPr>
        <p:spPr>
          <a:xfrm flipH="1">
            <a:off x="4714188" y="1775427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0" name="Google Shape;650;p52"/>
          <p:cNvSpPr txBox="1"/>
          <p:nvPr>
            <p:ph idx="1" type="subTitle"/>
          </p:nvPr>
        </p:nvSpPr>
        <p:spPr>
          <a:xfrm flipH="1">
            <a:off x="4714175" y="2208199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51" name="Google Shape;651;p52"/>
          <p:cNvSpPr txBox="1"/>
          <p:nvPr>
            <p:ph idx="3" type="ctrTitle"/>
          </p:nvPr>
        </p:nvSpPr>
        <p:spPr>
          <a:xfrm flipH="1">
            <a:off x="2266001" y="3155675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2" name="Google Shape;652;p52"/>
          <p:cNvSpPr txBox="1"/>
          <p:nvPr>
            <p:ph idx="4" type="subTitle"/>
          </p:nvPr>
        </p:nvSpPr>
        <p:spPr>
          <a:xfrm flipH="1">
            <a:off x="2266000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53" name="Google Shape;653;p52"/>
          <p:cNvSpPr txBox="1"/>
          <p:nvPr>
            <p:ph idx="5" type="ctrTitle"/>
          </p:nvPr>
        </p:nvSpPr>
        <p:spPr>
          <a:xfrm flipH="1">
            <a:off x="4714200" y="3155754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4" name="Google Shape;654;p52"/>
          <p:cNvSpPr txBox="1"/>
          <p:nvPr>
            <p:ph idx="6" type="subTitle"/>
          </p:nvPr>
        </p:nvSpPr>
        <p:spPr>
          <a:xfrm flipH="1">
            <a:off x="4714175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55" name="Google Shape;655;p52"/>
          <p:cNvSpPr txBox="1"/>
          <p:nvPr>
            <p:ph idx="7"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6" name="Google Shape;656;p52"/>
          <p:cNvSpPr txBox="1"/>
          <p:nvPr>
            <p:ph idx="8" type="subTitle"/>
          </p:nvPr>
        </p:nvSpPr>
        <p:spPr>
          <a:xfrm flipH="1">
            <a:off x="2266008" y="2208197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4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3"/>
          <p:cNvSpPr/>
          <p:nvPr/>
        </p:nvSpPr>
        <p:spPr>
          <a:xfrm>
            <a:off x="6200875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53"/>
          <p:cNvSpPr txBox="1"/>
          <p:nvPr>
            <p:ph idx="1" type="body"/>
          </p:nvPr>
        </p:nvSpPr>
        <p:spPr>
          <a:xfrm>
            <a:off x="5438700" y="1973025"/>
            <a:ext cx="31242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rtl="0" algn="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r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660" name="Google Shape;660;p53"/>
          <p:cNvSpPr txBox="1"/>
          <p:nvPr>
            <p:ph type="title"/>
          </p:nvPr>
        </p:nvSpPr>
        <p:spPr>
          <a:xfrm>
            <a:off x="5438775" y="1168325"/>
            <a:ext cx="31242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661" name="Google Shape;661;p53"/>
          <p:cNvSpPr/>
          <p:nvPr/>
        </p:nvSpPr>
        <p:spPr>
          <a:xfrm>
            <a:off x="8318280" y="5018272"/>
            <a:ext cx="825726" cy="12523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53"/>
          <p:cNvSpPr/>
          <p:nvPr/>
        </p:nvSpPr>
        <p:spPr>
          <a:xfrm>
            <a:off x="6473454" y="5018272"/>
            <a:ext cx="1685830" cy="12523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53"/>
          <p:cNvSpPr/>
          <p:nvPr/>
        </p:nvSpPr>
        <p:spPr>
          <a:xfrm>
            <a:off x="6031569" y="4810127"/>
            <a:ext cx="2520459" cy="125875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3"/>
          <p:cNvSpPr/>
          <p:nvPr/>
        </p:nvSpPr>
        <p:spPr>
          <a:xfrm>
            <a:off x="5564744" y="4810127"/>
            <a:ext cx="285486" cy="125875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4_1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4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54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4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4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54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4"/>
          <p:cNvSpPr/>
          <p:nvPr/>
        </p:nvSpPr>
        <p:spPr>
          <a:xfrm flipH="1">
            <a:off x="1299983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54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54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54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54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4"/>
          <p:cNvSpPr/>
          <p:nvPr/>
        </p:nvSpPr>
        <p:spPr>
          <a:xfrm>
            <a:off x="2094075" y="1123150"/>
            <a:ext cx="4955589" cy="4020450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54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5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5"/>
          <p:cNvSpPr/>
          <p:nvPr/>
        </p:nvSpPr>
        <p:spPr>
          <a:xfrm>
            <a:off x="1817725" y="0"/>
            <a:ext cx="73263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55"/>
          <p:cNvSpPr txBox="1"/>
          <p:nvPr>
            <p:ph idx="1" type="body"/>
          </p:nvPr>
        </p:nvSpPr>
        <p:spPr>
          <a:xfrm>
            <a:off x="4579525" y="2388200"/>
            <a:ext cx="3932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1" name="Google Shape;681;p55"/>
          <p:cNvSpPr txBox="1"/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682" name="Google Shape;682;p55"/>
          <p:cNvSpPr/>
          <p:nvPr/>
        </p:nvSpPr>
        <p:spPr>
          <a:xfrm>
            <a:off x="0" y="2156637"/>
            <a:ext cx="2107897" cy="128764"/>
          </a:xfrm>
          <a:custGeom>
            <a:rect b="b" l="l" r="r" t="t"/>
            <a:pathLst>
              <a:path extrusionOk="0" h="8298" w="135840">
                <a:moveTo>
                  <a:pt x="1" y="1"/>
                </a:moveTo>
                <a:lnTo>
                  <a:pt x="1" y="8298"/>
                </a:lnTo>
                <a:lnTo>
                  <a:pt x="135840" y="8298"/>
                </a:lnTo>
                <a:lnTo>
                  <a:pt x="135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55"/>
          <p:cNvSpPr/>
          <p:nvPr/>
        </p:nvSpPr>
        <p:spPr>
          <a:xfrm>
            <a:off x="2107970" y="2156637"/>
            <a:ext cx="1115538" cy="128764"/>
          </a:xfrm>
          <a:custGeom>
            <a:rect b="b" l="l" r="r" t="t"/>
            <a:pathLst>
              <a:path extrusionOk="0" h="8298" w="71889">
                <a:moveTo>
                  <a:pt x="1" y="1"/>
                </a:moveTo>
                <a:lnTo>
                  <a:pt x="1" y="8298"/>
                </a:lnTo>
                <a:lnTo>
                  <a:pt x="71889" y="8298"/>
                </a:lnTo>
                <a:lnTo>
                  <a:pt x="71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55"/>
          <p:cNvSpPr/>
          <p:nvPr/>
        </p:nvSpPr>
        <p:spPr>
          <a:xfrm>
            <a:off x="430892" y="2369856"/>
            <a:ext cx="1645026" cy="128764"/>
          </a:xfrm>
          <a:custGeom>
            <a:rect b="b" l="l" r="r" t="t"/>
            <a:pathLst>
              <a:path extrusionOk="0" h="8298" w="106011">
                <a:moveTo>
                  <a:pt x="1" y="1"/>
                </a:moveTo>
                <a:lnTo>
                  <a:pt x="1" y="8297"/>
                </a:lnTo>
                <a:lnTo>
                  <a:pt x="106011" y="8297"/>
                </a:lnTo>
                <a:lnTo>
                  <a:pt x="10601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55"/>
          <p:cNvSpPr/>
          <p:nvPr/>
        </p:nvSpPr>
        <p:spPr>
          <a:xfrm>
            <a:off x="1597826" y="2369856"/>
            <a:ext cx="478141" cy="128764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55"/>
          <p:cNvSpPr/>
          <p:nvPr/>
        </p:nvSpPr>
        <p:spPr>
          <a:xfrm>
            <a:off x="2665754" y="2369856"/>
            <a:ext cx="557777" cy="128764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55"/>
          <p:cNvSpPr/>
          <p:nvPr/>
        </p:nvSpPr>
        <p:spPr>
          <a:xfrm>
            <a:off x="0" y="3222713"/>
            <a:ext cx="1472750" cy="128392"/>
          </a:xfrm>
          <a:custGeom>
            <a:rect b="b" l="l" r="r" t="t"/>
            <a:pathLst>
              <a:path extrusionOk="0" h="8274" w="94909">
                <a:moveTo>
                  <a:pt x="1" y="1"/>
                </a:moveTo>
                <a:lnTo>
                  <a:pt x="1" y="8274"/>
                </a:lnTo>
                <a:lnTo>
                  <a:pt x="94908" y="8274"/>
                </a:lnTo>
                <a:lnTo>
                  <a:pt x="949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5"/>
          <p:cNvSpPr/>
          <p:nvPr/>
        </p:nvSpPr>
        <p:spPr>
          <a:xfrm>
            <a:off x="2202118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5"/>
          <p:cNvSpPr/>
          <p:nvPr/>
        </p:nvSpPr>
        <p:spPr>
          <a:xfrm>
            <a:off x="2406772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5"/>
          <p:cNvSpPr/>
          <p:nvPr/>
        </p:nvSpPr>
        <p:spPr>
          <a:xfrm>
            <a:off x="2061089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5"/>
          <p:cNvSpPr/>
          <p:nvPr/>
        </p:nvSpPr>
        <p:spPr>
          <a:xfrm>
            <a:off x="1856436" y="2796292"/>
            <a:ext cx="128376" cy="128749"/>
          </a:xfrm>
          <a:custGeom>
            <a:rect b="b" l="l" r="r" t="t"/>
            <a:pathLst>
              <a:path extrusionOk="0" h="8297" w="8273">
                <a:moveTo>
                  <a:pt x="0" y="0"/>
                </a:moveTo>
                <a:lnTo>
                  <a:pt x="0" y="8297"/>
                </a:lnTo>
                <a:lnTo>
                  <a:pt x="8273" y="8297"/>
                </a:lnTo>
                <a:lnTo>
                  <a:pt x="82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55"/>
          <p:cNvSpPr/>
          <p:nvPr/>
        </p:nvSpPr>
        <p:spPr>
          <a:xfrm>
            <a:off x="641505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1" y="0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55"/>
          <p:cNvSpPr/>
          <p:nvPr/>
        </p:nvSpPr>
        <p:spPr>
          <a:xfrm>
            <a:off x="3094800" y="2583074"/>
            <a:ext cx="128749" cy="128764"/>
          </a:xfrm>
          <a:custGeom>
            <a:rect b="b" l="l" r="r" t="t"/>
            <a:pathLst>
              <a:path extrusionOk="0" h="8298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5"/>
          <p:cNvSpPr/>
          <p:nvPr/>
        </p:nvSpPr>
        <p:spPr>
          <a:xfrm>
            <a:off x="191634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5"/>
          <p:cNvSpPr/>
          <p:nvPr/>
        </p:nvSpPr>
        <p:spPr>
          <a:xfrm>
            <a:off x="1339573" y="3009138"/>
            <a:ext cx="1644653" cy="128749"/>
          </a:xfrm>
          <a:custGeom>
            <a:rect b="b" l="l" r="r" t="t"/>
            <a:pathLst>
              <a:path extrusionOk="0" h="8297" w="105987">
                <a:moveTo>
                  <a:pt x="1" y="0"/>
                </a:moveTo>
                <a:lnTo>
                  <a:pt x="1" y="8297"/>
                </a:lnTo>
                <a:lnTo>
                  <a:pt x="105987" y="8297"/>
                </a:lnTo>
                <a:lnTo>
                  <a:pt x="10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5"/>
          <p:cNvSpPr/>
          <p:nvPr/>
        </p:nvSpPr>
        <p:spPr>
          <a:xfrm>
            <a:off x="1339573" y="3009138"/>
            <a:ext cx="478156" cy="128749"/>
          </a:xfrm>
          <a:custGeom>
            <a:rect b="b" l="l" r="r" t="t"/>
            <a:pathLst>
              <a:path extrusionOk="0" h="8297" w="30814">
                <a:moveTo>
                  <a:pt x="1" y="0"/>
                </a:moveTo>
                <a:lnTo>
                  <a:pt x="1" y="8297"/>
                </a:lnTo>
                <a:lnTo>
                  <a:pt x="30813" y="8297"/>
                </a:lnTo>
                <a:lnTo>
                  <a:pt x="308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5"/>
          <p:cNvSpPr/>
          <p:nvPr/>
        </p:nvSpPr>
        <p:spPr>
          <a:xfrm>
            <a:off x="0" y="3009510"/>
            <a:ext cx="749775" cy="128376"/>
          </a:xfrm>
          <a:custGeom>
            <a:rect b="b" l="l" r="r" t="t"/>
            <a:pathLst>
              <a:path extrusionOk="0" h="8273" w="48318">
                <a:moveTo>
                  <a:pt x="1" y="0"/>
                </a:moveTo>
                <a:lnTo>
                  <a:pt x="1" y="8273"/>
                </a:lnTo>
                <a:lnTo>
                  <a:pt x="48318" y="8273"/>
                </a:lnTo>
                <a:lnTo>
                  <a:pt x="48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5"/>
          <p:cNvSpPr/>
          <p:nvPr/>
        </p:nvSpPr>
        <p:spPr>
          <a:xfrm>
            <a:off x="1084687" y="3009138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55"/>
          <p:cNvSpPr/>
          <p:nvPr/>
        </p:nvSpPr>
        <p:spPr>
          <a:xfrm>
            <a:off x="879662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55"/>
          <p:cNvSpPr/>
          <p:nvPr/>
        </p:nvSpPr>
        <p:spPr>
          <a:xfrm>
            <a:off x="533979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5"/>
          <p:cNvSpPr/>
          <p:nvPr/>
        </p:nvSpPr>
        <p:spPr>
          <a:xfrm>
            <a:off x="338622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5"/>
          <p:cNvSpPr/>
          <p:nvPr/>
        </p:nvSpPr>
        <p:spPr>
          <a:xfrm>
            <a:off x="142891" y="3435558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55"/>
          <p:cNvSpPr/>
          <p:nvPr/>
        </p:nvSpPr>
        <p:spPr>
          <a:xfrm>
            <a:off x="3094800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5"/>
          <p:cNvSpPr/>
          <p:nvPr/>
        </p:nvSpPr>
        <p:spPr>
          <a:xfrm>
            <a:off x="1676332" y="2583074"/>
            <a:ext cx="1314984" cy="128764"/>
          </a:xfrm>
          <a:custGeom>
            <a:rect b="b" l="l" r="r" t="t"/>
            <a:pathLst>
              <a:path extrusionOk="0" h="8298" w="84742">
                <a:moveTo>
                  <a:pt x="1" y="0"/>
                </a:moveTo>
                <a:lnTo>
                  <a:pt x="1" y="8297"/>
                </a:lnTo>
                <a:lnTo>
                  <a:pt x="84741" y="8297"/>
                </a:lnTo>
                <a:lnTo>
                  <a:pt x="847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55"/>
          <p:cNvSpPr/>
          <p:nvPr/>
        </p:nvSpPr>
        <p:spPr>
          <a:xfrm>
            <a:off x="2267232" y="2796292"/>
            <a:ext cx="956281" cy="128749"/>
          </a:xfrm>
          <a:custGeom>
            <a:rect b="b" l="l" r="r" t="t"/>
            <a:pathLst>
              <a:path extrusionOk="0" h="8297" w="61626">
                <a:moveTo>
                  <a:pt x="1" y="0"/>
                </a:moveTo>
                <a:lnTo>
                  <a:pt x="1" y="8297"/>
                </a:lnTo>
                <a:lnTo>
                  <a:pt x="61626" y="8297"/>
                </a:lnTo>
                <a:lnTo>
                  <a:pt x="61626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55"/>
          <p:cNvSpPr/>
          <p:nvPr/>
        </p:nvSpPr>
        <p:spPr>
          <a:xfrm>
            <a:off x="641505" y="2796292"/>
            <a:ext cx="896384" cy="128749"/>
          </a:xfrm>
          <a:custGeom>
            <a:rect b="b" l="l" r="r" t="t"/>
            <a:pathLst>
              <a:path extrusionOk="0" h="8297" w="57766">
                <a:moveTo>
                  <a:pt x="1" y="0"/>
                </a:moveTo>
                <a:lnTo>
                  <a:pt x="1" y="8297"/>
                </a:lnTo>
                <a:lnTo>
                  <a:pt x="57765" y="8297"/>
                </a:lnTo>
                <a:lnTo>
                  <a:pt x="57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55"/>
          <p:cNvSpPr/>
          <p:nvPr/>
        </p:nvSpPr>
        <p:spPr>
          <a:xfrm>
            <a:off x="0" y="2796292"/>
            <a:ext cx="449495" cy="128749"/>
          </a:xfrm>
          <a:custGeom>
            <a:rect b="b" l="l" r="r" t="t"/>
            <a:pathLst>
              <a:path extrusionOk="0" h="8297" w="28967">
                <a:moveTo>
                  <a:pt x="1" y="0"/>
                </a:moveTo>
                <a:lnTo>
                  <a:pt x="1" y="8297"/>
                </a:lnTo>
                <a:lnTo>
                  <a:pt x="28967" y="8297"/>
                </a:lnTo>
                <a:lnTo>
                  <a:pt x="289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55"/>
          <p:cNvSpPr/>
          <p:nvPr/>
        </p:nvSpPr>
        <p:spPr>
          <a:xfrm>
            <a:off x="1676332" y="3222340"/>
            <a:ext cx="1547157" cy="128764"/>
          </a:xfrm>
          <a:custGeom>
            <a:rect b="b" l="l" r="r" t="t"/>
            <a:pathLst>
              <a:path extrusionOk="0" h="8298" w="99704">
                <a:moveTo>
                  <a:pt x="1" y="1"/>
                </a:moveTo>
                <a:lnTo>
                  <a:pt x="1" y="8298"/>
                </a:lnTo>
                <a:lnTo>
                  <a:pt x="99704" y="8298"/>
                </a:lnTo>
                <a:lnTo>
                  <a:pt x="99704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5"/>
          <p:cNvSpPr/>
          <p:nvPr/>
        </p:nvSpPr>
        <p:spPr>
          <a:xfrm>
            <a:off x="2522506" y="3435558"/>
            <a:ext cx="701019" cy="128764"/>
          </a:xfrm>
          <a:custGeom>
            <a:rect b="b" l="l" r="r" t="t"/>
            <a:pathLst>
              <a:path extrusionOk="0" h="8298" w="45176">
                <a:moveTo>
                  <a:pt x="0" y="1"/>
                </a:moveTo>
                <a:lnTo>
                  <a:pt x="0" y="8297"/>
                </a:lnTo>
                <a:lnTo>
                  <a:pt x="45176" y="8297"/>
                </a:lnTo>
                <a:lnTo>
                  <a:pt x="451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55"/>
          <p:cNvSpPr/>
          <p:nvPr/>
        </p:nvSpPr>
        <p:spPr>
          <a:xfrm>
            <a:off x="0" y="2583074"/>
            <a:ext cx="1277773" cy="128764"/>
          </a:xfrm>
          <a:custGeom>
            <a:rect b="b" l="l" r="r" t="t"/>
            <a:pathLst>
              <a:path extrusionOk="0" h="8298" w="82344">
                <a:moveTo>
                  <a:pt x="1" y="0"/>
                </a:moveTo>
                <a:lnTo>
                  <a:pt x="1" y="8297"/>
                </a:lnTo>
                <a:lnTo>
                  <a:pt x="82343" y="8297"/>
                </a:lnTo>
                <a:lnTo>
                  <a:pt x="823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55"/>
          <p:cNvSpPr/>
          <p:nvPr/>
        </p:nvSpPr>
        <p:spPr>
          <a:xfrm>
            <a:off x="812313" y="3435558"/>
            <a:ext cx="1562783" cy="128764"/>
          </a:xfrm>
          <a:custGeom>
            <a:rect b="b" l="l" r="r" t="t"/>
            <a:pathLst>
              <a:path extrusionOk="0" h="8298" w="100711">
                <a:moveTo>
                  <a:pt x="0" y="1"/>
                </a:moveTo>
                <a:lnTo>
                  <a:pt x="0" y="8297"/>
                </a:lnTo>
                <a:lnTo>
                  <a:pt x="100710" y="8297"/>
                </a:lnTo>
                <a:lnTo>
                  <a:pt x="10071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55"/>
          <p:cNvSpPr/>
          <p:nvPr/>
        </p:nvSpPr>
        <p:spPr>
          <a:xfrm>
            <a:off x="3223538" y="1474200"/>
            <a:ext cx="1086520" cy="2772465"/>
          </a:xfrm>
          <a:custGeom>
            <a:rect b="b" l="l" r="r" t="t"/>
            <a:pathLst>
              <a:path extrusionOk="0" h="178667" w="70019">
                <a:moveTo>
                  <a:pt x="1" y="1"/>
                </a:moveTo>
                <a:lnTo>
                  <a:pt x="1" y="22085"/>
                </a:lnTo>
                <a:lnTo>
                  <a:pt x="7434" y="22085"/>
                </a:lnTo>
                <a:cubicBezTo>
                  <a:pt x="22133" y="22637"/>
                  <a:pt x="29495" y="30574"/>
                  <a:pt x="29495" y="45848"/>
                </a:cubicBezTo>
                <a:lnTo>
                  <a:pt x="29495" y="60259"/>
                </a:lnTo>
                <a:cubicBezTo>
                  <a:pt x="29495" y="76397"/>
                  <a:pt x="35082" y="85941"/>
                  <a:pt x="46256" y="88914"/>
                </a:cubicBezTo>
                <a:lnTo>
                  <a:pt x="46256" y="89753"/>
                </a:lnTo>
                <a:cubicBezTo>
                  <a:pt x="35082" y="92727"/>
                  <a:pt x="29495" y="102270"/>
                  <a:pt x="29495" y="118408"/>
                </a:cubicBezTo>
                <a:lnTo>
                  <a:pt x="29495" y="132843"/>
                </a:lnTo>
                <a:cubicBezTo>
                  <a:pt x="29495" y="148405"/>
                  <a:pt x="22133" y="156390"/>
                  <a:pt x="7434" y="156822"/>
                </a:cubicBezTo>
                <a:lnTo>
                  <a:pt x="1" y="156822"/>
                </a:lnTo>
                <a:lnTo>
                  <a:pt x="1" y="178666"/>
                </a:lnTo>
                <a:lnTo>
                  <a:pt x="7434" y="178666"/>
                </a:lnTo>
                <a:cubicBezTo>
                  <a:pt x="21869" y="178379"/>
                  <a:pt x="33259" y="174038"/>
                  <a:pt x="41604" y="165622"/>
                </a:cubicBezTo>
                <a:cubicBezTo>
                  <a:pt x="49948" y="157205"/>
                  <a:pt x="54121" y="145072"/>
                  <a:pt x="54121" y="129222"/>
                </a:cubicBezTo>
                <a:lnTo>
                  <a:pt x="54121" y="115866"/>
                </a:lnTo>
                <a:cubicBezTo>
                  <a:pt x="54121" y="111046"/>
                  <a:pt x="55032" y="107234"/>
                  <a:pt x="56878" y="104404"/>
                </a:cubicBezTo>
                <a:cubicBezTo>
                  <a:pt x="58701" y="101575"/>
                  <a:pt x="61266" y="100160"/>
                  <a:pt x="64503" y="100160"/>
                </a:cubicBezTo>
                <a:lnTo>
                  <a:pt x="70019" y="100160"/>
                </a:lnTo>
                <a:lnTo>
                  <a:pt x="70019" y="78315"/>
                </a:lnTo>
                <a:lnTo>
                  <a:pt x="64503" y="78315"/>
                </a:lnTo>
                <a:cubicBezTo>
                  <a:pt x="61266" y="78315"/>
                  <a:pt x="58701" y="76901"/>
                  <a:pt x="56878" y="74071"/>
                </a:cubicBezTo>
                <a:cubicBezTo>
                  <a:pt x="55032" y="71242"/>
                  <a:pt x="54121" y="67405"/>
                  <a:pt x="54121" y="62609"/>
                </a:cubicBezTo>
                <a:lnTo>
                  <a:pt x="54121" y="49661"/>
                </a:lnTo>
                <a:cubicBezTo>
                  <a:pt x="54121" y="33667"/>
                  <a:pt x="49972" y="21510"/>
                  <a:pt x="41700" y="13165"/>
                </a:cubicBezTo>
                <a:cubicBezTo>
                  <a:pt x="33427" y="4821"/>
                  <a:pt x="22013" y="433"/>
                  <a:pt x="7434" y="1"/>
                </a:cubicBez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5"/>
          <p:cNvSpPr/>
          <p:nvPr/>
        </p:nvSpPr>
        <p:spPr>
          <a:xfrm>
            <a:off x="-12" y="4446900"/>
            <a:ext cx="10866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8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6"/>
          <p:cNvSpPr/>
          <p:nvPr/>
        </p:nvSpPr>
        <p:spPr>
          <a:xfrm>
            <a:off x="5445850" y="1359975"/>
            <a:ext cx="3697248" cy="1208576"/>
          </a:xfrm>
          <a:custGeom>
            <a:rect b="b" l="l" r="r" t="t"/>
            <a:pathLst>
              <a:path extrusionOk="0" h="37768" w="115539">
                <a:moveTo>
                  <a:pt x="1" y="0"/>
                </a:moveTo>
                <a:lnTo>
                  <a:pt x="115539" y="0"/>
                </a:lnTo>
                <a:lnTo>
                  <a:pt x="115539" y="37767"/>
                </a:lnTo>
                <a:lnTo>
                  <a:pt x="1" y="3776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56"/>
          <p:cNvSpPr/>
          <p:nvPr/>
        </p:nvSpPr>
        <p:spPr>
          <a:xfrm>
            <a:off x="-899" y="2568525"/>
            <a:ext cx="3697248" cy="1208544"/>
          </a:xfrm>
          <a:custGeom>
            <a:rect b="b" l="l" r="r" t="t"/>
            <a:pathLst>
              <a:path extrusionOk="0" h="37767" w="115539">
                <a:moveTo>
                  <a:pt x="0" y="0"/>
                </a:moveTo>
                <a:lnTo>
                  <a:pt x="115538" y="0"/>
                </a:lnTo>
                <a:lnTo>
                  <a:pt x="115538" y="37767"/>
                </a:lnTo>
                <a:lnTo>
                  <a:pt x="0" y="3776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56"/>
          <p:cNvSpPr/>
          <p:nvPr/>
        </p:nvSpPr>
        <p:spPr>
          <a:xfrm>
            <a:off x="-905" y="-3217"/>
            <a:ext cx="3697248" cy="357024"/>
          </a:xfrm>
          <a:custGeom>
            <a:rect b="b" l="l" r="r" t="t"/>
            <a:pathLst>
              <a:path extrusionOk="0" h="11157" w="115539">
                <a:moveTo>
                  <a:pt x="0" y="0"/>
                </a:moveTo>
                <a:lnTo>
                  <a:pt x="115538" y="0"/>
                </a:lnTo>
                <a:lnTo>
                  <a:pt x="115538" y="11156"/>
                </a:lnTo>
                <a:lnTo>
                  <a:pt x="0" y="11156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56"/>
          <p:cNvSpPr/>
          <p:nvPr/>
        </p:nvSpPr>
        <p:spPr>
          <a:xfrm>
            <a:off x="-905" y="3584623"/>
            <a:ext cx="417216" cy="384864"/>
          </a:xfrm>
          <a:custGeom>
            <a:rect b="b" l="l" r="r" t="t"/>
            <a:pathLst>
              <a:path extrusionOk="0" h="12027" w="13038">
                <a:moveTo>
                  <a:pt x="0" y="1"/>
                </a:moveTo>
                <a:lnTo>
                  <a:pt x="13037" y="1"/>
                </a:lnTo>
                <a:lnTo>
                  <a:pt x="13037" y="12026"/>
                </a:lnTo>
                <a:lnTo>
                  <a:pt x="0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56"/>
          <p:cNvSpPr/>
          <p:nvPr/>
        </p:nvSpPr>
        <p:spPr>
          <a:xfrm>
            <a:off x="8017591" y="1161103"/>
            <a:ext cx="1125504" cy="384832"/>
          </a:xfrm>
          <a:custGeom>
            <a:rect b="b" l="l" r="r" t="t"/>
            <a:pathLst>
              <a:path extrusionOk="0" h="12026" w="35172">
                <a:moveTo>
                  <a:pt x="1" y="0"/>
                </a:moveTo>
                <a:lnTo>
                  <a:pt x="35172" y="0"/>
                </a:lnTo>
                <a:lnTo>
                  <a:pt x="35172" y="12026"/>
                </a:lnTo>
                <a:lnTo>
                  <a:pt x="1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56"/>
          <p:cNvSpPr txBox="1"/>
          <p:nvPr>
            <p:ph idx="1" type="subTitle"/>
          </p:nvPr>
        </p:nvSpPr>
        <p:spPr>
          <a:xfrm>
            <a:off x="5626675" y="1941426"/>
            <a:ext cx="2391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1" name="Google Shape;721;p56"/>
          <p:cNvSpPr txBox="1"/>
          <p:nvPr>
            <p:ph idx="2" type="subTitle"/>
          </p:nvPr>
        </p:nvSpPr>
        <p:spPr>
          <a:xfrm>
            <a:off x="1129300" y="3151101"/>
            <a:ext cx="2391600" cy="468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722" name="Google Shape;722;p56"/>
          <p:cNvSpPr txBox="1"/>
          <p:nvPr>
            <p:ph type="title"/>
          </p:nvPr>
        </p:nvSpPr>
        <p:spPr>
          <a:xfrm>
            <a:off x="1125100" y="2794025"/>
            <a:ext cx="2395800" cy="263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23" name="Google Shape;723;p56"/>
          <p:cNvSpPr txBox="1"/>
          <p:nvPr>
            <p:ph idx="3" type="title"/>
          </p:nvPr>
        </p:nvSpPr>
        <p:spPr>
          <a:xfrm>
            <a:off x="5626675" y="1582550"/>
            <a:ext cx="2395800" cy="265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USTOM_10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7"/>
          <p:cNvSpPr txBox="1"/>
          <p:nvPr>
            <p:ph idx="1" type="subTitle"/>
          </p:nvPr>
        </p:nvSpPr>
        <p:spPr>
          <a:xfrm flipH="1">
            <a:off x="720000" y="1132375"/>
            <a:ext cx="77040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726" name="Google Shape;726;p57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1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8"/>
          <p:cNvSpPr txBox="1"/>
          <p:nvPr>
            <p:ph idx="1" type="subTitle"/>
          </p:nvPr>
        </p:nvSpPr>
        <p:spPr>
          <a:xfrm>
            <a:off x="6416724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9" name="Google Shape;729;p58"/>
          <p:cNvSpPr txBox="1"/>
          <p:nvPr>
            <p:ph type="title"/>
          </p:nvPr>
        </p:nvSpPr>
        <p:spPr>
          <a:xfrm>
            <a:off x="6385849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730" name="Google Shape;730;p58"/>
          <p:cNvSpPr txBox="1"/>
          <p:nvPr>
            <p:ph idx="2" type="subTitle"/>
          </p:nvPr>
        </p:nvSpPr>
        <p:spPr>
          <a:xfrm>
            <a:off x="835225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58"/>
          <p:cNvSpPr txBox="1"/>
          <p:nvPr>
            <p:ph idx="3" type="title"/>
          </p:nvPr>
        </p:nvSpPr>
        <p:spPr>
          <a:xfrm>
            <a:off x="804350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732" name="Google Shape;732;p58"/>
          <p:cNvSpPr txBox="1"/>
          <p:nvPr>
            <p:ph idx="4" type="subTitle"/>
          </p:nvPr>
        </p:nvSpPr>
        <p:spPr>
          <a:xfrm>
            <a:off x="3624150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58"/>
          <p:cNvSpPr txBox="1"/>
          <p:nvPr>
            <p:ph idx="5" type="title"/>
          </p:nvPr>
        </p:nvSpPr>
        <p:spPr>
          <a:xfrm>
            <a:off x="3593246" y="17533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734" name="Google Shape;734;p58"/>
          <p:cNvSpPr txBox="1"/>
          <p:nvPr>
            <p:ph idx="6" type="subTitle"/>
          </p:nvPr>
        </p:nvSpPr>
        <p:spPr>
          <a:xfrm>
            <a:off x="6416724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58"/>
          <p:cNvSpPr txBox="1"/>
          <p:nvPr>
            <p:ph idx="7" type="title"/>
          </p:nvPr>
        </p:nvSpPr>
        <p:spPr>
          <a:xfrm>
            <a:off x="6385824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736" name="Google Shape;736;p58"/>
          <p:cNvSpPr txBox="1"/>
          <p:nvPr>
            <p:ph idx="8" type="subTitle"/>
          </p:nvPr>
        </p:nvSpPr>
        <p:spPr>
          <a:xfrm>
            <a:off x="835225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7" name="Google Shape;737;p58"/>
          <p:cNvSpPr txBox="1"/>
          <p:nvPr>
            <p:ph idx="9" type="title"/>
          </p:nvPr>
        </p:nvSpPr>
        <p:spPr>
          <a:xfrm>
            <a:off x="804325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738" name="Google Shape;738;p58"/>
          <p:cNvSpPr txBox="1"/>
          <p:nvPr>
            <p:ph idx="13" type="subTitle"/>
          </p:nvPr>
        </p:nvSpPr>
        <p:spPr>
          <a:xfrm>
            <a:off x="3624150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58"/>
          <p:cNvSpPr txBox="1"/>
          <p:nvPr>
            <p:ph idx="14" type="title"/>
          </p:nvPr>
        </p:nvSpPr>
        <p:spPr>
          <a:xfrm>
            <a:off x="3593246" y="32966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740" name="Google Shape;740;p58"/>
          <p:cNvSpPr txBox="1"/>
          <p:nvPr>
            <p:ph idx="1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741" name="Google Shape;741;p58"/>
          <p:cNvSpPr/>
          <p:nvPr/>
        </p:nvSpPr>
        <p:spPr>
          <a:xfrm flipH="1">
            <a:off x="-40" y="1952289"/>
            <a:ext cx="7790203" cy="131872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8"/>
          <p:cNvSpPr/>
          <p:nvPr/>
        </p:nvSpPr>
        <p:spPr>
          <a:xfrm flipH="1">
            <a:off x="933395" y="3495600"/>
            <a:ext cx="8210589" cy="131851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ercentages">
  <p:cSld name="CUSTOM_12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9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745" name="Google Shape;745;p59"/>
          <p:cNvSpPr txBox="1"/>
          <p:nvPr>
            <p:ph hasCustomPrompt="1" idx="2" type="title"/>
          </p:nvPr>
        </p:nvSpPr>
        <p:spPr>
          <a:xfrm>
            <a:off x="2201811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746" name="Google Shape;746;p59"/>
          <p:cNvSpPr txBox="1"/>
          <p:nvPr>
            <p:ph hasCustomPrompt="1" idx="3" type="title"/>
          </p:nvPr>
        </p:nvSpPr>
        <p:spPr>
          <a:xfrm>
            <a:off x="5332488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747" name="Google Shape;747;p59"/>
          <p:cNvSpPr/>
          <p:nvPr/>
        </p:nvSpPr>
        <p:spPr>
          <a:xfrm flipH="1">
            <a:off x="-11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59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59"/>
          <p:cNvSpPr/>
          <p:nvPr/>
        </p:nvSpPr>
        <p:spPr>
          <a:xfrm flipH="1">
            <a:off x="7353292" y="4786292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15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0"/>
          <p:cNvSpPr txBox="1"/>
          <p:nvPr>
            <p:ph idx="1" type="subTitle"/>
          </p:nvPr>
        </p:nvSpPr>
        <p:spPr>
          <a:xfrm>
            <a:off x="3423600" y="1473000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60"/>
          <p:cNvSpPr txBox="1"/>
          <p:nvPr>
            <p:ph hasCustomPrompt="1" type="title"/>
          </p:nvPr>
        </p:nvSpPr>
        <p:spPr>
          <a:xfrm>
            <a:off x="3423750" y="934700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753" name="Google Shape;753;p60"/>
          <p:cNvSpPr txBox="1"/>
          <p:nvPr>
            <p:ph idx="2" type="subTitle"/>
          </p:nvPr>
        </p:nvSpPr>
        <p:spPr>
          <a:xfrm>
            <a:off x="3423600" y="2688513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4" name="Google Shape;754;p60"/>
          <p:cNvSpPr txBox="1"/>
          <p:nvPr>
            <p:ph hasCustomPrompt="1" idx="3" type="title"/>
          </p:nvPr>
        </p:nvSpPr>
        <p:spPr>
          <a:xfrm>
            <a:off x="3423750" y="2150202"/>
            <a:ext cx="2296500" cy="457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60"/>
          <p:cNvSpPr txBox="1"/>
          <p:nvPr>
            <p:ph idx="4" type="subTitle"/>
          </p:nvPr>
        </p:nvSpPr>
        <p:spPr>
          <a:xfrm>
            <a:off x="3423750" y="3904025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60"/>
          <p:cNvSpPr txBox="1"/>
          <p:nvPr>
            <p:ph hasCustomPrompt="1" idx="5" type="title"/>
          </p:nvPr>
        </p:nvSpPr>
        <p:spPr>
          <a:xfrm>
            <a:off x="3423750" y="3365703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757" name="Google Shape;757;p60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60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60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60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60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60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60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60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60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62"/>
          <p:cNvGrpSpPr/>
          <p:nvPr/>
        </p:nvGrpSpPr>
        <p:grpSpPr>
          <a:xfrm>
            <a:off x="7362284" y="1723643"/>
            <a:ext cx="1781706" cy="3419867"/>
            <a:chOff x="7397009" y="1731193"/>
            <a:chExt cx="1781706" cy="3419867"/>
          </a:xfrm>
        </p:grpSpPr>
        <p:sp>
          <p:nvSpPr>
            <p:cNvPr id="771" name="Google Shape;771;p62"/>
            <p:cNvSpPr/>
            <p:nvPr/>
          </p:nvSpPr>
          <p:spPr>
            <a:xfrm>
              <a:off x="7858529" y="1731193"/>
              <a:ext cx="1320185" cy="132176"/>
            </a:xfrm>
            <a:custGeom>
              <a:rect b="b" l="l" r="r" t="t"/>
              <a:pathLst>
                <a:path extrusionOk="0" h="1930" w="19277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62"/>
            <p:cNvSpPr/>
            <p:nvPr/>
          </p:nvSpPr>
          <p:spPr>
            <a:xfrm>
              <a:off x="7784360" y="1950550"/>
              <a:ext cx="865993" cy="132176"/>
            </a:xfrm>
            <a:custGeom>
              <a:rect b="b" l="l" r="r" t="t"/>
              <a:pathLst>
                <a:path extrusionOk="0" h="1930" w="12645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62"/>
            <p:cNvSpPr/>
            <p:nvPr/>
          </p:nvSpPr>
          <p:spPr>
            <a:xfrm>
              <a:off x="8855808" y="1950550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62"/>
            <p:cNvSpPr/>
            <p:nvPr/>
          </p:nvSpPr>
          <p:spPr>
            <a:xfrm>
              <a:off x="8445651" y="2169086"/>
              <a:ext cx="733063" cy="132998"/>
            </a:xfrm>
            <a:custGeom>
              <a:rect b="b" l="l" r="r" t="t"/>
              <a:pathLst>
                <a:path extrusionOk="0" h="1942" w="10704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62"/>
            <p:cNvSpPr/>
            <p:nvPr/>
          </p:nvSpPr>
          <p:spPr>
            <a:xfrm>
              <a:off x="8738356" y="2388443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62"/>
            <p:cNvSpPr/>
            <p:nvPr/>
          </p:nvSpPr>
          <p:spPr>
            <a:xfrm>
              <a:off x="7990637" y="2388443"/>
              <a:ext cx="597737" cy="132929"/>
            </a:xfrm>
            <a:custGeom>
              <a:rect b="b" l="l" r="r" t="t"/>
              <a:pathLst>
                <a:path extrusionOk="0" h="1941" w="8728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62"/>
            <p:cNvSpPr/>
            <p:nvPr/>
          </p:nvSpPr>
          <p:spPr>
            <a:xfrm>
              <a:off x="7683208" y="2607801"/>
              <a:ext cx="1495507" cy="132108"/>
            </a:xfrm>
            <a:custGeom>
              <a:rect b="b" l="l" r="r" t="t"/>
              <a:pathLst>
                <a:path extrusionOk="0" h="1929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62"/>
            <p:cNvSpPr/>
            <p:nvPr/>
          </p:nvSpPr>
          <p:spPr>
            <a:xfrm>
              <a:off x="8298888" y="2827090"/>
              <a:ext cx="879827" cy="132176"/>
            </a:xfrm>
            <a:custGeom>
              <a:rect b="b" l="l" r="r" t="t"/>
              <a:pathLst>
                <a:path extrusionOk="0" h="1930" w="12847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62"/>
            <p:cNvSpPr/>
            <p:nvPr/>
          </p:nvSpPr>
          <p:spPr>
            <a:xfrm>
              <a:off x="8855808" y="304644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62"/>
            <p:cNvSpPr/>
            <p:nvPr/>
          </p:nvSpPr>
          <p:spPr>
            <a:xfrm>
              <a:off x="7784360" y="2169086"/>
              <a:ext cx="499050" cy="132998"/>
            </a:xfrm>
            <a:custGeom>
              <a:rect b="b" l="l" r="r" t="t"/>
              <a:pathLst>
                <a:path extrusionOk="0" h="1942" w="7287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62"/>
            <p:cNvSpPr/>
            <p:nvPr/>
          </p:nvSpPr>
          <p:spPr>
            <a:xfrm>
              <a:off x="8020017" y="4142344"/>
              <a:ext cx="322975" cy="132176"/>
            </a:xfrm>
            <a:custGeom>
              <a:rect b="b" l="l" r="r" t="t"/>
              <a:pathLst>
                <a:path extrusionOk="0" h="1930" w="4716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62"/>
            <p:cNvSpPr/>
            <p:nvPr/>
          </p:nvSpPr>
          <p:spPr>
            <a:xfrm>
              <a:off x="7521789" y="4142344"/>
              <a:ext cx="322153" cy="132176"/>
            </a:xfrm>
            <a:custGeom>
              <a:rect b="b" l="l" r="r" t="t"/>
              <a:pathLst>
                <a:path extrusionOk="0" h="1930" w="4704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62"/>
            <p:cNvSpPr/>
            <p:nvPr/>
          </p:nvSpPr>
          <p:spPr>
            <a:xfrm>
              <a:off x="8152056" y="3264983"/>
              <a:ext cx="1026659" cy="132998"/>
            </a:xfrm>
            <a:custGeom>
              <a:rect b="b" l="l" r="r" t="t"/>
              <a:pathLst>
                <a:path extrusionOk="0" h="1942" w="14991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62"/>
            <p:cNvSpPr/>
            <p:nvPr/>
          </p:nvSpPr>
          <p:spPr>
            <a:xfrm>
              <a:off x="7784360" y="3484340"/>
              <a:ext cx="807301" cy="132929"/>
            </a:xfrm>
            <a:custGeom>
              <a:rect b="b" l="l" r="r" t="t"/>
              <a:pathLst>
                <a:path extrusionOk="0" h="1941" w="11788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62"/>
            <p:cNvSpPr/>
            <p:nvPr/>
          </p:nvSpPr>
          <p:spPr>
            <a:xfrm>
              <a:off x="8738356" y="3484340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62"/>
            <p:cNvSpPr/>
            <p:nvPr/>
          </p:nvSpPr>
          <p:spPr>
            <a:xfrm>
              <a:off x="7931945" y="3046447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62"/>
            <p:cNvSpPr/>
            <p:nvPr/>
          </p:nvSpPr>
          <p:spPr>
            <a:xfrm>
              <a:off x="8445651" y="3703698"/>
              <a:ext cx="733063" cy="132108"/>
            </a:xfrm>
            <a:custGeom>
              <a:rect b="b" l="l" r="r" t="t"/>
              <a:pathLst>
                <a:path extrusionOk="0" h="1929" w="10704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62"/>
            <p:cNvSpPr/>
            <p:nvPr/>
          </p:nvSpPr>
          <p:spPr>
            <a:xfrm>
              <a:off x="8855808" y="392298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62"/>
            <p:cNvSpPr/>
            <p:nvPr/>
          </p:nvSpPr>
          <p:spPr>
            <a:xfrm>
              <a:off x="7990637" y="3703698"/>
              <a:ext cx="322975" cy="132108"/>
            </a:xfrm>
            <a:custGeom>
              <a:rect b="b" l="l" r="r" t="t"/>
              <a:pathLst>
                <a:path extrusionOk="0" h="1929" w="4716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62"/>
            <p:cNvSpPr/>
            <p:nvPr/>
          </p:nvSpPr>
          <p:spPr>
            <a:xfrm>
              <a:off x="8445651" y="4142344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62"/>
            <p:cNvSpPr/>
            <p:nvPr/>
          </p:nvSpPr>
          <p:spPr>
            <a:xfrm>
              <a:off x="7858529" y="3922987"/>
              <a:ext cx="862774" cy="132176"/>
            </a:xfrm>
            <a:custGeom>
              <a:rect b="b" l="l" r="r" t="t"/>
              <a:pathLst>
                <a:path extrusionOk="0" h="1930" w="12598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62"/>
            <p:cNvSpPr/>
            <p:nvPr/>
          </p:nvSpPr>
          <p:spPr>
            <a:xfrm>
              <a:off x="7683208" y="4361702"/>
              <a:ext cx="1495507" cy="132176"/>
            </a:xfrm>
            <a:custGeom>
              <a:rect b="b" l="l" r="r" t="t"/>
              <a:pathLst>
                <a:path extrusionOk="0" h="1930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62"/>
            <p:cNvSpPr/>
            <p:nvPr/>
          </p:nvSpPr>
          <p:spPr>
            <a:xfrm>
              <a:off x="8767736" y="4580237"/>
              <a:ext cx="410978" cy="132929"/>
            </a:xfrm>
            <a:custGeom>
              <a:rect b="b" l="l" r="r" t="t"/>
              <a:pathLst>
                <a:path extrusionOk="0" h="1941" w="6001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62"/>
            <p:cNvSpPr/>
            <p:nvPr/>
          </p:nvSpPr>
          <p:spPr>
            <a:xfrm>
              <a:off x="7814494" y="4580237"/>
              <a:ext cx="773880" cy="132929"/>
            </a:xfrm>
            <a:custGeom>
              <a:rect b="b" l="l" r="r" t="t"/>
              <a:pathLst>
                <a:path extrusionOk="0" h="1941" w="1130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62"/>
            <p:cNvSpPr/>
            <p:nvPr/>
          </p:nvSpPr>
          <p:spPr>
            <a:xfrm>
              <a:off x="7397009" y="4799526"/>
              <a:ext cx="833394" cy="132998"/>
            </a:xfrm>
            <a:custGeom>
              <a:rect b="b" l="l" r="r" t="t"/>
              <a:pathLst>
                <a:path extrusionOk="0" h="1942" w="12169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62"/>
            <p:cNvSpPr/>
            <p:nvPr/>
          </p:nvSpPr>
          <p:spPr>
            <a:xfrm>
              <a:off x="8382851" y="4799526"/>
              <a:ext cx="795864" cy="132998"/>
            </a:xfrm>
            <a:custGeom>
              <a:rect b="b" l="l" r="r" t="t"/>
              <a:pathLst>
                <a:path extrusionOk="0" h="1942" w="11621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62"/>
            <p:cNvSpPr/>
            <p:nvPr/>
          </p:nvSpPr>
          <p:spPr>
            <a:xfrm>
              <a:off x="8064053" y="5018884"/>
              <a:ext cx="1114662" cy="132176"/>
            </a:xfrm>
            <a:custGeom>
              <a:rect b="b" l="l" r="r" t="t"/>
              <a:pathLst>
                <a:path extrusionOk="0" h="1930" w="16276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62"/>
          <p:cNvSpPr/>
          <p:nvPr/>
        </p:nvSpPr>
        <p:spPr>
          <a:xfrm>
            <a:off x="1962382" y="0"/>
            <a:ext cx="2721868" cy="387420"/>
          </a:xfrm>
          <a:custGeom>
            <a:rect b="b" l="l" r="r" t="t"/>
            <a:pathLst>
              <a:path extrusionOk="0" h="5657" w="39744">
                <a:moveTo>
                  <a:pt x="1" y="1"/>
                </a:moveTo>
                <a:lnTo>
                  <a:pt x="1" y="5656"/>
                </a:lnTo>
                <a:lnTo>
                  <a:pt x="39744" y="5656"/>
                </a:lnTo>
                <a:lnTo>
                  <a:pt x="397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62"/>
          <p:cNvSpPr/>
          <p:nvPr/>
        </p:nvSpPr>
        <p:spPr>
          <a:xfrm>
            <a:off x="873813" y="0"/>
            <a:ext cx="664647" cy="387420"/>
          </a:xfrm>
          <a:custGeom>
            <a:rect b="b" l="l" r="r" t="t"/>
            <a:pathLst>
              <a:path extrusionOk="0" h="5657" w="9705">
                <a:moveTo>
                  <a:pt x="1" y="1"/>
                </a:moveTo>
                <a:lnTo>
                  <a:pt x="1" y="5656"/>
                </a:lnTo>
                <a:lnTo>
                  <a:pt x="9704" y="5656"/>
                </a:lnTo>
                <a:lnTo>
                  <a:pt x="97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62"/>
          <p:cNvSpPr/>
          <p:nvPr/>
        </p:nvSpPr>
        <p:spPr>
          <a:xfrm>
            <a:off x="1049134" y="938616"/>
            <a:ext cx="212098" cy="385776"/>
          </a:xfrm>
          <a:custGeom>
            <a:rect b="b" l="l" r="r" t="t"/>
            <a:pathLst>
              <a:path extrusionOk="0" h="5633" w="3097">
                <a:moveTo>
                  <a:pt x="2239" y="1"/>
                </a:moveTo>
                <a:lnTo>
                  <a:pt x="1" y="5275"/>
                </a:lnTo>
                <a:lnTo>
                  <a:pt x="846" y="5633"/>
                </a:lnTo>
                <a:lnTo>
                  <a:pt x="3096" y="370"/>
                </a:lnTo>
                <a:lnTo>
                  <a:pt x="22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62"/>
          <p:cNvSpPr/>
          <p:nvPr/>
        </p:nvSpPr>
        <p:spPr>
          <a:xfrm>
            <a:off x="873813" y="1008745"/>
            <a:ext cx="167240" cy="245519"/>
          </a:xfrm>
          <a:custGeom>
            <a:rect b="b" l="l" r="r" t="t"/>
            <a:pathLst>
              <a:path extrusionOk="0" h="3585" w="2442">
                <a:moveTo>
                  <a:pt x="1787" y="1"/>
                </a:moveTo>
                <a:lnTo>
                  <a:pt x="1" y="1787"/>
                </a:lnTo>
                <a:lnTo>
                  <a:pt x="1787" y="3585"/>
                </a:lnTo>
                <a:lnTo>
                  <a:pt x="2442" y="2930"/>
                </a:lnTo>
                <a:lnTo>
                  <a:pt x="1299" y="1787"/>
                </a:lnTo>
                <a:lnTo>
                  <a:pt x="2442" y="656"/>
                </a:lnTo>
                <a:lnTo>
                  <a:pt x="1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62"/>
          <p:cNvSpPr/>
          <p:nvPr/>
        </p:nvSpPr>
        <p:spPr>
          <a:xfrm>
            <a:off x="1268492" y="1008745"/>
            <a:ext cx="168062" cy="245519"/>
          </a:xfrm>
          <a:custGeom>
            <a:rect b="b" l="l" r="r" t="t"/>
            <a:pathLst>
              <a:path extrusionOk="0" h="3585" w="2454">
                <a:moveTo>
                  <a:pt x="655" y="1"/>
                </a:moveTo>
                <a:lnTo>
                  <a:pt x="0" y="656"/>
                </a:lnTo>
                <a:lnTo>
                  <a:pt x="1143" y="1787"/>
                </a:lnTo>
                <a:lnTo>
                  <a:pt x="0" y="2930"/>
                </a:lnTo>
                <a:lnTo>
                  <a:pt x="655" y="3585"/>
                </a:lnTo>
                <a:lnTo>
                  <a:pt x="2453" y="1787"/>
                </a:lnTo>
                <a:lnTo>
                  <a:pt x="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62"/>
          <p:cNvSpPr/>
          <p:nvPr/>
        </p:nvSpPr>
        <p:spPr>
          <a:xfrm>
            <a:off x="3516020" y="4983597"/>
            <a:ext cx="1054395" cy="15991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62"/>
          <p:cNvSpPr/>
          <p:nvPr/>
        </p:nvSpPr>
        <p:spPr>
          <a:xfrm>
            <a:off x="1160341" y="4983597"/>
            <a:ext cx="2152689" cy="15991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62"/>
          <p:cNvSpPr/>
          <p:nvPr/>
        </p:nvSpPr>
        <p:spPr>
          <a:xfrm>
            <a:off x="1805333" y="4452017"/>
            <a:ext cx="3750923" cy="160666"/>
          </a:xfrm>
          <a:custGeom>
            <a:rect b="b" l="l" r="r" t="t"/>
            <a:pathLst>
              <a:path extrusionOk="0" h="2346" w="54770">
                <a:moveTo>
                  <a:pt x="0" y="0"/>
                </a:moveTo>
                <a:lnTo>
                  <a:pt x="0" y="2346"/>
                </a:lnTo>
                <a:lnTo>
                  <a:pt x="54769" y="2346"/>
                </a:lnTo>
                <a:lnTo>
                  <a:pt x="547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62"/>
          <p:cNvSpPr/>
          <p:nvPr/>
        </p:nvSpPr>
        <p:spPr>
          <a:xfrm>
            <a:off x="0" y="4452017"/>
            <a:ext cx="1490645" cy="160666"/>
          </a:xfrm>
          <a:custGeom>
            <a:rect b="b" l="l" r="r" t="t"/>
            <a:pathLst>
              <a:path extrusionOk="0" h="2346" w="21766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62"/>
          <p:cNvSpPr/>
          <p:nvPr/>
        </p:nvSpPr>
        <p:spPr>
          <a:xfrm>
            <a:off x="596093" y="4717807"/>
            <a:ext cx="3218453" cy="160734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62"/>
          <p:cNvSpPr/>
          <p:nvPr/>
        </p:nvSpPr>
        <p:spPr>
          <a:xfrm>
            <a:off x="0" y="4717807"/>
            <a:ext cx="364546" cy="160734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62"/>
          <p:cNvSpPr/>
          <p:nvPr/>
        </p:nvSpPr>
        <p:spPr>
          <a:xfrm>
            <a:off x="0" y="4983597"/>
            <a:ext cx="828532" cy="159912"/>
          </a:xfrm>
          <a:custGeom>
            <a:rect b="b" l="l" r="r" t="t"/>
            <a:pathLst>
              <a:path extrusionOk="0" h="2335" w="12098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62"/>
          <p:cNvSpPr txBox="1"/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811" name="Google Shape;811;p62"/>
          <p:cNvSpPr txBox="1"/>
          <p:nvPr>
            <p:ph idx="1" type="subTitle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13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3"/>
          <p:cNvSpPr/>
          <p:nvPr/>
        </p:nvSpPr>
        <p:spPr>
          <a:xfrm>
            <a:off x="0" y="4357775"/>
            <a:ext cx="6633906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63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63"/>
          <p:cNvSpPr/>
          <p:nvPr/>
        </p:nvSpPr>
        <p:spPr>
          <a:xfrm>
            <a:off x="1923700" y="0"/>
            <a:ext cx="7220221" cy="2724140"/>
          </a:xfrm>
          <a:custGeom>
            <a:rect b="b" l="l" r="r" t="t"/>
            <a:pathLst>
              <a:path extrusionOk="0" h="24170" w="52686">
                <a:moveTo>
                  <a:pt x="1" y="0"/>
                </a:moveTo>
                <a:lnTo>
                  <a:pt x="1" y="24170"/>
                </a:lnTo>
                <a:lnTo>
                  <a:pt x="52686" y="24170"/>
                </a:lnTo>
                <a:lnTo>
                  <a:pt x="526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63"/>
          <p:cNvSpPr txBox="1"/>
          <p:nvPr>
            <p:ph type="title"/>
          </p:nvPr>
        </p:nvSpPr>
        <p:spPr>
          <a:xfrm>
            <a:off x="2951850" y="700250"/>
            <a:ext cx="324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7" name="Google Shape;817;p63"/>
          <p:cNvSpPr txBox="1"/>
          <p:nvPr>
            <p:ph idx="1" type="subTitle"/>
          </p:nvPr>
        </p:nvSpPr>
        <p:spPr>
          <a:xfrm>
            <a:off x="2951850" y="1515875"/>
            <a:ext cx="3240300" cy="120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8" name="Google Shape;818;p63"/>
          <p:cNvSpPr txBox="1"/>
          <p:nvPr/>
        </p:nvSpPr>
        <p:spPr>
          <a:xfrm>
            <a:off x="2510100" y="3306950"/>
            <a:ext cx="41238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Slidesgo, incluiding icons by Flaticon, and infographics &amp; images by Freepik.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19" name="Google Shape;819;p63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63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63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63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63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63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63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63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63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4"/>
          <p:cNvSpPr/>
          <p:nvPr/>
        </p:nvSpPr>
        <p:spPr>
          <a:xfrm>
            <a:off x="0" y="3268775"/>
            <a:ext cx="667651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64"/>
          <p:cNvSpPr/>
          <p:nvPr/>
        </p:nvSpPr>
        <p:spPr>
          <a:xfrm>
            <a:off x="7960123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64"/>
          <p:cNvSpPr/>
          <p:nvPr/>
        </p:nvSpPr>
        <p:spPr>
          <a:xfrm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64"/>
          <p:cNvSpPr/>
          <p:nvPr/>
        </p:nvSpPr>
        <p:spPr>
          <a:xfrm>
            <a:off x="7173125" y="2089940"/>
            <a:ext cx="1970757" cy="356858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64"/>
          <p:cNvSpPr/>
          <p:nvPr/>
        </p:nvSpPr>
        <p:spPr>
          <a:xfrm>
            <a:off x="0" y="2089940"/>
            <a:ext cx="552969" cy="356858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64"/>
          <p:cNvSpPr/>
          <p:nvPr/>
        </p:nvSpPr>
        <p:spPr>
          <a:xfrm>
            <a:off x="8773245" y="1500456"/>
            <a:ext cx="370618" cy="35685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64"/>
          <p:cNvSpPr/>
          <p:nvPr/>
        </p:nvSpPr>
        <p:spPr>
          <a:xfrm>
            <a:off x="8039723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64"/>
          <p:cNvSpPr/>
          <p:nvPr/>
        </p:nvSpPr>
        <p:spPr>
          <a:xfrm>
            <a:off x="7555951" y="3858262"/>
            <a:ext cx="1587922" cy="355315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64"/>
          <p:cNvSpPr/>
          <p:nvPr/>
        </p:nvSpPr>
        <p:spPr>
          <a:xfrm>
            <a:off x="0" y="4446202"/>
            <a:ext cx="1183740" cy="356858"/>
          </a:xfrm>
          <a:custGeom>
            <a:rect b="b" l="l" r="r" t="t"/>
            <a:pathLst>
              <a:path extrusionOk="0" h="2775" w="9205">
                <a:moveTo>
                  <a:pt x="1" y="1"/>
                </a:moveTo>
                <a:lnTo>
                  <a:pt x="1" y="2775"/>
                </a:lnTo>
                <a:lnTo>
                  <a:pt x="9204" y="2775"/>
                </a:lnTo>
                <a:lnTo>
                  <a:pt x="920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64"/>
          <p:cNvSpPr/>
          <p:nvPr/>
        </p:nvSpPr>
        <p:spPr>
          <a:xfrm>
            <a:off x="0" y="3858262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64"/>
          <p:cNvSpPr/>
          <p:nvPr/>
        </p:nvSpPr>
        <p:spPr>
          <a:xfrm>
            <a:off x="2325759" y="3858262"/>
            <a:ext cx="866747" cy="355315"/>
          </a:xfrm>
          <a:custGeom>
            <a:rect b="b" l="l" r="r" t="t"/>
            <a:pathLst>
              <a:path extrusionOk="0" h="2763" w="6740">
                <a:moveTo>
                  <a:pt x="1" y="1"/>
                </a:moveTo>
                <a:lnTo>
                  <a:pt x="1" y="2763"/>
                </a:lnTo>
                <a:lnTo>
                  <a:pt x="6739" y="2763"/>
                </a:lnTo>
                <a:lnTo>
                  <a:pt x="6739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64"/>
          <p:cNvSpPr/>
          <p:nvPr/>
        </p:nvSpPr>
        <p:spPr>
          <a:xfrm>
            <a:off x="0" y="2679300"/>
            <a:ext cx="148591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64"/>
          <p:cNvSpPr/>
          <p:nvPr/>
        </p:nvSpPr>
        <p:spPr>
          <a:xfrm>
            <a:off x="896262" y="3268778"/>
            <a:ext cx="370618" cy="355443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64"/>
          <p:cNvSpPr/>
          <p:nvPr/>
        </p:nvSpPr>
        <p:spPr>
          <a:xfrm>
            <a:off x="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64"/>
          <p:cNvSpPr/>
          <p:nvPr/>
        </p:nvSpPr>
        <p:spPr>
          <a:xfrm>
            <a:off x="359324" y="912525"/>
            <a:ext cx="1228595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64"/>
          <p:cNvSpPr/>
          <p:nvPr/>
        </p:nvSpPr>
        <p:spPr>
          <a:xfrm>
            <a:off x="5395565" y="323033"/>
            <a:ext cx="2171240" cy="355315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64"/>
          <p:cNvSpPr/>
          <p:nvPr/>
        </p:nvSpPr>
        <p:spPr>
          <a:xfrm>
            <a:off x="5729396" y="3858262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64"/>
          <p:cNvSpPr/>
          <p:nvPr/>
        </p:nvSpPr>
        <p:spPr>
          <a:xfrm>
            <a:off x="1577072" y="4446200"/>
            <a:ext cx="3118770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64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8" name="Google Shape;848;p64"/>
          <p:cNvSpPr txBox="1"/>
          <p:nvPr>
            <p:ph hasCustomPrompt="1"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65"/>
          <p:cNvSpPr/>
          <p:nvPr/>
        </p:nvSpPr>
        <p:spPr>
          <a:xfrm>
            <a:off x="0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65"/>
          <p:cNvSpPr txBox="1"/>
          <p:nvPr>
            <p:ph idx="1" type="body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852" name="Google Shape;852;p65"/>
          <p:cNvSpPr txBox="1"/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66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855" name="Google Shape;855;p66"/>
          <p:cNvSpPr txBox="1"/>
          <p:nvPr>
            <p:ph idx="1" type="subTitle"/>
          </p:nvPr>
        </p:nvSpPr>
        <p:spPr>
          <a:xfrm>
            <a:off x="277357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6" name="Google Shape;856;p66"/>
          <p:cNvSpPr txBox="1"/>
          <p:nvPr>
            <p:ph idx="2" type="title"/>
          </p:nvPr>
        </p:nvSpPr>
        <p:spPr>
          <a:xfrm>
            <a:off x="2646050" y="2523698"/>
            <a:ext cx="2481300" cy="5244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857" name="Google Shape;857;p66"/>
          <p:cNvSpPr txBox="1"/>
          <p:nvPr>
            <p:ph idx="3" type="subTitle"/>
          </p:nvPr>
        </p:nvSpPr>
        <p:spPr>
          <a:xfrm>
            <a:off x="607022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8" name="Google Shape;858;p66"/>
          <p:cNvSpPr txBox="1"/>
          <p:nvPr>
            <p:ph idx="4" type="title"/>
          </p:nvPr>
        </p:nvSpPr>
        <p:spPr>
          <a:xfrm>
            <a:off x="5942650" y="2523676"/>
            <a:ext cx="2481300" cy="5244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859" name="Google Shape;859;p66"/>
          <p:cNvSpPr/>
          <p:nvPr/>
        </p:nvSpPr>
        <p:spPr>
          <a:xfrm flipH="1">
            <a:off x="7772389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7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68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864" name="Google Shape;864;p68"/>
          <p:cNvSpPr txBox="1"/>
          <p:nvPr>
            <p:ph idx="1" type="subTitle"/>
          </p:nvPr>
        </p:nvSpPr>
        <p:spPr>
          <a:xfrm flipH="1">
            <a:off x="1456725" y="1617100"/>
            <a:ext cx="1960800" cy="10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5" name="Google Shape;865;p68"/>
          <p:cNvSpPr/>
          <p:nvPr/>
        </p:nvSpPr>
        <p:spPr>
          <a:xfrm>
            <a:off x="0" y="2689849"/>
            <a:ext cx="2770896" cy="1033530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68"/>
          <p:cNvSpPr/>
          <p:nvPr/>
        </p:nvSpPr>
        <p:spPr>
          <a:xfrm>
            <a:off x="0" y="0"/>
            <a:ext cx="1278158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ea principal">
  <p:cSld name="MAIN_POINT_1">
    <p:bg>
      <p:bgPr>
        <a:solidFill>
          <a:schemeClr val="dk1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9"/>
          <p:cNvSpPr/>
          <p:nvPr/>
        </p:nvSpPr>
        <p:spPr>
          <a:xfrm flipH="1">
            <a:off x="27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69"/>
          <p:cNvSpPr/>
          <p:nvPr/>
        </p:nvSpPr>
        <p:spPr>
          <a:xfrm flipH="1">
            <a:off x="3" y="912525"/>
            <a:ext cx="3076570" cy="355301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69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69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69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69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69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69"/>
          <p:cNvSpPr/>
          <p:nvPr/>
        </p:nvSpPr>
        <p:spPr>
          <a:xfrm flipH="1">
            <a:off x="29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69"/>
          <p:cNvSpPr/>
          <p:nvPr/>
        </p:nvSpPr>
        <p:spPr>
          <a:xfrm flipH="1">
            <a:off x="1299941" y="3268775"/>
            <a:ext cx="490759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69"/>
          <p:cNvSpPr/>
          <p:nvPr/>
        </p:nvSpPr>
        <p:spPr>
          <a:xfrm flipH="1">
            <a:off x="13" y="3858250"/>
            <a:ext cx="1457311" cy="355322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69"/>
          <p:cNvSpPr/>
          <p:nvPr/>
        </p:nvSpPr>
        <p:spPr>
          <a:xfrm flipH="1">
            <a:off x="7377202" y="3858250"/>
            <a:ext cx="1766704" cy="355322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69"/>
          <p:cNvSpPr/>
          <p:nvPr/>
        </p:nvSpPr>
        <p:spPr>
          <a:xfrm flipH="1">
            <a:off x="7488607" y="2679300"/>
            <a:ext cx="165529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69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69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69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69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69"/>
          <p:cNvSpPr/>
          <p:nvPr/>
        </p:nvSpPr>
        <p:spPr>
          <a:xfrm flipH="1">
            <a:off x="3895732" y="323025"/>
            <a:ext cx="4819643" cy="355322"/>
          </a:xfrm>
          <a:custGeom>
            <a:rect b="b" l="l" r="r" t="t"/>
            <a:pathLst>
              <a:path extrusionOk="0" h="2763" w="18087">
                <a:moveTo>
                  <a:pt x="1" y="0"/>
                </a:moveTo>
                <a:lnTo>
                  <a:pt x="1" y="2762"/>
                </a:lnTo>
                <a:lnTo>
                  <a:pt x="18087" y="2762"/>
                </a:lnTo>
                <a:lnTo>
                  <a:pt x="18087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69"/>
          <p:cNvSpPr/>
          <p:nvPr/>
        </p:nvSpPr>
        <p:spPr>
          <a:xfrm flipH="1">
            <a:off x="2611243" y="4446200"/>
            <a:ext cx="6532757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69"/>
          <p:cNvSpPr/>
          <p:nvPr/>
        </p:nvSpPr>
        <p:spPr>
          <a:xfrm>
            <a:off x="2094068" y="1123143"/>
            <a:ext cx="4955589" cy="3012341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69"/>
          <p:cNvSpPr/>
          <p:nvPr/>
        </p:nvSpPr>
        <p:spPr>
          <a:xfrm>
            <a:off x="4277738" y="1545725"/>
            <a:ext cx="191018" cy="298421"/>
          </a:xfrm>
          <a:custGeom>
            <a:rect b="b" l="l" r="r" t="t"/>
            <a:pathLst>
              <a:path extrusionOk="0" h="9133" w="5846">
                <a:moveTo>
                  <a:pt x="4560" y="1"/>
                </a:moveTo>
                <a:lnTo>
                  <a:pt x="0" y="4573"/>
                </a:lnTo>
                <a:lnTo>
                  <a:pt x="4560" y="9133"/>
                </a:lnTo>
                <a:lnTo>
                  <a:pt x="5846" y="7847"/>
                </a:lnTo>
                <a:lnTo>
                  <a:pt x="2572" y="4573"/>
                </a:lnTo>
                <a:lnTo>
                  <a:pt x="5846" y="1287"/>
                </a:lnTo>
                <a:lnTo>
                  <a:pt x="45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69"/>
          <p:cNvSpPr/>
          <p:nvPr/>
        </p:nvSpPr>
        <p:spPr>
          <a:xfrm>
            <a:off x="4674543" y="1545725"/>
            <a:ext cx="191443" cy="298421"/>
          </a:xfrm>
          <a:custGeom>
            <a:rect b="b" l="l" r="r" t="t"/>
            <a:pathLst>
              <a:path extrusionOk="0" h="9133" w="5859">
                <a:moveTo>
                  <a:pt x="1286" y="1"/>
                </a:moveTo>
                <a:lnTo>
                  <a:pt x="0" y="1287"/>
                </a:lnTo>
                <a:lnTo>
                  <a:pt x="3287" y="4573"/>
                </a:lnTo>
                <a:lnTo>
                  <a:pt x="0" y="7847"/>
                </a:lnTo>
                <a:lnTo>
                  <a:pt x="1286" y="9133"/>
                </a:lnTo>
                <a:lnTo>
                  <a:pt x="5858" y="4573"/>
                </a:lnTo>
                <a:lnTo>
                  <a:pt x="12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69"/>
          <p:cNvSpPr/>
          <p:nvPr/>
        </p:nvSpPr>
        <p:spPr>
          <a:xfrm>
            <a:off x="4508031" y="1516154"/>
            <a:ext cx="127236" cy="357955"/>
          </a:xfrm>
          <a:custGeom>
            <a:rect b="b" l="l" r="r" t="t"/>
            <a:pathLst>
              <a:path extrusionOk="0" h="10955" w="3894">
                <a:moveTo>
                  <a:pt x="2108" y="1"/>
                </a:moveTo>
                <a:lnTo>
                  <a:pt x="1" y="10597"/>
                </a:lnTo>
                <a:lnTo>
                  <a:pt x="1786" y="10955"/>
                </a:lnTo>
                <a:lnTo>
                  <a:pt x="3894" y="358"/>
                </a:lnTo>
                <a:lnTo>
                  <a:pt x="21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69"/>
          <p:cNvSpPr/>
          <p:nvPr/>
        </p:nvSpPr>
        <p:spPr>
          <a:xfrm flipH="1">
            <a:off x="1647812" y="3858250"/>
            <a:ext cx="1766688" cy="355322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69"/>
          <p:cNvSpPr/>
          <p:nvPr/>
        </p:nvSpPr>
        <p:spPr>
          <a:xfrm flipH="1">
            <a:off x="6667517" y="3268775"/>
            <a:ext cx="1246883" cy="355450"/>
          </a:xfrm>
          <a:custGeom>
            <a:rect b="b" l="l" r="r" t="t"/>
            <a:pathLst>
              <a:path extrusionOk="0" h="2764" w="18027">
                <a:moveTo>
                  <a:pt x="1" y="1"/>
                </a:moveTo>
                <a:lnTo>
                  <a:pt x="1" y="2763"/>
                </a:lnTo>
                <a:lnTo>
                  <a:pt x="18027" y="2763"/>
                </a:lnTo>
                <a:lnTo>
                  <a:pt x="180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69"/>
          <p:cNvSpPr/>
          <p:nvPr/>
        </p:nvSpPr>
        <p:spPr>
          <a:xfrm flipH="1">
            <a:off x="5729417" y="912525"/>
            <a:ext cx="985703" cy="355301"/>
          </a:xfrm>
          <a:custGeom>
            <a:rect b="b" l="l" r="r" t="t"/>
            <a:pathLst>
              <a:path extrusionOk="0" h="2763" w="12443">
                <a:moveTo>
                  <a:pt x="1" y="0"/>
                </a:moveTo>
                <a:lnTo>
                  <a:pt x="1" y="2762"/>
                </a:lnTo>
                <a:lnTo>
                  <a:pt x="12443" y="2762"/>
                </a:lnTo>
                <a:lnTo>
                  <a:pt x="12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69"/>
          <p:cNvSpPr txBox="1"/>
          <p:nvPr>
            <p:ph idx="1" type="subTitle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b="1" sz="1600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4" name="Google Shape;894;p69"/>
          <p:cNvSpPr txBox="1"/>
          <p:nvPr>
            <p:ph type="title"/>
          </p:nvPr>
        </p:nvSpPr>
        <p:spPr>
          <a:xfrm>
            <a:off x="2521800" y="3221225"/>
            <a:ext cx="41004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70"/>
          <p:cNvSpPr txBox="1"/>
          <p:nvPr>
            <p:ph idx="1" type="subTitle"/>
          </p:nvPr>
        </p:nvSpPr>
        <p:spPr>
          <a:xfrm flipH="1">
            <a:off x="5247750" y="2169550"/>
            <a:ext cx="24675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70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898" name="Google Shape;898;p70"/>
          <p:cNvSpPr/>
          <p:nvPr/>
        </p:nvSpPr>
        <p:spPr>
          <a:xfrm>
            <a:off x="6419025" y="1575200"/>
            <a:ext cx="2725105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70"/>
          <p:cNvSpPr/>
          <p:nvPr/>
        </p:nvSpPr>
        <p:spPr>
          <a:xfrm>
            <a:off x="0" y="4700673"/>
            <a:ext cx="1675636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ta al pie">
  <p:cSld name="CAPTION_ONLY_1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71"/>
          <p:cNvSpPr/>
          <p:nvPr/>
        </p:nvSpPr>
        <p:spPr>
          <a:xfrm>
            <a:off x="7928639" y="1"/>
            <a:ext cx="1215355" cy="402011"/>
          </a:xfrm>
          <a:custGeom>
            <a:rect b="b" l="l" r="r" t="t"/>
            <a:pathLst>
              <a:path extrusionOk="0" h="5002" w="15122">
                <a:moveTo>
                  <a:pt x="0" y="1"/>
                </a:moveTo>
                <a:lnTo>
                  <a:pt x="0" y="5001"/>
                </a:lnTo>
                <a:lnTo>
                  <a:pt x="15121" y="5001"/>
                </a:lnTo>
                <a:lnTo>
                  <a:pt x="15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71"/>
          <p:cNvSpPr/>
          <p:nvPr/>
        </p:nvSpPr>
        <p:spPr>
          <a:xfrm>
            <a:off x="3511525" y="783700"/>
            <a:ext cx="5632410" cy="2353867"/>
          </a:xfrm>
          <a:custGeom>
            <a:rect b="b" l="l" r="r" t="t"/>
            <a:pathLst>
              <a:path extrusionOk="0" h="27529" w="70081">
                <a:moveTo>
                  <a:pt x="0" y="1"/>
                </a:moveTo>
                <a:lnTo>
                  <a:pt x="0" y="27528"/>
                </a:lnTo>
                <a:lnTo>
                  <a:pt x="70080" y="27528"/>
                </a:lnTo>
                <a:lnTo>
                  <a:pt x="700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71"/>
          <p:cNvSpPr txBox="1"/>
          <p:nvPr>
            <p:ph type="title"/>
          </p:nvPr>
        </p:nvSpPr>
        <p:spPr>
          <a:xfrm>
            <a:off x="3762375" y="1012300"/>
            <a:ext cx="4915200" cy="1940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4" name="Google Shape;904;p71"/>
          <p:cNvSpPr/>
          <p:nvPr/>
        </p:nvSpPr>
        <p:spPr>
          <a:xfrm>
            <a:off x="5865073" y="3429550"/>
            <a:ext cx="1215342" cy="259665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71"/>
          <p:cNvSpPr/>
          <p:nvPr/>
        </p:nvSpPr>
        <p:spPr>
          <a:xfrm>
            <a:off x="8018936" y="3429550"/>
            <a:ext cx="1124989" cy="259686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71"/>
          <p:cNvSpPr/>
          <p:nvPr/>
        </p:nvSpPr>
        <p:spPr>
          <a:xfrm>
            <a:off x="7083824" y="3429550"/>
            <a:ext cx="259727" cy="259665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71"/>
          <p:cNvSpPr/>
          <p:nvPr/>
        </p:nvSpPr>
        <p:spPr>
          <a:xfrm>
            <a:off x="7496607" y="3429550"/>
            <a:ext cx="259707" cy="259686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72"/>
          <p:cNvSpPr txBox="1"/>
          <p:nvPr>
            <p:ph idx="1" type="body"/>
          </p:nvPr>
        </p:nvSpPr>
        <p:spPr>
          <a:xfrm>
            <a:off x="311700" y="3306869"/>
            <a:ext cx="8520600" cy="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10" name="Google Shape;910;p72"/>
          <p:cNvSpPr/>
          <p:nvPr/>
        </p:nvSpPr>
        <p:spPr>
          <a:xfrm rot="10800000">
            <a:off x="2751806" y="4243474"/>
            <a:ext cx="6391269" cy="904876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72"/>
          <p:cNvSpPr/>
          <p:nvPr/>
        </p:nvSpPr>
        <p:spPr>
          <a:xfrm rot="10800000">
            <a:off x="1361250" y="1501127"/>
            <a:ext cx="7781825" cy="152509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72"/>
          <p:cNvSpPr/>
          <p:nvPr/>
        </p:nvSpPr>
        <p:spPr>
          <a:xfrm rot="10800000">
            <a:off x="2" y="1"/>
            <a:ext cx="5791098" cy="505550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72"/>
          <p:cNvSpPr/>
          <p:nvPr/>
        </p:nvSpPr>
        <p:spPr>
          <a:xfrm rot="10800000">
            <a:off x="21" y="1501871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72"/>
          <p:cNvSpPr/>
          <p:nvPr/>
        </p:nvSpPr>
        <p:spPr>
          <a:xfrm rot="10800000">
            <a:off x="532482" y="912524"/>
            <a:ext cx="1055445" cy="355301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72"/>
          <p:cNvSpPr/>
          <p:nvPr/>
        </p:nvSpPr>
        <p:spPr>
          <a:xfrm rot="10800000"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72"/>
          <p:cNvSpPr/>
          <p:nvPr/>
        </p:nvSpPr>
        <p:spPr>
          <a:xfrm rot="10800000">
            <a:off x="1814348" y="912516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72"/>
          <p:cNvSpPr/>
          <p:nvPr/>
        </p:nvSpPr>
        <p:spPr>
          <a:xfrm rot="10800000">
            <a:off x="4523560" y="323049"/>
            <a:ext cx="2095515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72"/>
          <p:cNvSpPr/>
          <p:nvPr/>
        </p:nvSpPr>
        <p:spPr>
          <a:xfrm rot="10800000">
            <a:off x="7381057" y="3345678"/>
            <a:ext cx="1762943" cy="355322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72"/>
          <p:cNvSpPr/>
          <p:nvPr/>
        </p:nvSpPr>
        <p:spPr>
          <a:xfrm rot="10800000">
            <a:off x="-4" y="2084924"/>
            <a:ext cx="178555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72"/>
          <p:cNvSpPr/>
          <p:nvPr/>
        </p:nvSpPr>
        <p:spPr>
          <a:xfrm rot="10800000">
            <a:off x="656319" y="4788199"/>
            <a:ext cx="2628881" cy="355301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72"/>
          <p:cNvSpPr txBox="1"/>
          <p:nvPr>
            <p:ph hasCustomPrompt="1" type="title"/>
          </p:nvPr>
        </p:nvSpPr>
        <p:spPr>
          <a:xfrm>
            <a:off x="311700" y="1847850"/>
            <a:ext cx="8520600" cy="1382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1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74"/>
          <p:cNvGrpSpPr/>
          <p:nvPr/>
        </p:nvGrpSpPr>
        <p:grpSpPr>
          <a:xfrm>
            <a:off x="-25" y="2816286"/>
            <a:ext cx="9144046" cy="948350"/>
            <a:chOff x="-25" y="2816286"/>
            <a:chExt cx="9144046" cy="948350"/>
          </a:xfrm>
        </p:grpSpPr>
        <p:sp>
          <p:nvSpPr>
            <p:cNvPr id="925" name="Google Shape;925;p74"/>
            <p:cNvSpPr/>
            <p:nvPr/>
          </p:nvSpPr>
          <p:spPr>
            <a:xfrm>
              <a:off x="5439453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1" y="1"/>
                  </a:moveTo>
                  <a:lnTo>
                    <a:pt x="1" y="4120"/>
                  </a:lnTo>
                  <a:lnTo>
                    <a:pt x="4442" y="4120"/>
                  </a:lnTo>
                  <a:lnTo>
                    <a:pt x="4442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4"/>
            <p:cNvSpPr/>
            <p:nvPr/>
          </p:nvSpPr>
          <p:spPr>
            <a:xfrm>
              <a:off x="5723675" y="3632754"/>
              <a:ext cx="2948838" cy="131882"/>
            </a:xfrm>
            <a:custGeom>
              <a:rect b="b" l="l" r="r" t="t"/>
              <a:pathLst>
                <a:path extrusionOk="0" h="4121" w="92144">
                  <a:moveTo>
                    <a:pt x="1" y="1"/>
                  </a:moveTo>
                  <a:lnTo>
                    <a:pt x="1" y="4120"/>
                  </a:lnTo>
                  <a:lnTo>
                    <a:pt x="92143" y="4120"/>
                  </a:lnTo>
                  <a:lnTo>
                    <a:pt x="921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4"/>
            <p:cNvSpPr/>
            <p:nvPr/>
          </p:nvSpPr>
          <p:spPr>
            <a:xfrm>
              <a:off x="4574596" y="3360726"/>
              <a:ext cx="1353834" cy="131882"/>
            </a:xfrm>
            <a:custGeom>
              <a:rect b="b" l="l" r="r" t="t"/>
              <a:pathLst>
                <a:path extrusionOk="0" h="4121" w="42304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4"/>
            <p:cNvSpPr/>
            <p:nvPr/>
          </p:nvSpPr>
          <p:spPr>
            <a:xfrm>
              <a:off x="5129312" y="2816286"/>
              <a:ext cx="1148858" cy="131498"/>
            </a:xfrm>
            <a:custGeom>
              <a:rect b="b" l="l" r="r" t="t"/>
              <a:pathLst>
                <a:path extrusionOk="0" h="4109" w="35899">
                  <a:moveTo>
                    <a:pt x="1" y="1"/>
                  </a:moveTo>
                  <a:lnTo>
                    <a:pt x="1" y="4108"/>
                  </a:lnTo>
                  <a:lnTo>
                    <a:pt x="35898" y="4108"/>
                  </a:lnTo>
                  <a:lnTo>
                    <a:pt x="358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4"/>
            <p:cNvSpPr/>
            <p:nvPr/>
          </p:nvSpPr>
          <p:spPr>
            <a:xfrm>
              <a:off x="3376749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4"/>
            <p:cNvSpPr/>
            <p:nvPr/>
          </p:nvSpPr>
          <p:spPr>
            <a:xfrm>
              <a:off x="3077647" y="2816286"/>
              <a:ext cx="370397" cy="131498"/>
            </a:xfrm>
            <a:custGeom>
              <a:rect b="b" l="l" r="r" t="t"/>
              <a:pathLst>
                <a:path extrusionOk="0" h="4109" w="11574">
                  <a:moveTo>
                    <a:pt x="1" y="1"/>
                  </a:moveTo>
                  <a:lnTo>
                    <a:pt x="1" y="4108"/>
                  </a:lnTo>
                  <a:lnTo>
                    <a:pt x="11574" y="4108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4"/>
            <p:cNvSpPr/>
            <p:nvPr/>
          </p:nvSpPr>
          <p:spPr>
            <a:xfrm>
              <a:off x="3542860" y="2816286"/>
              <a:ext cx="139467" cy="131498"/>
            </a:xfrm>
            <a:custGeom>
              <a:rect b="b" l="l" r="r" t="t"/>
              <a:pathLst>
                <a:path extrusionOk="0" h="4109" w="4358">
                  <a:moveTo>
                    <a:pt x="0" y="1"/>
                  </a:moveTo>
                  <a:lnTo>
                    <a:pt x="0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4"/>
            <p:cNvSpPr/>
            <p:nvPr/>
          </p:nvSpPr>
          <p:spPr>
            <a:xfrm>
              <a:off x="3723818" y="3088314"/>
              <a:ext cx="366205" cy="131882"/>
            </a:xfrm>
            <a:custGeom>
              <a:rect b="b" l="l" r="r" t="t"/>
              <a:pathLst>
                <a:path extrusionOk="0" h="4121" w="11443">
                  <a:moveTo>
                    <a:pt x="1" y="1"/>
                  </a:moveTo>
                  <a:lnTo>
                    <a:pt x="1" y="4120"/>
                  </a:lnTo>
                  <a:lnTo>
                    <a:pt x="11443" y="4120"/>
                  </a:lnTo>
                  <a:lnTo>
                    <a:pt x="114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4"/>
            <p:cNvSpPr/>
            <p:nvPr/>
          </p:nvSpPr>
          <p:spPr>
            <a:xfrm>
              <a:off x="2734770" y="3088314"/>
              <a:ext cx="891622" cy="131882"/>
            </a:xfrm>
            <a:custGeom>
              <a:rect b="b" l="l" r="r" t="t"/>
              <a:pathLst>
                <a:path extrusionOk="0" h="4121" w="27861">
                  <a:moveTo>
                    <a:pt x="0" y="1"/>
                  </a:moveTo>
                  <a:lnTo>
                    <a:pt x="0" y="4120"/>
                  </a:lnTo>
                  <a:lnTo>
                    <a:pt x="27861" y="4120"/>
                  </a:lnTo>
                  <a:lnTo>
                    <a:pt x="2786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4"/>
            <p:cNvSpPr/>
            <p:nvPr/>
          </p:nvSpPr>
          <p:spPr>
            <a:xfrm>
              <a:off x="864832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4"/>
            <p:cNvSpPr/>
            <p:nvPr/>
          </p:nvSpPr>
          <p:spPr>
            <a:xfrm>
              <a:off x="1149054" y="3632754"/>
              <a:ext cx="2031679" cy="131882"/>
            </a:xfrm>
            <a:custGeom>
              <a:rect b="b" l="l" r="r" t="t"/>
              <a:pathLst>
                <a:path extrusionOk="0" h="4121" w="63485">
                  <a:moveTo>
                    <a:pt x="0" y="1"/>
                  </a:moveTo>
                  <a:lnTo>
                    <a:pt x="0" y="4120"/>
                  </a:lnTo>
                  <a:lnTo>
                    <a:pt x="63484" y="4120"/>
                  </a:lnTo>
                  <a:lnTo>
                    <a:pt x="6348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4"/>
            <p:cNvSpPr/>
            <p:nvPr/>
          </p:nvSpPr>
          <p:spPr>
            <a:xfrm>
              <a:off x="-25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4"/>
            <p:cNvSpPr/>
            <p:nvPr/>
          </p:nvSpPr>
          <p:spPr>
            <a:xfrm>
              <a:off x="824064" y="2816286"/>
              <a:ext cx="1337833" cy="131498"/>
            </a:xfrm>
            <a:custGeom>
              <a:rect b="b" l="l" r="r" t="t"/>
              <a:pathLst>
                <a:path extrusionOk="0" h="4109" w="41804">
                  <a:moveTo>
                    <a:pt x="0" y="1"/>
                  </a:moveTo>
                  <a:lnTo>
                    <a:pt x="0" y="4108"/>
                  </a:lnTo>
                  <a:lnTo>
                    <a:pt x="41803" y="4108"/>
                  </a:lnTo>
                  <a:lnTo>
                    <a:pt x="418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4"/>
            <p:cNvSpPr/>
            <p:nvPr/>
          </p:nvSpPr>
          <p:spPr>
            <a:xfrm>
              <a:off x="582114" y="2816286"/>
              <a:ext cx="139499" cy="131498"/>
            </a:xfrm>
            <a:custGeom>
              <a:rect b="b" l="l" r="r" t="t"/>
              <a:pathLst>
                <a:path extrusionOk="0" h="4109" w="4359">
                  <a:moveTo>
                    <a:pt x="1" y="1"/>
                  </a:moveTo>
                  <a:lnTo>
                    <a:pt x="1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4"/>
            <p:cNvSpPr/>
            <p:nvPr/>
          </p:nvSpPr>
          <p:spPr>
            <a:xfrm>
              <a:off x="8756420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4"/>
            <p:cNvSpPr/>
            <p:nvPr/>
          </p:nvSpPr>
          <p:spPr>
            <a:xfrm>
              <a:off x="7790219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4"/>
            <p:cNvSpPr/>
            <p:nvPr/>
          </p:nvSpPr>
          <p:spPr>
            <a:xfrm>
              <a:off x="6982098" y="2816286"/>
              <a:ext cx="1154938" cy="131498"/>
            </a:xfrm>
            <a:custGeom>
              <a:rect b="b" l="l" r="r" t="t"/>
              <a:pathLst>
                <a:path extrusionOk="0" h="4109" w="36089">
                  <a:moveTo>
                    <a:pt x="1" y="1"/>
                  </a:moveTo>
                  <a:lnTo>
                    <a:pt x="1" y="4108"/>
                  </a:lnTo>
                  <a:lnTo>
                    <a:pt x="36089" y="4108"/>
                  </a:lnTo>
                  <a:lnTo>
                    <a:pt x="3608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4"/>
            <p:cNvSpPr/>
            <p:nvPr/>
          </p:nvSpPr>
          <p:spPr>
            <a:xfrm>
              <a:off x="8279016" y="2816286"/>
              <a:ext cx="139883" cy="131498"/>
            </a:xfrm>
            <a:custGeom>
              <a:rect b="b" l="l" r="r" t="t"/>
              <a:pathLst>
                <a:path extrusionOk="0" h="4109" w="4371">
                  <a:moveTo>
                    <a:pt x="1" y="1"/>
                  </a:moveTo>
                  <a:lnTo>
                    <a:pt x="1" y="4108"/>
                  </a:lnTo>
                  <a:lnTo>
                    <a:pt x="4370" y="4108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3" name="Google Shape;943;p74"/>
          <p:cNvSpPr txBox="1"/>
          <p:nvPr>
            <p:ph type="ctrTitle"/>
          </p:nvPr>
        </p:nvSpPr>
        <p:spPr>
          <a:xfrm flipH="1">
            <a:off x="6355375" y="-142871"/>
            <a:ext cx="14358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1" type="subTitle"/>
          </p:nvPr>
        </p:nvSpPr>
        <p:spPr>
          <a:xfrm flipH="1">
            <a:off x="6040625" y="1928650"/>
            <a:ext cx="20664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945" name="Google Shape;945;p74"/>
          <p:cNvSpPr txBox="1"/>
          <p:nvPr>
            <p:ph idx="2" type="ctrTitle"/>
          </p:nvPr>
        </p:nvSpPr>
        <p:spPr>
          <a:xfrm flipH="1">
            <a:off x="1037600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6" name="Google Shape;946;p74"/>
          <p:cNvSpPr txBox="1"/>
          <p:nvPr>
            <p:ph idx="3" type="subTitle"/>
          </p:nvPr>
        </p:nvSpPr>
        <p:spPr>
          <a:xfrm flipH="1">
            <a:off x="1037000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947" name="Google Shape;947;p74"/>
          <p:cNvSpPr txBox="1"/>
          <p:nvPr>
            <p:ph idx="4" type="ctrTitle"/>
          </p:nvPr>
        </p:nvSpPr>
        <p:spPr>
          <a:xfrm flipH="1">
            <a:off x="3829056" y="-219071"/>
            <a:ext cx="14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8" name="Google Shape;948;p74"/>
          <p:cNvSpPr txBox="1"/>
          <p:nvPr>
            <p:ph idx="5" type="subTitle"/>
          </p:nvPr>
        </p:nvSpPr>
        <p:spPr>
          <a:xfrm flipH="1">
            <a:off x="3539465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949" name="Google Shape;949;p74"/>
          <p:cNvSpPr txBox="1"/>
          <p:nvPr>
            <p:ph idx="6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950" name="Google Shape;950;p74"/>
          <p:cNvSpPr txBox="1"/>
          <p:nvPr>
            <p:ph idx="7" type="ctrTitle"/>
          </p:nvPr>
        </p:nvSpPr>
        <p:spPr>
          <a:xfrm flipH="1">
            <a:off x="353911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1" name="Google Shape;951;p74"/>
          <p:cNvSpPr txBox="1"/>
          <p:nvPr>
            <p:ph idx="8" type="ctrTitle"/>
          </p:nvPr>
        </p:nvSpPr>
        <p:spPr>
          <a:xfrm flipH="1">
            <a:off x="604196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75"/>
          <p:cNvSpPr/>
          <p:nvPr/>
        </p:nvSpPr>
        <p:spPr>
          <a:xfrm>
            <a:off x="0" y="1584850"/>
            <a:ext cx="4361919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75"/>
          <p:cNvSpPr/>
          <p:nvPr/>
        </p:nvSpPr>
        <p:spPr>
          <a:xfrm>
            <a:off x="6076300" y="1584850"/>
            <a:ext cx="1243658" cy="241393"/>
          </a:xfrm>
          <a:custGeom>
            <a:rect b="b" l="l" r="r" t="t"/>
            <a:pathLst>
              <a:path extrusionOk="0" h="5847" w="19503">
                <a:moveTo>
                  <a:pt x="0" y="1"/>
                </a:moveTo>
                <a:lnTo>
                  <a:pt x="0" y="5847"/>
                </a:lnTo>
                <a:lnTo>
                  <a:pt x="19503" y="5847"/>
                </a:lnTo>
                <a:lnTo>
                  <a:pt x="19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75"/>
          <p:cNvSpPr/>
          <p:nvPr/>
        </p:nvSpPr>
        <p:spPr>
          <a:xfrm>
            <a:off x="2172024" y="3002644"/>
            <a:ext cx="1243656" cy="240911"/>
          </a:xfrm>
          <a:custGeom>
            <a:rect b="b" l="l" r="r" t="t"/>
            <a:pathLst>
              <a:path extrusionOk="0" h="5847" w="30184">
                <a:moveTo>
                  <a:pt x="1" y="0"/>
                </a:moveTo>
                <a:lnTo>
                  <a:pt x="1" y="5846"/>
                </a:lnTo>
                <a:lnTo>
                  <a:pt x="30183" y="5846"/>
                </a:lnTo>
                <a:lnTo>
                  <a:pt x="301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75"/>
          <p:cNvSpPr/>
          <p:nvPr/>
        </p:nvSpPr>
        <p:spPr>
          <a:xfrm>
            <a:off x="4667250" y="3002650"/>
            <a:ext cx="4476882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75"/>
          <p:cNvSpPr/>
          <p:nvPr/>
        </p:nvSpPr>
        <p:spPr>
          <a:xfrm>
            <a:off x="4552950" y="1584850"/>
            <a:ext cx="134246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75"/>
          <p:cNvSpPr txBox="1"/>
          <p:nvPr>
            <p:ph type="ctrTitle"/>
          </p:nvPr>
        </p:nvSpPr>
        <p:spPr>
          <a:xfrm flipH="1">
            <a:off x="2189800" y="1848349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59" name="Google Shape;959;p75"/>
          <p:cNvSpPr txBox="1"/>
          <p:nvPr>
            <p:ph idx="1" type="subTitle"/>
          </p:nvPr>
        </p:nvSpPr>
        <p:spPr>
          <a:xfrm flipH="1">
            <a:off x="2189801" y="2162325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960" name="Google Shape;960;p75"/>
          <p:cNvSpPr txBox="1"/>
          <p:nvPr>
            <p:ph idx="2" type="ctrTitle"/>
          </p:nvPr>
        </p:nvSpPr>
        <p:spPr>
          <a:xfrm flipH="1">
            <a:off x="4811675" y="1848401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61" name="Google Shape;961;p75"/>
          <p:cNvSpPr txBox="1"/>
          <p:nvPr>
            <p:ph idx="3" type="subTitle"/>
          </p:nvPr>
        </p:nvSpPr>
        <p:spPr>
          <a:xfrm flipH="1">
            <a:off x="4811675" y="2163531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962" name="Google Shape;962;p75"/>
          <p:cNvSpPr txBox="1"/>
          <p:nvPr>
            <p:ph idx="4" type="ctrTitle"/>
          </p:nvPr>
        </p:nvSpPr>
        <p:spPr>
          <a:xfrm flipH="1">
            <a:off x="2189796" y="3103412"/>
            <a:ext cx="2163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63" name="Google Shape;963;p75"/>
          <p:cNvSpPr txBox="1"/>
          <p:nvPr>
            <p:ph idx="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4" name="Google Shape;964;p75"/>
          <p:cNvSpPr txBox="1"/>
          <p:nvPr>
            <p:ph idx="6" type="ctrTitle"/>
          </p:nvPr>
        </p:nvSpPr>
        <p:spPr>
          <a:xfrm flipH="1">
            <a:off x="2189800" y="3258286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65" name="Google Shape;965;p75"/>
          <p:cNvSpPr txBox="1"/>
          <p:nvPr>
            <p:ph idx="7" type="subTitle"/>
          </p:nvPr>
        </p:nvSpPr>
        <p:spPr>
          <a:xfrm flipH="1">
            <a:off x="2189801" y="3572262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966" name="Google Shape;966;p75"/>
          <p:cNvSpPr txBox="1"/>
          <p:nvPr>
            <p:ph idx="8" type="ctrTitle"/>
          </p:nvPr>
        </p:nvSpPr>
        <p:spPr>
          <a:xfrm flipH="1">
            <a:off x="4811675" y="3258338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67" name="Google Shape;967;p75"/>
          <p:cNvSpPr txBox="1"/>
          <p:nvPr>
            <p:ph idx="9" type="subTitle"/>
          </p:nvPr>
        </p:nvSpPr>
        <p:spPr>
          <a:xfrm flipH="1">
            <a:off x="4811675" y="3573468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6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76"/>
          <p:cNvSpPr txBox="1"/>
          <p:nvPr>
            <p:ph type="ctrTitle"/>
          </p:nvPr>
        </p:nvSpPr>
        <p:spPr>
          <a:xfrm flipH="1">
            <a:off x="2266008" y="1775350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0" name="Google Shape;970;p76"/>
          <p:cNvSpPr txBox="1"/>
          <p:nvPr>
            <p:ph idx="2" type="ctrTitle"/>
          </p:nvPr>
        </p:nvSpPr>
        <p:spPr>
          <a:xfrm flipH="1">
            <a:off x="4714188" y="1775427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1" name="Google Shape;971;p76"/>
          <p:cNvSpPr txBox="1"/>
          <p:nvPr>
            <p:ph idx="1" type="subTitle"/>
          </p:nvPr>
        </p:nvSpPr>
        <p:spPr>
          <a:xfrm flipH="1">
            <a:off x="4714175" y="2208199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72" name="Google Shape;972;p76"/>
          <p:cNvSpPr txBox="1"/>
          <p:nvPr>
            <p:ph idx="3" type="ctrTitle"/>
          </p:nvPr>
        </p:nvSpPr>
        <p:spPr>
          <a:xfrm flipH="1">
            <a:off x="2266001" y="3155675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3" name="Google Shape;973;p76"/>
          <p:cNvSpPr txBox="1"/>
          <p:nvPr>
            <p:ph idx="4" type="subTitle"/>
          </p:nvPr>
        </p:nvSpPr>
        <p:spPr>
          <a:xfrm flipH="1">
            <a:off x="2266000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74" name="Google Shape;974;p76"/>
          <p:cNvSpPr txBox="1"/>
          <p:nvPr>
            <p:ph idx="5" type="ctrTitle"/>
          </p:nvPr>
        </p:nvSpPr>
        <p:spPr>
          <a:xfrm flipH="1">
            <a:off x="4714200" y="3155754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5" name="Google Shape;975;p76"/>
          <p:cNvSpPr txBox="1"/>
          <p:nvPr>
            <p:ph idx="6" type="subTitle"/>
          </p:nvPr>
        </p:nvSpPr>
        <p:spPr>
          <a:xfrm flipH="1">
            <a:off x="4714175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76" name="Google Shape;976;p76"/>
          <p:cNvSpPr txBox="1"/>
          <p:nvPr>
            <p:ph idx="7"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7" name="Google Shape;977;p76"/>
          <p:cNvSpPr txBox="1"/>
          <p:nvPr>
            <p:ph idx="8" type="subTitle"/>
          </p:nvPr>
        </p:nvSpPr>
        <p:spPr>
          <a:xfrm flipH="1">
            <a:off x="2266008" y="2208197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4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77"/>
          <p:cNvSpPr/>
          <p:nvPr/>
        </p:nvSpPr>
        <p:spPr>
          <a:xfrm>
            <a:off x="6200875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77"/>
          <p:cNvSpPr txBox="1"/>
          <p:nvPr>
            <p:ph idx="1" type="body"/>
          </p:nvPr>
        </p:nvSpPr>
        <p:spPr>
          <a:xfrm>
            <a:off x="5438700" y="1973025"/>
            <a:ext cx="31242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rtl="0" algn="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r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981" name="Google Shape;981;p77"/>
          <p:cNvSpPr txBox="1"/>
          <p:nvPr>
            <p:ph type="title"/>
          </p:nvPr>
        </p:nvSpPr>
        <p:spPr>
          <a:xfrm>
            <a:off x="5438775" y="1168325"/>
            <a:ext cx="31242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982" name="Google Shape;982;p77"/>
          <p:cNvSpPr/>
          <p:nvPr/>
        </p:nvSpPr>
        <p:spPr>
          <a:xfrm>
            <a:off x="8318280" y="5018272"/>
            <a:ext cx="825726" cy="12523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77"/>
          <p:cNvSpPr/>
          <p:nvPr/>
        </p:nvSpPr>
        <p:spPr>
          <a:xfrm>
            <a:off x="6473454" y="5018272"/>
            <a:ext cx="1685830" cy="12523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77"/>
          <p:cNvSpPr/>
          <p:nvPr/>
        </p:nvSpPr>
        <p:spPr>
          <a:xfrm>
            <a:off x="6031569" y="4810127"/>
            <a:ext cx="2520459" cy="125875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77"/>
          <p:cNvSpPr/>
          <p:nvPr/>
        </p:nvSpPr>
        <p:spPr>
          <a:xfrm>
            <a:off x="5564744" y="4810127"/>
            <a:ext cx="285486" cy="125875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4_1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78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78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78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78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78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78"/>
          <p:cNvSpPr/>
          <p:nvPr/>
        </p:nvSpPr>
        <p:spPr>
          <a:xfrm flipH="1">
            <a:off x="1299983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78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78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78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78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78"/>
          <p:cNvSpPr/>
          <p:nvPr/>
        </p:nvSpPr>
        <p:spPr>
          <a:xfrm>
            <a:off x="2094075" y="1123150"/>
            <a:ext cx="4955589" cy="4020450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78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5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79"/>
          <p:cNvSpPr/>
          <p:nvPr/>
        </p:nvSpPr>
        <p:spPr>
          <a:xfrm>
            <a:off x="1817725" y="0"/>
            <a:ext cx="73263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79"/>
          <p:cNvSpPr txBox="1"/>
          <p:nvPr>
            <p:ph idx="1" type="body"/>
          </p:nvPr>
        </p:nvSpPr>
        <p:spPr>
          <a:xfrm>
            <a:off x="4579525" y="2388200"/>
            <a:ext cx="3932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2" name="Google Shape;1002;p79"/>
          <p:cNvSpPr txBox="1"/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003" name="Google Shape;1003;p79"/>
          <p:cNvSpPr/>
          <p:nvPr/>
        </p:nvSpPr>
        <p:spPr>
          <a:xfrm>
            <a:off x="0" y="2156637"/>
            <a:ext cx="2107897" cy="128764"/>
          </a:xfrm>
          <a:custGeom>
            <a:rect b="b" l="l" r="r" t="t"/>
            <a:pathLst>
              <a:path extrusionOk="0" h="8298" w="135840">
                <a:moveTo>
                  <a:pt x="1" y="1"/>
                </a:moveTo>
                <a:lnTo>
                  <a:pt x="1" y="8298"/>
                </a:lnTo>
                <a:lnTo>
                  <a:pt x="135840" y="8298"/>
                </a:lnTo>
                <a:lnTo>
                  <a:pt x="135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79"/>
          <p:cNvSpPr/>
          <p:nvPr/>
        </p:nvSpPr>
        <p:spPr>
          <a:xfrm>
            <a:off x="2107970" y="2156637"/>
            <a:ext cx="1115538" cy="128764"/>
          </a:xfrm>
          <a:custGeom>
            <a:rect b="b" l="l" r="r" t="t"/>
            <a:pathLst>
              <a:path extrusionOk="0" h="8298" w="71889">
                <a:moveTo>
                  <a:pt x="1" y="1"/>
                </a:moveTo>
                <a:lnTo>
                  <a:pt x="1" y="8298"/>
                </a:lnTo>
                <a:lnTo>
                  <a:pt x="71889" y="8298"/>
                </a:lnTo>
                <a:lnTo>
                  <a:pt x="71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79"/>
          <p:cNvSpPr/>
          <p:nvPr/>
        </p:nvSpPr>
        <p:spPr>
          <a:xfrm>
            <a:off x="430892" y="2369856"/>
            <a:ext cx="1645026" cy="128764"/>
          </a:xfrm>
          <a:custGeom>
            <a:rect b="b" l="l" r="r" t="t"/>
            <a:pathLst>
              <a:path extrusionOk="0" h="8298" w="106011">
                <a:moveTo>
                  <a:pt x="1" y="1"/>
                </a:moveTo>
                <a:lnTo>
                  <a:pt x="1" y="8297"/>
                </a:lnTo>
                <a:lnTo>
                  <a:pt x="106011" y="8297"/>
                </a:lnTo>
                <a:lnTo>
                  <a:pt x="10601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79"/>
          <p:cNvSpPr/>
          <p:nvPr/>
        </p:nvSpPr>
        <p:spPr>
          <a:xfrm>
            <a:off x="1597826" y="2369856"/>
            <a:ext cx="478141" cy="128764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79"/>
          <p:cNvSpPr/>
          <p:nvPr/>
        </p:nvSpPr>
        <p:spPr>
          <a:xfrm>
            <a:off x="2665754" y="2369856"/>
            <a:ext cx="557777" cy="128764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79"/>
          <p:cNvSpPr/>
          <p:nvPr/>
        </p:nvSpPr>
        <p:spPr>
          <a:xfrm>
            <a:off x="0" y="3222713"/>
            <a:ext cx="1472750" cy="128392"/>
          </a:xfrm>
          <a:custGeom>
            <a:rect b="b" l="l" r="r" t="t"/>
            <a:pathLst>
              <a:path extrusionOk="0" h="8274" w="94909">
                <a:moveTo>
                  <a:pt x="1" y="1"/>
                </a:moveTo>
                <a:lnTo>
                  <a:pt x="1" y="8274"/>
                </a:lnTo>
                <a:lnTo>
                  <a:pt x="94908" y="8274"/>
                </a:lnTo>
                <a:lnTo>
                  <a:pt x="949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79"/>
          <p:cNvSpPr/>
          <p:nvPr/>
        </p:nvSpPr>
        <p:spPr>
          <a:xfrm>
            <a:off x="2202118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79"/>
          <p:cNvSpPr/>
          <p:nvPr/>
        </p:nvSpPr>
        <p:spPr>
          <a:xfrm>
            <a:off x="2406772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79"/>
          <p:cNvSpPr/>
          <p:nvPr/>
        </p:nvSpPr>
        <p:spPr>
          <a:xfrm>
            <a:off x="2061089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79"/>
          <p:cNvSpPr/>
          <p:nvPr/>
        </p:nvSpPr>
        <p:spPr>
          <a:xfrm>
            <a:off x="1856436" y="2796292"/>
            <a:ext cx="128376" cy="128749"/>
          </a:xfrm>
          <a:custGeom>
            <a:rect b="b" l="l" r="r" t="t"/>
            <a:pathLst>
              <a:path extrusionOk="0" h="8297" w="8273">
                <a:moveTo>
                  <a:pt x="0" y="0"/>
                </a:moveTo>
                <a:lnTo>
                  <a:pt x="0" y="8297"/>
                </a:lnTo>
                <a:lnTo>
                  <a:pt x="8273" y="8297"/>
                </a:lnTo>
                <a:lnTo>
                  <a:pt x="82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79"/>
          <p:cNvSpPr/>
          <p:nvPr/>
        </p:nvSpPr>
        <p:spPr>
          <a:xfrm>
            <a:off x="641505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1" y="0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79"/>
          <p:cNvSpPr/>
          <p:nvPr/>
        </p:nvSpPr>
        <p:spPr>
          <a:xfrm>
            <a:off x="3094800" y="2583074"/>
            <a:ext cx="128749" cy="128764"/>
          </a:xfrm>
          <a:custGeom>
            <a:rect b="b" l="l" r="r" t="t"/>
            <a:pathLst>
              <a:path extrusionOk="0" h="8298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79"/>
          <p:cNvSpPr/>
          <p:nvPr/>
        </p:nvSpPr>
        <p:spPr>
          <a:xfrm>
            <a:off x="191634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79"/>
          <p:cNvSpPr/>
          <p:nvPr/>
        </p:nvSpPr>
        <p:spPr>
          <a:xfrm>
            <a:off x="1339573" y="3009138"/>
            <a:ext cx="1644653" cy="128749"/>
          </a:xfrm>
          <a:custGeom>
            <a:rect b="b" l="l" r="r" t="t"/>
            <a:pathLst>
              <a:path extrusionOk="0" h="8297" w="105987">
                <a:moveTo>
                  <a:pt x="1" y="0"/>
                </a:moveTo>
                <a:lnTo>
                  <a:pt x="1" y="8297"/>
                </a:lnTo>
                <a:lnTo>
                  <a:pt x="105987" y="8297"/>
                </a:lnTo>
                <a:lnTo>
                  <a:pt x="10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79"/>
          <p:cNvSpPr/>
          <p:nvPr/>
        </p:nvSpPr>
        <p:spPr>
          <a:xfrm>
            <a:off x="1339573" y="3009138"/>
            <a:ext cx="478156" cy="128749"/>
          </a:xfrm>
          <a:custGeom>
            <a:rect b="b" l="l" r="r" t="t"/>
            <a:pathLst>
              <a:path extrusionOk="0" h="8297" w="30814">
                <a:moveTo>
                  <a:pt x="1" y="0"/>
                </a:moveTo>
                <a:lnTo>
                  <a:pt x="1" y="8297"/>
                </a:lnTo>
                <a:lnTo>
                  <a:pt x="30813" y="8297"/>
                </a:lnTo>
                <a:lnTo>
                  <a:pt x="308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79"/>
          <p:cNvSpPr/>
          <p:nvPr/>
        </p:nvSpPr>
        <p:spPr>
          <a:xfrm>
            <a:off x="0" y="3009510"/>
            <a:ext cx="749775" cy="128376"/>
          </a:xfrm>
          <a:custGeom>
            <a:rect b="b" l="l" r="r" t="t"/>
            <a:pathLst>
              <a:path extrusionOk="0" h="8273" w="48318">
                <a:moveTo>
                  <a:pt x="1" y="0"/>
                </a:moveTo>
                <a:lnTo>
                  <a:pt x="1" y="8273"/>
                </a:lnTo>
                <a:lnTo>
                  <a:pt x="48318" y="8273"/>
                </a:lnTo>
                <a:lnTo>
                  <a:pt x="48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79"/>
          <p:cNvSpPr/>
          <p:nvPr/>
        </p:nvSpPr>
        <p:spPr>
          <a:xfrm>
            <a:off x="1084687" y="3009138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79"/>
          <p:cNvSpPr/>
          <p:nvPr/>
        </p:nvSpPr>
        <p:spPr>
          <a:xfrm>
            <a:off x="879662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79"/>
          <p:cNvSpPr/>
          <p:nvPr/>
        </p:nvSpPr>
        <p:spPr>
          <a:xfrm>
            <a:off x="533979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79"/>
          <p:cNvSpPr/>
          <p:nvPr/>
        </p:nvSpPr>
        <p:spPr>
          <a:xfrm>
            <a:off x="338622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79"/>
          <p:cNvSpPr/>
          <p:nvPr/>
        </p:nvSpPr>
        <p:spPr>
          <a:xfrm>
            <a:off x="142891" y="3435558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79"/>
          <p:cNvSpPr/>
          <p:nvPr/>
        </p:nvSpPr>
        <p:spPr>
          <a:xfrm>
            <a:off x="3094800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79"/>
          <p:cNvSpPr/>
          <p:nvPr/>
        </p:nvSpPr>
        <p:spPr>
          <a:xfrm>
            <a:off x="1676332" y="2583074"/>
            <a:ext cx="1314984" cy="128764"/>
          </a:xfrm>
          <a:custGeom>
            <a:rect b="b" l="l" r="r" t="t"/>
            <a:pathLst>
              <a:path extrusionOk="0" h="8298" w="84742">
                <a:moveTo>
                  <a:pt x="1" y="0"/>
                </a:moveTo>
                <a:lnTo>
                  <a:pt x="1" y="8297"/>
                </a:lnTo>
                <a:lnTo>
                  <a:pt x="84741" y="8297"/>
                </a:lnTo>
                <a:lnTo>
                  <a:pt x="847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79"/>
          <p:cNvSpPr/>
          <p:nvPr/>
        </p:nvSpPr>
        <p:spPr>
          <a:xfrm>
            <a:off x="2267232" y="2796292"/>
            <a:ext cx="956281" cy="128749"/>
          </a:xfrm>
          <a:custGeom>
            <a:rect b="b" l="l" r="r" t="t"/>
            <a:pathLst>
              <a:path extrusionOk="0" h="8297" w="61626">
                <a:moveTo>
                  <a:pt x="1" y="0"/>
                </a:moveTo>
                <a:lnTo>
                  <a:pt x="1" y="8297"/>
                </a:lnTo>
                <a:lnTo>
                  <a:pt x="61626" y="8297"/>
                </a:lnTo>
                <a:lnTo>
                  <a:pt x="61626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79"/>
          <p:cNvSpPr/>
          <p:nvPr/>
        </p:nvSpPr>
        <p:spPr>
          <a:xfrm>
            <a:off x="641505" y="2796292"/>
            <a:ext cx="896384" cy="128749"/>
          </a:xfrm>
          <a:custGeom>
            <a:rect b="b" l="l" r="r" t="t"/>
            <a:pathLst>
              <a:path extrusionOk="0" h="8297" w="57766">
                <a:moveTo>
                  <a:pt x="1" y="0"/>
                </a:moveTo>
                <a:lnTo>
                  <a:pt x="1" y="8297"/>
                </a:lnTo>
                <a:lnTo>
                  <a:pt x="57765" y="8297"/>
                </a:lnTo>
                <a:lnTo>
                  <a:pt x="57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79"/>
          <p:cNvSpPr/>
          <p:nvPr/>
        </p:nvSpPr>
        <p:spPr>
          <a:xfrm>
            <a:off x="0" y="2796292"/>
            <a:ext cx="449495" cy="128749"/>
          </a:xfrm>
          <a:custGeom>
            <a:rect b="b" l="l" r="r" t="t"/>
            <a:pathLst>
              <a:path extrusionOk="0" h="8297" w="28967">
                <a:moveTo>
                  <a:pt x="1" y="0"/>
                </a:moveTo>
                <a:lnTo>
                  <a:pt x="1" y="8297"/>
                </a:lnTo>
                <a:lnTo>
                  <a:pt x="28967" y="8297"/>
                </a:lnTo>
                <a:lnTo>
                  <a:pt x="289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79"/>
          <p:cNvSpPr/>
          <p:nvPr/>
        </p:nvSpPr>
        <p:spPr>
          <a:xfrm>
            <a:off x="1676332" y="3222340"/>
            <a:ext cx="1547157" cy="128764"/>
          </a:xfrm>
          <a:custGeom>
            <a:rect b="b" l="l" r="r" t="t"/>
            <a:pathLst>
              <a:path extrusionOk="0" h="8298" w="99704">
                <a:moveTo>
                  <a:pt x="1" y="1"/>
                </a:moveTo>
                <a:lnTo>
                  <a:pt x="1" y="8298"/>
                </a:lnTo>
                <a:lnTo>
                  <a:pt x="99704" y="8298"/>
                </a:lnTo>
                <a:lnTo>
                  <a:pt x="99704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79"/>
          <p:cNvSpPr/>
          <p:nvPr/>
        </p:nvSpPr>
        <p:spPr>
          <a:xfrm>
            <a:off x="2522506" y="3435558"/>
            <a:ext cx="701019" cy="128764"/>
          </a:xfrm>
          <a:custGeom>
            <a:rect b="b" l="l" r="r" t="t"/>
            <a:pathLst>
              <a:path extrusionOk="0" h="8298" w="45176">
                <a:moveTo>
                  <a:pt x="0" y="1"/>
                </a:moveTo>
                <a:lnTo>
                  <a:pt x="0" y="8297"/>
                </a:lnTo>
                <a:lnTo>
                  <a:pt x="45176" y="8297"/>
                </a:lnTo>
                <a:lnTo>
                  <a:pt x="451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79"/>
          <p:cNvSpPr/>
          <p:nvPr/>
        </p:nvSpPr>
        <p:spPr>
          <a:xfrm>
            <a:off x="0" y="2583074"/>
            <a:ext cx="1277773" cy="128764"/>
          </a:xfrm>
          <a:custGeom>
            <a:rect b="b" l="l" r="r" t="t"/>
            <a:pathLst>
              <a:path extrusionOk="0" h="8298" w="82344">
                <a:moveTo>
                  <a:pt x="1" y="0"/>
                </a:moveTo>
                <a:lnTo>
                  <a:pt x="1" y="8297"/>
                </a:lnTo>
                <a:lnTo>
                  <a:pt x="82343" y="8297"/>
                </a:lnTo>
                <a:lnTo>
                  <a:pt x="823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79"/>
          <p:cNvSpPr/>
          <p:nvPr/>
        </p:nvSpPr>
        <p:spPr>
          <a:xfrm>
            <a:off x="812313" y="3435558"/>
            <a:ext cx="1562783" cy="128764"/>
          </a:xfrm>
          <a:custGeom>
            <a:rect b="b" l="l" r="r" t="t"/>
            <a:pathLst>
              <a:path extrusionOk="0" h="8298" w="100711">
                <a:moveTo>
                  <a:pt x="0" y="1"/>
                </a:moveTo>
                <a:lnTo>
                  <a:pt x="0" y="8297"/>
                </a:lnTo>
                <a:lnTo>
                  <a:pt x="100710" y="8297"/>
                </a:lnTo>
                <a:lnTo>
                  <a:pt x="10071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79"/>
          <p:cNvSpPr/>
          <p:nvPr/>
        </p:nvSpPr>
        <p:spPr>
          <a:xfrm>
            <a:off x="3223538" y="1474200"/>
            <a:ext cx="1086520" cy="2772465"/>
          </a:xfrm>
          <a:custGeom>
            <a:rect b="b" l="l" r="r" t="t"/>
            <a:pathLst>
              <a:path extrusionOk="0" h="178667" w="70019">
                <a:moveTo>
                  <a:pt x="1" y="1"/>
                </a:moveTo>
                <a:lnTo>
                  <a:pt x="1" y="22085"/>
                </a:lnTo>
                <a:lnTo>
                  <a:pt x="7434" y="22085"/>
                </a:lnTo>
                <a:cubicBezTo>
                  <a:pt x="22133" y="22637"/>
                  <a:pt x="29495" y="30574"/>
                  <a:pt x="29495" y="45848"/>
                </a:cubicBezTo>
                <a:lnTo>
                  <a:pt x="29495" y="60259"/>
                </a:lnTo>
                <a:cubicBezTo>
                  <a:pt x="29495" y="76397"/>
                  <a:pt x="35082" y="85941"/>
                  <a:pt x="46256" y="88914"/>
                </a:cubicBezTo>
                <a:lnTo>
                  <a:pt x="46256" y="89753"/>
                </a:lnTo>
                <a:cubicBezTo>
                  <a:pt x="35082" y="92727"/>
                  <a:pt x="29495" y="102270"/>
                  <a:pt x="29495" y="118408"/>
                </a:cubicBezTo>
                <a:lnTo>
                  <a:pt x="29495" y="132843"/>
                </a:lnTo>
                <a:cubicBezTo>
                  <a:pt x="29495" y="148405"/>
                  <a:pt x="22133" y="156390"/>
                  <a:pt x="7434" y="156822"/>
                </a:cubicBezTo>
                <a:lnTo>
                  <a:pt x="1" y="156822"/>
                </a:lnTo>
                <a:lnTo>
                  <a:pt x="1" y="178666"/>
                </a:lnTo>
                <a:lnTo>
                  <a:pt x="7434" y="178666"/>
                </a:lnTo>
                <a:cubicBezTo>
                  <a:pt x="21869" y="178379"/>
                  <a:pt x="33259" y="174038"/>
                  <a:pt x="41604" y="165622"/>
                </a:cubicBezTo>
                <a:cubicBezTo>
                  <a:pt x="49948" y="157205"/>
                  <a:pt x="54121" y="145072"/>
                  <a:pt x="54121" y="129222"/>
                </a:cubicBezTo>
                <a:lnTo>
                  <a:pt x="54121" y="115866"/>
                </a:lnTo>
                <a:cubicBezTo>
                  <a:pt x="54121" y="111046"/>
                  <a:pt x="55032" y="107234"/>
                  <a:pt x="56878" y="104404"/>
                </a:cubicBezTo>
                <a:cubicBezTo>
                  <a:pt x="58701" y="101575"/>
                  <a:pt x="61266" y="100160"/>
                  <a:pt x="64503" y="100160"/>
                </a:cubicBezTo>
                <a:lnTo>
                  <a:pt x="70019" y="100160"/>
                </a:lnTo>
                <a:lnTo>
                  <a:pt x="70019" y="78315"/>
                </a:lnTo>
                <a:lnTo>
                  <a:pt x="64503" y="78315"/>
                </a:lnTo>
                <a:cubicBezTo>
                  <a:pt x="61266" y="78315"/>
                  <a:pt x="58701" y="76901"/>
                  <a:pt x="56878" y="74071"/>
                </a:cubicBezTo>
                <a:cubicBezTo>
                  <a:pt x="55032" y="71242"/>
                  <a:pt x="54121" y="67405"/>
                  <a:pt x="54121" y="62609"/>
                </a:cubicBezTo>
                <a:lnTo>
                  <a:pt x="54121" y="49661"/>
                </a:lnTo>
                <a:cubicBezTo>
                  <a:pt x="54121" y="33667"/>
                  <a:pt x="49972" y="21510"/>
                  <a:pt x="41700" y="13165"/>
                </a:cubicBezTo>
                <a:cubicBezTo>
                  <a:pt x="33427" y="4821"/>
                  <a:pt x="22013" y="433"/>
                  <a:pt x="7434" y="1"/>
                </a:cubicBez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79"/>
          <p:cNvSpPr/>
          <p:nvPr/>
        </p:nvSpPr>
        <p:spPr>
          <a:xfrm>
            <a:off x="-12" y="4446900"/>
            <a:ext cx="10866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8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80"/>
          <p:cNvSpPr/>
          <p:nvPr/>
        </p:nvSpPr>
        <p:spPr>
          <a:xfrm>
            <a:off x="5445850" y="1359975"/>
            <a:ext cx="3697248" cy="1208576"/>
          </a:xfrm>
          <a:custGeom>
            <a:rect b="b" l="l" r="r" t="t"/>
            <a:pathLst>
              <a:path extrusionOk="0" h="37768" w="115539">
                <a:moveTo>
                  <a:pt x="1" y="0"/>
                </a:moveTo>
                <a:lnTo>
                  <a:pt x="115539" y="0"/>
                </a:lnTo>
                <a:lnTo>
                  <a:pt x="115539" y="37767"/>
                </a:lnTo>
                <a:lnTo>
                  <a:pt x="1" y="3776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80"/>
          <p:cNvSpPr/>
          <p:nvPr/>
        </p:nvSpPr>
        <p:spPr>
          <a:xfrm>
            <a:off x="-899" y="2568525"/>
            <a:ext cx="3697248" cy="1208544"/>
          </a:xfrm>
          <a:custGeom>
            <a:rect b="b" l="l" r="r" t="t"/>
            <a:pathLst>
              <a:path extrusionOk="0" h="37767" w="115539">
                <a:moveTo>
                  <a:pt x="0" y="0"/>
                </a:moveTo>
                <a:lnTo>
                  <a:pt x="115538" y="0"/>
                </a:lnTo>
                <a:lnTo>
                  <a:pt x="115538" y="37767"/>
                </a:lnTo>
                <a:lnTo>
                  <a:pt x="0" y="3776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80"/>
          <p:cNvSpPr/>
          <p:nvPr/>
        </p:nvSpPr>
        <p:spPr>
          <a:xfrm>
            <a:off x="-905" y="-3217"/>
            <a:ext cx="3697248" cy="357024"/>
          </a:xfrm>
          <a:custGeom>
            <a:rect b="b" l="l" r="r" t="t"/>
            <a:pathLst>
              <a:path extrusionOk="0" h="11157" w="115539">
                <a:moveTo>
                  <a:pt x="0" y="0"/>
                </a:moveTo>
                <a:lnTo>
                  <a:pt x="115538" y="0"/>
                </a:lnTo>
                <a:lnTo>
                  <a:pt x="115538" y="11156"/>
                </a:lnTo>
                <a:lnTo>
                  <a:pt x="0" y="11156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80"/>
          <p:cNvSpPr/>
          <p:nvPr/>
        </p:nvSpPr>
        <p:spPr>
          <a:xfrm>
            <a:off x="-905" y="3584623"/>
            <a:ext cx="417216" cy="384864"/>
          </a:xfrm>
          <a:custGeom>
            <a:rect b="b" l="l" r="r" t="t"/>
            <a:pathLst>
              <a:path extrusionOk="0" h="12027" w="13038">
                <a:moveTo>
                  <a:pt x="0" y="1"/>
                </a:moveTo>
                <a:lnTo>
                  <a:pt x="13037" y="1"/>
                </a:lnTo>
                <a:lnTo>
                  <a:pt x="13037" y="12026"/>
                </a:lnTo>
                <a:lnTo>
                  <a:pt x="0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80"/>
          <p:cNvSpPr/>
          <p:nvPr/>
        </p:nvSpPr>
        <p:spPr>
          <a:xfrm>
            <a:off x="8017591" y="1161103"/>
            <a:ext cx="1125504" cy="384832"/>
          </a:xfrm>
          <a:custGeom>
            <a:rect b="b" l="l" r="r" t="t"/>
            <a:pathLst>
              <a:path extrusionOk="0" h="12026" w="35172">
                <a:moveTo>
                  <a:pt x="1" y="0"/>
                </a:moveTo>
                <a:lnTo>
                  <a:pt x="35172" y="0"/>
                </a:lnTo>
                <a:lnTo>
                  <a:pt x="35172" y="12026"/>
                </a:lnTo>
                <a:lnTo>
                  <a:pt x="1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80"/>
          <p:cNvSpPr txBox="1"/>
          <p:nvPr>
            <p:ph idx="1" type="subTitle"/>
          </p:nvPr>
        </p:nvSpPr>
        <p:spPr>
          <a:xfrm>
            <a:off x="5626675" y="1941426"/>
            <a:ext cx="2391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2" name="Google Shape;1042;p80"/>
          <p:cNvSpPr txBox="1"/>
          <p:nvPr>
            <p:ph idx="2" type="subTitle"/>
          </p:nvPr>
        </p:nvSpPr>
        <p:spPr>
          <a:xfrm>
            <a:off x="1129300" y="3151101"/>
            <a:ext cx="2391600" cy="468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043" name="Google Shape;1043;p80"/>
          <p:cNvSpPr txBox="1"/>
          <p:nvPr>
            <p:ph type="title"/>
          </p:nvPr>
        </p:nvSpPr>
        <p:spPr>
          <a:xfrm>
            <a:off x="1125100" y="2794025"/>
            <a:ext cx="2395800" cy="263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4" name="Google Shape;1044;p80"/>
          <p:cNvSpPr txBox="1"/>
          <p:nvPr>
            <p:ph idx="3" type="title"/>
          </p:nvPr>
        </p:nvSpPr>
        <p:spPr>
          <a:xfrm>
            <a:off x="5626675" y="1582550"/>
            <a:ext cx="2395800" cy="265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USTOM_10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81"/>
          <p:cNvSpPr txBox="1"/>
          <p:nvPr>
            <p:ph idx="1" type="subTitle"/>
          </p:nvPr>
        </p:nvSpPr>
        <p:spPr>
          <a:xfrm flipH="1">
            <a:off x="720000" y="1132375"/>
            <a:ext cx="77040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1047" name="Google Shape;1047;p81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1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82"/>
          <p:cNvSpPr txBox="1"/>
          <p:nvPr>
            <p:ph idx="1" type="subTitle"/>
          </p:nvPr>
        </p:nvSpPr>
        <p:spPr>
          <a:xfrm>
            <a:off x="6416724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82"/>
          <p:cNvSpPr txBox="1"/>
          <p:nvPr>
            <p:ph type="title"/>
          </p:nvPr>
        </p:nvSpPr>
        <p:spPr>
          <a:xfrm>
            <a:off x="6385849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051" name="Google Shape;1051;p82"/>
          <p:cNvSpPr txBox="1"/>
          <p:nvPr>
            <p:ph idx="2" type="subTitle"/>
          </p:nvPr>
        </p:nvSpPr>
        <p:spPr>
          <a:xfrm>
            <a:off x="835225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2" name="Google Shape;1052;p82"/>
          <p:cNvSpPr txBox="1"/>
          <p:nvPr>
            <p:ph idx="3" type="title"/>
          </p:nvPr>
        </p:nvSpPr>
        <p:spPr>
          <a:xfrm>
            <a:off x="804350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053" name="Google Shape;1053;p82"/>
          <p:cNvSpPr txBox="1"/>
          <p:nvPr>
            <p:ph idx="4" type="subTitle"/>
          </p:nvPr>
        </p:nvSpPr>
        <p:spPr>
          <a:xfrm>
            <a:off x="3624150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4" name="Google Shape;1054;p82"/>
          <p:cNvSpPr txBox="1"/>
          <p:nvPr>
            <p:ph idx="5" type="title"/>
          </p:nvPr>
        </p:nvSpPr>
        <p:spPr>
          <a:xfrm>
            <a:off x="3593246" y="17533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055" name="Google Shape;1055;p82"/>
          <p:cNvSpPr txBox="1"/>
          <p:nvPr>
            <p:ph idx="6" type="subTitle"/>
          </p:nvPr>
        </p:nvSpPr>
        <p:spPr>
          <a:xfrm>
            <a:off x="6416724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6" name="Google Shape;1056;p82"/>
          <p:cNvSpPr txBox="1"/>
          <p:nvPr>
            <p:ph idx="7" type="title"/>
          </p:nvPr>
        </p:nvSpPr>
        <p:spPr>
          <a:xfrm>
            <a:off x="6385824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057" name="Google Shape;1057;p82"/>
          <p:cNvSpPr txBox="1"/>
          <p:nvPr>
            <p:ph idx="8" type="subTitle"/>
          </p:nvPr>
        </p:nvSpPr>
        <p:spPr>
          <a:xfrm>
            <a:off x="835225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8" name="Google Shape;1058;p82"/>
          <p:cNvSpPr txBox="1"/>
          <p:nvPr>
            <p:ph idx="9" type="title"/>
          </p:nvPr>
        </p:nvSpPr>
        <p:spPr>
          <a:xfrm>
            <a:off x="804325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059" name="Google Shape;1059;p82"/>
          <p:cNvSpPr txBox="1"/>
          <p:nvPr>
            <p:ph idx="13" type="subTitle"/>
          </p:nvPr>
        </p:nvSpPr>
        <p:spPr>
          <a:xfrm>
            <a:off x="3624150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0" name="Google Shape;1060;p82"/>
          <p:cNvSpPr txBox="1"/>
          <p:nvPr>
            <p:ph idx="14" type="title"/>
          </p:nvPr>
        </p:nvSpPr>
        <p:spPr>
          <a:xfrm>
            <a:off x="3593246" y="32966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061" name="Google Shape;1061;p82"/>
          <p:cNvSpPr txBox="1"/>
          <p:nvPr>
            <p:ph idx="1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062" name="Google Shape;1062;p82"/>
          <p:cNvSpPr/>
          <p:nvPr/>
        </p:nvSpPr>
        <p:spPr>
          <a:xfrm flipH="1">
            <a:off x="-40" y="1952289"/>
            <a:ext cx="7790203" cy="131872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82"/>
          <p:cNvSpPr/>
          <p:nvPr/>
        </p:nvSpPr>
        <p:spPr>
          <a:xfrm flipH="1">
            <a:off x="933395" y="3495600"/>
            <a:ext cx="8210589" cy="131851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ercentages">
  <p:cSld name="CUSTOM_12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83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066" name="Google Shape;1066;p83"/>
          <p:cNvSpPr txBox="1"/>
          <p:nvPr>
            <p:ph hasCustomPrompt="1" idx="2" type="title"/>
          </p:nvPr>
        </p:nvSpPr>
        <p:spPr>
          <a:xfrm>
            <a:off x="2201811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1067" name="Google Shape;1067;p83"/>
          <p:cNvSpPr txBox="1"/>
          <p:nvPr>
            <p:ph hasCustomPrompt="1" idx="3" type="title"/>
          </p:nvPr>
        </p:nvSpPr>
        <p:spPr>
          <a:xfrm>
            <a:off x="5332488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83"/>
          <p:cNvSpPr/>
          <p:nvPr/>
        </p:nvSpPr>
        <p:spPr>
          <a:xfrm flipH="1">
            <a:off x="-11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83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83"/>
          <p:cNvSpPr/>
          <p:nvPr/>
        </p:nvSpPr>
        <p:spPr>
          <a:xfrm flipH="1">
            <a:off x="7353292" y="4786292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15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84"/>
          <p:cNvSpPr txBox="1"/>
          <p:nvPr>
            <p:ph idx="1" type="subTitle"/>
          </p:nvPr>
        </p:nvSpPr>
        <p:spPr>
          <a:xfrm>
            <a:off x="3423600" y="1473000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3" name="Google Shape;1073;p84"/>
          <p:cNvSpPr txBox="1"/>
          <p:nvPr>
            <p:ph hasCustomPrompt="1" type="title"/>
          </p:nvPr>
        </p:nvSpPr>
        <p:spPr>
          <a:xfrm>
            <a:off x="3423750" y="934700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84"/>
          <p:cNvSpPr txBox="1"/>
          <p:nvPr>
            <p:ph idx="2" type="subTitle"/>
          </p:nvPr>
        </p:nvSpPr>
        <p:spPr>
          <a:xfrm>
            <a:off x="3423600" y="2688513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5" name="Google Shape;1075;p84"/>
          <p:cNvSpPr txBox="1"/>
          <p:nvPr>
            <p:ph hasCustomPrompt="1" idx="3" type="title"/>
          </p:nvPr>
        </p:nvSpPr>
        <p:spPr>
          <a:xfrm>
            <a:off x="3423750" y="2150202"/>
            <a:ext cx="2296500" cy="457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84"/>
          <p:cNvSpPr txBox="1"/>
          <p:nvPr>
            <p:ph idx="4" type="subTitle"/>
          </p:nvPr>
        </p:nvSpPr>
        <p:spPr>
          <a:xfrm>
            <a:off x="3423750" y="3904025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7" name="Google Shape;1077;p84"/>
          <p:cNvSpPr txBox="1"/>
          <p:nvPr>
            <p:ph hasCustomPrompt="1" idx="5" type="title"/>
          </p:nvPr>
        </p:nvSpPr>
        <p:spPr>
          <a:xfrm>
            <a:off x="3423750" y="3365703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1078" name="Google Shape;1078;p84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84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84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84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84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84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84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84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84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86"/>
          <p:cNvGrpSpPr/>
          <p:nvPr/>
        </p:nvGrpSpPr>
        <p:grpSpPr>
          <a:xfrm>
            <a:off x="7362284" y="1723643"/>
            <a:ext cx="1781706" cy="3419867"/>
            <a:chOff x="7397009" y="1731193"/>
            <a:chExt cx="1781706" cy="3419867"/>
          </a:xfrm>
        </p:grpSpPr>
        <p:sp>
          <p:nvSpPr>
            <p:cNvPr id="1092" name="Google Shape;1092;p86"/>
            <p:cNvSpPr/>
            <p:nvPr/>
          </p:nvSpPr>
          <p:spPr>
            <a:xfrm>
              <a:off x="7858529" y="1731193"/>
              <a:ext cx="1320185" cy="132176"/>
            </a:xfrm>
            <a:custGeom>
              <a:rect b="b" l="l" r="r" t="t"/>
              <a:pathLst>
                <a:path extrusionOk="0" h="1930" w="19277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86"/>
            <p:cNvSpPr/>
            <p:nvPr/>
          </p:nvSpPr>
          <p:spPr>
            <a:xfrm>
              <a:off x="7784360" y="1950550"/>
              <a:ext cx="865993" cy="132176"/>
            </a:xfrm>
            <a:custGeom>
              <a:rect b="b" l="l" r="r" t="t"/>
              <a:pathLst>
                <a:path extrusionOk="0" h="1930" w="12645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86"/>
            <p:cNvSpPr/>
            <p:nvPr/>
          </p:nvSpPr>
          <p:spPr>
            <a:xfrm>
              <a:off x="8855808" y="1950550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86"/>
            <p:cNvSpPr/>
            <p:nvPr/>
          </p:nvSpPr>
          <p:spPr>
            <a:xfrm>
              <a:off x="8445651" y="2169086"/>
              <a:ext cx="733063" cy="132998"/>
            </a:xfrm>
            <a:custGeom>
              <a:rect b="b" l="l" r="r" t="t"/>
              <a:pathLst>
                <a:path extrusionOk="0" h="1942" w="10704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86"/>
            <p:cNvSpPr/>
            <p:nvPr/>
          </p:nvSpPr>
          <p:spPr>
            <a:xfrm>
              <a:off x="8738356" y="2388443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86"/>
            <p:cNvSpPr/>
            <p:nvPr/>
          </p:nvSpPr>
          <p:spPr>
            <a:xfrm>
              <a:off x="7990637" y="2388443"/>
              <a:ext cx="597737" cy="132929"/>
            </a:xfrm>
            <a:custGeom>
              <a:rect b="b" l="l" r="r" t="t"/>
              <a:pathLst>
                <a:path extrusionOk="0" h="1941" w="8728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86"/>
            <p:cNvSpPr/>
            <p:nvPr/>
          </p:nvSpPr>
          <p:spPr>
            <a:xfrm>
              <a:off x="7683208" y="2607801"/>
              <a:ext cx="1495507" cy="132108"/>
            </a:xfrm>
            <a:custGeom>
              <a:rect b="b" l="l" r="r" t="t"/>
              <a:pathLst>
                <a:path extrusionOk="0" h="1929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86"/>
            <p:cNvSpPr/>
            <p:nvPr/>
          </p:nvSpPr>
          <p:spPr>
            <a:xfrm>
              <a:off x="8298888" y="2827090"/>
              <a:ext cx="879827" cy="132176"/>
            </a:xfrm>
            <a:custGeom>
              <a:rect b="b" l="l" r="r" t="t"/>
              <a:pathLst>
                <a:path extrusionOk="0" h="1930" w="12847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86"/>
            <p:cNvSpPr/>
            <p:nvPr/>
          </p:nvSpPr>
          <p:spPr>
            <a:xfrm>
              <a:off x="8855808" y="304644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86"/>
            <p:cNvSpPr/>
            <p:nvPr/>
          </p:nvSpPr>
          <p:spPr>
            <a:xfrm>
              <a:off x="7784360" y="2169086"/>
              <a:ext cx="499050" cy="132998"/>
            </a:xfrm>
            <a:custGeom>
              <a:rect b="b" l="l" r="r" t="t"/>
              <a:pathLst>
                <a:path extrusionOk="0" h="1942" w="7287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86"/>
            <p:cNvSpPr/>
            <p:nvPr/>
          </p:nvSpPr>
          <p:spPr>
            <a:xfrm>
              <a:off x="8020017" y="4142344"/>
              <a:ext cx="322975" cy="132176"/>
            </a:xfrm>
            <a:custGeom>
              <a:rect b="b" l="l" r="r" t="t"/>
              <a:pathLst>
                <a:path extrusionOk="0" h="1930" w="4716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86"/>
            <p:cNvSpPr/>
            <p:nvPr/>
          </p:nvSpPr>
          <p:spPr>
            <a:xfrm>
              <a:off x="7521789" y="4142344"/>
              <a:ext cx="322153" cy="132176"/>
            </a:xfrm>
            <a:custGeom>
              <a:rect b="b" l="l" r="r" t="t"/>
              <a:pathLst>
                <a:path extrusionOk="0" h="1930" w="4704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86"/>
            <p:cNvSpPr/>
            <p:nvPr/>
          </p:nvSpPr>
          <p:spPr>
            <a:xfrm>
              <a:off x="8152056" y="3264983"/>
              <a:ext cx="1026659" cy="132998"/>
            </a:xfrm>
            <a:custGeom>
              <a:rect b="b" l="l" r="r" t="t"/>
              <a:pathLst>
                <a:path extrusionOk="0" h="1942" w="14991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86"/>
            <p:cNvSpPr/>
            <p:nvPr/>
          </p:nvSpPr>
          <p:spPr>
            <a:xfrm>
              <a:off x="7784360" y="3484340"/>
              <a:ext cx="807301" cy="132929"/>
            </a:xfrm>
            <a:custGeom>
              <a:rect b="b" l="l" r="r" t="t"/>
              <a:pathLst>
                <a:path extrusionOk="0" h="1941" w="11788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86"/>
            <p:cNvSpPr/>
            <p:nvPr/>
          </p:nvSpPr>
          <p:spPr>
            <a:xfrm>
              <a:off x="8738356" y="3484340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86"/>
            <p:cNvSpPr/>
            <p:nvPr/>
          </p:nvSpPr>
          <p:spPr>
            <a:xfrm>
              <a:off x="7931945" y="3046447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86"/>
            <p:cNvSpPr/>
            <p:nvPr/>
          </p:nvSpPr>
          <p:spPr>
            <a:xfrm>
              <a:off x="8445651" y="3703698"/>
              <a:ext cx="733063" cy="132108"/>
            </a:xfrm>
            <a:custGeom>
              <a:rect b="b" l="l" r="r" t="t"/>
              <a:pathLst>
                <a:path extrusionOk="0" h="1929" w="10704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86"/>
            <p:cNvSpPr/>
            <p:nvPr/>
          </p:nvSpPr>
          <p:spPr>
            <a:xfrm>
              <a:off x="8855808" y="392298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86"/>
            <p:cNvSpPr/>
            <p:nvPr/>
          </p:nvSpPr>
          <p:spPr>
            <a:xfrm>
              <a:off x="7990637" y="3703698"/>
              <a:ext cx="322975" cy="132108"/>
            </a:xfrm>
            <a:custGeom>
              <a:rect b="b" l="l" r="r" t="t"/>
              <a:pathLst>
                <a:path extrusionOk="0" h="1929" w="4716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86"/>
            <p:cNvSpPr/>
            <p:nvPr/>
          </p:nvSpPr>
          <p:spPr>
            <a:xfrm>
              <a:off x="8445651" y="4142344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86"/>
            <p:cNvSpPr/>
            <p:nvPr/>
          </p:nvSpPr>
          <p:spPr>
            <a:xfrm>
              <a:off x="7858529" y="3922987"/>
              <a:ext cx="862774" cy="132176"/>
            </a:xfrm>
            <a:custGeom>
              <a:rect b="b" l="l" r="r" t="t"/>
              <a:pathLst>
                <a:path extrusionOk="0" h="1930" w="12598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86"/>
            <p:cNvSpPr/>
            <p:nvPr/>
          </p:nvSpPr>
          <p:spPr>
            <a:xfrm>
              <a:off x="7683208" y="4361702"/>
              <a:ext cx="1495507" cy="132176"/>
            </a:xfrm>
            <a:custGeom>
              <a:rect b="b" l="l" r="r" t="t"/>
              <a:pathLst>
                <a:path extrusionOk="0" h="1930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86"/>
            <p:cNvSpPr/>
            <p:nvPr/>
          </p:nvSpPr>
          <p:spPr>
            <a:xfrm>
              <a:off x="8767736" y="4580237"/>
              <a:ext cx="410978" cy="132929"/>
            </a:xfrm>
            <a:custGeom>
              <a:rect b="b" l="l" r="r" t="t"/>
              <a:pathLst>
                <a:path extrusionOk="0" h="1941" w="6001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86"/>
            <p:cNvSpPr/>
            <p:nvPr/>
          </p:nvSpPr>
          <p:spPr>
            <a:xfrm>
              <a:off x="7814494" y="4580237"/>
              <a:ext cx="773880" cy="132929"/>
            </a:xfrm>
            <a:custGeom>
              <a:rect b="b" l="l" r="r" t="t"/>
              <a:pathLst>
                <a:path extrusionOk="0" h="1941" w="1130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86"/>
            <p:cNvSpPr/>
            <p:nvPr/>
          </p:nvSpPr>
          <p:spPr>
            <a:xfrm>
              <a:off x="7397009" y="4799526"/>
              <a:ext cx="833394" cy="132998"/>
            </a:xfrm>
            <a:custGeom>
              <a:rect b="b" l="l" r="r" t="t"/>
              <a:pathLst>
                <a:path extrusionOk="0" h="1942" w="12169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86"/>
            <p:cNvSpPr/>
            <p:nvPr/>
          </p:nvSpPr>
          <p:spPr>
            <a:xfrm>
              <a:off x="8382851" y="4799526"/>
              <a:ext cx="795864" cy="132998"/>
            </a:xfrm>
            <a:custGeom>
              <a:rect b="b" l="l" r="r" t="t"/>
              <a:pathLst>
                <a:path extrusionOk="0" h="1942" w="11621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86"/>
            <p:cNvSpPr/>
            <p:nvPr/>
          </p:nvSpPr>
          <p:spPr>
            <a:xfrm>
              <a:off x="8064053" y="5018884"/>
              <a:ext cx="1114662" cy="132176"/>
            </a:xfrm>
            <a:custGeom>
              <a:rect b="b" l="l" r="r" t="t"/>
              <a:pathLst>
                <a:path extrusionOk="0" h="1930" w="16276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9" name="Google Shape;1119;p86"/>
          <p:cNvSpPr/>
          <p:nvPr/>
        </p:nvSpPr>
        <p:spPr>
          <a:xfrm>
            <a:off x="1962382" y="0"/>
            <a:ext cx="2721868" cy="387420"/>
          </a:xfrm>
          <a:custGeom>
            <a:rect b="b" l="l" r="r" t="t"/>
            <a:pathLst>
              <a:path extrusionOk="0" h="5657" w="39744">
                <a:moveTo>
                  <a:pt x="1" y="1"/>
                </a:moveTo>
                <a:lnTo>
                  <a:pt x="1" y="5656"/>
                </a:lnTo>
                <a:lnTo>
                  <a:pt x="39744" y="5656"/>
                </a:lnTo>
                <a:lnTo>
                  <a:pt x="397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86"/>
          <p:cNvSpPr/>
          <p:nvPr/>
        </p:nvSpPr>
        <p:spPr>
          <a:xfrm>
            <a:off x="873813" y="0"/>
            <a:ext cx="664647" cy="387420"/>
          </a:xfrm>
          <a:custGeom>
            <a:rect b="b" l="l" r="r" t="t"/>
            <a:pathLst>
              <a:path extrusionOk="0" h="5657" w="9705">
                <a:moveTo>
                  <a:pt x="1" y="1"/>
                </a:moveTo>
                <a:lnTo>
                  <a:pt x="1" y="5656"/>
                </a:lnTo>
                <a:lnTo>
                  <a:pt x="9704" y="5656"/>
                </a:lnTo>
                <a:lnTo>
                  <a:pt x="97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86"/>
          <p:cNvSpPr/>
          <p:nvPr/>
        </p:nvSpPr>
        <p:spPr>
          <a:xfrm>
            <a:off x="1049134" y="938616"/>
            <a:ext cx="212098" cy="385776"/>
          </a:xfrm>
          <a:custGeom>
            <a:rect b="b" l="l" r="r" t="t"/>
            <a:pathLst>
              <a:path extrusionOk="0" h="5633" w="3097">
                <a:moveTo>
                  <a:pt x="2239" y="1"/>
                </a:moveTo>
                <a:lnTo>
                  <a:pt x="1" y="5275"/>
                </a:lnTo>
                <a:lnTo>
                  <a:pt x="846" y="5633"/>
                </a:lnTo>
                <a:lnTo>
                  <a:pt x="3096" y="370"/>
                </a:lnTo>
                <a:lnTo>
                  <a:pt x="22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86"/>
          <p:cNvSpPr/>
          <p:nvPr/>
        </p:nvSpPr>
        <p:spPr>
          <a:xfrm>
            <a:off x="873813" y="1008745"/>
            <a:ext cx="167240" cy="245519"/>
          </a:xfrm>
          <a:custGeom>
            <a:rect b="b" l="l" r="r" t="t"/>
            <a:pathLst>
              <a:path extrusionOk="0" h="3585" w="2442">
                <a:moveTo>
                  <a:pt x="1787" y="1"/>
                </a:moveTo>
                <a:lnTo>
                  <a:pt x="1" y="1787"/>
                </a:lnTo>
                <a:lnTo>
                  <a:pt x="1787" y="3585"/>
                </a:lnTo>
                <a:lnTo>
                  <a:pt x="2442" y="2930"/>
                </a:lnTo>
                <a:lnTo>
                  <a:pt x="1299" y="1787"/>
                </a:lnTo>
                <a:lnTo>
                  <a:pt x="2442" y="656"/>
                </a:lnTo>
                <a:lnTo>
                  <a:pt x="1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86"/>
          <p:cNvSpPr/>
          <p:nvPr/>
        </p:nvSpPr>
        <p:spPr>
          <a:xfrm>
            <a:off x="1268492" y="1008745"/>
            <a:ext cx="168062" cy="245519"/>
          </a:xfrm>
          <a:custGeom>
            <a:rect b="b" l="l" r="r" t="t"/>
            <a:pathLst>
              <a:path extrusionOk="0" h="3585" w="2454">
                <a:moveTo>
                  <a:pt x="655" y="1"/>
                </a:moveTo>
                <a:lnTo>
                  <a:pt x="0" y="656"/>
                </a:lnTo>
                <a:lnTo>
                  <a:pt x="1143" y="1787"/>
                </a:lnTo>
                <a:lnTo>
                  <a:pt x="0" y="2930"/>
                </a:lnTo>
                <a:lnTo>
                  <a:pt x="655" y="3585"/>
                </a:lnTo>
                <a:lnTo>
                  <a:pt x="2453" y="1787"/>
                </a:lnTo>
                <a:lnTo>
                  <a:pt x="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86"/>
          <p:cNvSpPr/>
          <p:nvPr/>
        </p:nvSpPr>
        <p:spPr>
          <a:xfrm>
            <a:off x="3516020" y="4983597"/>
            <a:ext cx="1054395" cy="15991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86"/>
          <p:cNvSpPr/>
          <p:nvPr/>
        </p:nvSpPr>
        <p:spPr>
          <a:xfrm>
            <a:off x="1160341" y="4983597"/>
            <a:ext cx="2152689" cy="15991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86"/>
          <p:cNvSpPr/>
          <p:nvPr/>
        </p:nvSpPr>
        <p:spPr>
          <a:xfrm>
            <a:off x="1805333" y="4452017"/>
            <a:ext cx="3750923" cy="160666"/>
          </a:xfrm>
          <a:custGeom>
            <a:rect b="b" l="l" r="r" t="t"/>
            <a:pathLst>
              <a:path extrusionOk="0" h="2346" w="54770">
                <a:moveTo>
                  <a:pt x="0" y="0"/>
                </a:moveTo>
                <a:lnTo>
                  <a:pt x="0" y="2346"/>
                </a:lnTo>
                <a:lnTo>
                  <a:pt x="54769" y="2346"/>
                </a:lnTo>
                <a:lnTo>
                  <a:pt x="547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86"/>
          <p:cNvSpPr/>
          <p:nvPr/>
        </p:nvSpPr>
        <p:spPr>
          <a:xfrm>
            <a:off x="0" y="4452017"/>
            <a:ext cx="1490645" cy="160666"/>
          </a:xfrm>
          <a:custGeom>
            <a:rect b="b" l="l" r="r" t="t"/>
            <a:pathLst>
              <a:path extrusionOk="0" h="2346" w="21766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86"/>
          <p:cNvSpPr/>
          <p:nvPr/>
        </p:nvSpPr>
        <p:spPr>
          <a:xfrm>
            <a:off x="596093" y="4717807"/>
            <a:ext cx="3218453" cy="160734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86"/>
          <p:cNvSpPr/>
          <p:nvPr/>
        </p:nvSpPr>
        <p:spPr>
          <a:xfrm>
            <a:off x="0" y="4717807"/>
            <a:ext cx="364546" cy="160734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86"/>
          <p:cNvSpPr/>
          <p:nvPr/>
        </p:nvSpPr>
        <p:spPr>
          <a:xfrm>
            <a:off x="0" y="4983597"/>
            <a:ext cx="828532" cy="159912"/>
          </a:xfrm>
          <a:custGeom>
            <a:rect b="b" l="l" r="r" t="t"/>
            <a:pathLst>
              <a:path extrusionOk="0" h="2335" w="12098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86"/>
          <p:cNvSpPr txBox="1"/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1132" name="Google Shape;1132;p86"/>
          <p:cNvSpPr txBox="1"/>
          <p:nvPr>
            <p:ph idx="1" type="subTitle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13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87"/>
          <p:cNvSpPr/>
          <p:nvPr/>
        </p:nvSpPr>
        <p:spPr>
          <a:xfrm>
            <a:off x="0" y="4357775"/>
            <a:ext cx="6633906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87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87"/>
          <p:cNvSpPr/>
          <p:nvPr/>
        </p:nvSpPr>
        <p:spPr>
          <a:xfrm>
            <a:off x="1923700" y="0"/>
            <a:ext cx="7220221" cy="2724140"/>
          </a:xfrm>
          <a:custGeom>
            <a:rect b="b" l="l" r="r" t="t"/>
            <a:pathLst>
              <a:path extrusionOk="0" h="24170" w="52686">
                <a:moveTo>
                  <a:pt x="1" y="0"/>
                </a:moveTo>
                <a:lnTo>
                  <a:pt x="1" y="24170"/>
                </a:lnTo>
                <a:lnTo>
                  <a:pt x="52686" y="24170"/>
                </a:lnTo>
                <a:lnTo>
                  <a:pt x="526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87"/>
          <p:cNvSpPr txBox="1"/>
          <p:nvPr>
            <p:ph type="title"/>
          </p:nvPr>
        </p:nvSpPr>
        <p:spPr>
          <a:xfrm>
            <a:off x="2951850" y="700250"/>
            <a:ext cx="324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8" name="Google Shape;1138;p87"/>
          <p:cNvSpPr txBox="1"/>
          <p:nvPr>
            <p:ph idx="1" type="subTitle"/>
          </p:nvPr>
        </p:nvSpPr>
        <p:spPr>
          <a:xfrm>
            <a:off x="2951850" y="1515875"/>
            <a:ext cx="3240300" cy="120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9" name="Google Shape;1139;p87"/>
          <p:cNvSpPr txBox="1"/>
          <p:nvPr/>
        </p:nvSpPr>
        <p:spPr>
          <a:xfrm>
            <a:off x="2510100" y="3306950"/>
            <a:ext cx="41238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Slidesgo, incluiding icons by Flaticon, and infographics &amp; images by Freepik.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40" name="Google Shape;1140;p87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87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87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87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87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87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87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87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87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88"/>
          <p:cNvSpPr/>
          <p:nvPr/>
        </p:nvSpPr>
        <p:spPr>
          <a:xfrm>
            <a:off x="0" y="3268775"/>
            <a:ext cx="667651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88"/>
          <p:cNvSpPr/>
          <p:nvPr/>
        </p:nvSpPr>
        <p:spPr>
          <a:xfrm>
            <a:off x="7960123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88"/>
          <p:cNvSpPr/>
          <p:nvPr/>
        </p:nvSpPr>
        <p:spPr>
          <a:xfrm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88"/>
          <p:cNvSpPr/>
          <p:nvPr/>
        </p:nvSpPr>
        <p:spPr>
          <a:xfrm>
            <a:off x="7173125" y="2089940"/>
            <a:ext cx="1970757" cy="356858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88"/>
          <p:cNvSpPr/>
          <p:nvPr/>
        </p:nvSpPr>
        <p:spPr>
          <a:xfrm>
            <a:off x="0" y="2089940"/>
            <a:ext cx="552969" cy="356858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88"/>
          <p:cNvSpPr/>
          <p:nvPr/>
        </p:nvSpPr>
        <p:spPr>
          <a:xfrm>
            <a:off x="8773245" y="1500456"/>
            <a:ext cx="370618" cy="35685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88"/>
          <p:cNvSpPr/>
          <p:nvPr/>
        </p:nvSpPr>
        <p:spPr>
          <a:xfrm>
            <a:off x="8039723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88"/>
          <p:cNvSpPr/>
          <p:nvPr/>
        </p:nvSpPr>
        <p:spPr>
          <a:xfrm>
            <a:off x="7555951" y="3858262"/>
            <a:ext cx="1587922" cy="355315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88"/>
          <p:cNvSpPr/>
          <p:nvPr/>
        </p:nvSpPr>
        <p:spPr>
          <a:xfrm>
            <a:off x="0" y="4446202"/>
            <a:ext cx="1183740" cy="356858"/>
          </a:xfrm>
          <a:custGeom>
            <a:rect b="b" l="l" r="r" t="t"/>
            <a:pathLst>
              <a:path extrusionOk="0" h="2775" w="9205">
                <a:moveTo>
                  <a:pt x="1" y="1"/>
                </a:moveTo>
                <a:lnTo>
                  <a:pt x="1" y="2775"/>
                </a:lnTo>
                <a:lnTo>
                  <a:pt x="9204" y="2775"/>
                </a:lnTo>
                <a:lnTo>
                  <a:pt x="920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88"/>
          <p:cNvSpPr/>
          <p:nvPr/>
        </p:nvSpPr>
        <p:spPr>
          <a:xfrm>
            <a:off x="0" y="3858262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88"/>
          <p:cNvSpPr/>
          <p:nvPr/>
        </p:nvSpPr>
        <p:spPr>
          <a:xfrm>
            <a:off x="2325759" y="3858262"/>
            <a:ext cx="866747" cy="355315"/>
          </a:xfrm>
          <a:custGeom>
            <a:rect b="b" l="l" r="r" t="t"/>
            <a:pathLst>
              <a:path extrusionOk="0" h="2763" w="6740">
                <a:moveTo>
                  <a:pt x="1" y="1"/>
                </a:moveTo>
                <a:lnTo>
                  <a:pt x="1" y="2763"/>
                </a:lnTo>
                <a:lnTo>
                  <a:pt x="6739" y="2763"/>
                </a:lnTo>
                <a:lnTo>
                  <a:pt x="6739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88"/>
          <p:cNvSpPr/>
          <p:nvPr/>
        </p:nvSpPr>
        <p:spPr>
          <a:xfrm>
            <a:off x="0" y="2679300"/>
            <a:ext cx="148591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88"/>
          <p:cNvSpPr/>
          <p:nvPr/>
        </p:nvSpPr>
        <p:spPr>
          <a:xfrm>
            <a:off x="896262" y="3268778"/>
            <a:ext cx="370618" cy="355443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88"/>
          <p:cNvSpPr/>
          <p:nvPr/>
        </p:nvSpPr>
        <p:spPr>
          <a:xfrm>
            <a:off x="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88"/>
          <p:cNvSpPr/>
          <p:nvPr/>
        </p:nvSpPr>
        <p:spPr>
          <a:xfrm>
            <a:off x="359324" y="912525"/>
            <a:ext cx="1228595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88"/>
          <p:cNvSpPr/>
          <p:nvPr/>
        </p:nvSpPr>
        <p:spPr>
          <a:xfrm>
            <a:off x="5395565" y="323033"/>
            <a:ext cx="2171240" cy="355315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88"/>
          <p:cNvSpPr/>
          <p:nvPr/>
        </p:nvSpPr>
        <p:spPr>
          <a:xfrm>
            <a:off x="5729396" y="3858262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88"/>
          <p:cNvSpPr/>
          <p:nvPr/>
        </p:nvSpPr>
        <p:spPr>
          <a:xfrm>
            <a:off x="1577072" y="4446200"/>
            <a:ext cx="3118770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88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69" name="Google Shape;1169;p88"/>
          <p:cNvSpPr txBox="1"/>
          <p:nvPr>
            <p:ph hasCustomPrompt="1"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89"/>
          <p:cNvSpPr/>
          <p:nvPr/>
        </p:nvSpPr>
        <p:spPr>
          <a:xfrm>
            <a:off x="0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89"/>
          <p:cNvSpPr txBox="1"/>
          <p:nvPr>
            <p:ph idx="1" type="body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173" name="Google Shape;1173;p89"/>
          <p:cNvSpPr txBox="1"/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90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176" name="Google Shape;1176;p90"/>
          <p:cNvSpPr txBox="1"/>
          <p:nvPr>
            <p:ph idx="1" type="subTitle"/>
          </p:nvPr>
        </p:nvSpPr>
        <p:spPr>
          <a:xfrm>
            <a:off x="277357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7" name="Google Shape;1177;p90"/>
          <p:cNvSpPr txBox="1"/>
          <p:nvPr>
            <p:ph idx="2" type="title"/>
          </p:nvPr>
        </p:nvSpPr>
        <p:spPr>
          <a:xfrm>
            <a:off x="2646050" y="2523698"/>
            <a:ext cx="2481300" cy="5244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178" name="Google Shape;1178;p90"/>
          <p:cNvSpPr txBox="1"/>
          <p:nvPr>
            <p:ph idx="3" type="subTitle"/>
          </p:nvPr>
        </p:nvSpPr>
        <p:spPr>
          <a:xfrm>
            <a:off x="607022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9" name="Google Shape;1179;p90"/>
          <p:cNvSpPr txBox="1"/>
          <p:nvPr>
            <p:ph idx="4" type="title"/>
          </p:nvPr>
        </p:nvSpPr>
        <p:spPr>
          <a:xfrm>
            <a:off x="5942650" y="2523676"/>
            <a:ext cx="2481300" cy="5244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1180" name="Google Shape;1180;p90"/>
          <p:cNvSpPr/>
          <p:nvPr/>
        </p:nvSpPr>
        <p:spPr>
          <a:xfrm flipH="1">
            <a:off x="7772389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91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92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185" name="Google Shape;1185;p92"/>
          <p:cNvSpPr txBox="1"/>
          <p:nvPr>
            <p:ph idx="1" type="subTitle"/>
          </p:nvPr>
        </p:nvSpPr>
        <p:spPr>
          <a:xfrm flipH="1">
            <a:off x="1456725" y="1617100"/>
            <a:ext cx="1960800" cy="10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92"/>
          <p:cNvSpPr/>
          <p:nvPr/>
        </p:nvSpPr>
        <p:spPr>
          <a:xfrm>
            <a:off x="0" y="2689849"/>
            <a:ext cx="2770896" cy="1033530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92"/>
          <p:cNvSpPr/>
          <p:nvPr/>
        </p:nvSpPr>
        <p:spPr>
          <a:xfrm>
            <a:off x="0" y="0"/>
            <a:ext cx="1278158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ea principal">
  <p:cSld name="MAIN_POINT_1">
    <p:bg>
      <p:bgPr>
        <a:solidFill>
          <a:schemeClr val="dk1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93"/>
          <p:cNvSpPr/>
          <p:nvPr/>
        </p:nvSpPr>
        <p:spPr>
          <a:xfrm flipH="1">
            <a:off x="27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93"/>
          <p:cNvSpPr/>
          <p:nvPr/>
        </p:nvSpPr>
        <p:spPr>
          <a:xfrm flipH="1">
            <a:off x="3" y="912525"/>
            <a:ext cx="3076570" cy="355301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93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93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93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93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93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93"/>
          <p:cNvSpPr/>
          <p:nvPr/>
        </p:nvSpPr>
        <p:spPr>
          <a:xfrm flipH="1">
            <a:off x="29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93"/>
          <p:cNvSpPr/>
          <p:nvPr/>
        </p:nvSpPr>
        <p:spPr>
          <a:xfrm flipH="1">
            <a:off x="1299941" y="3268775"/>
            <a:ext cx="490759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93"/>
          <p:cNvSpPr/>
          <p:nvPr/>
        </p:nvSpPr>
        <p:spPr>
          <a:xfrm flipH="1">
            <a:off x="13" y="3858250"/>
            <a:ext cx="1457311" cy="355322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93"/>
          <p:cNvSpPr/>
          <p:nvPr/>
        </p:nvSpPr>
        <p:spPr>
          <a:xfrm flipH="1">
            <a:off x="7377202" y="3858250"/>
            <a:ext cx="1766704" cy="355322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93"/>
          <p:cNvSpPr/>
          <p:nvPr/>
        </p:nvSpPr>
        <p:spPr>
          <a:xfrm flipH="1">
            <a:off x="7488607" y="2679300"/>
            <a:ext cx="165529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93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93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93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93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93"/>
          <p:cNvSpPr/>
          <p:nvPr/>
        </p:nvSpPr>
        <p:spPr>
          <a:xfrm flipH="1">
            <a:off x="3895732" y="323025"/>
            <a:ext cx="4819643" cy="355322"/>
          </a:xfrm>
          <a:custGeom>
            <a:rect b="b" l="l" r="r" t="t"/>
            <a:pathLst>
              <a:path extrusionOk="0" h="2763" w="18087">
                <a:moveTo>
                  <a:pt x="1" y="0"/>
                </a:moveTo>
                <a:lnTo>
                  <a:pt x="1" y="2762"/>
                </a:lnTo>
                <a:lnTo>
                  <a:pt x="18087" y="2762"/>
                </a:lnTo>
                <a:lnTo>
                  <a:pt x="18087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93"/>
          <p:cNvSpPr/>
          <p:nvPr/>
        </p:nvSpPr>
        <p:spPr>
          <a:xfrm flipH="1">
            <a:off x="2611243" y="4446200"/>
            <a:ext cx="6532757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93"/>
          <p:cNvSpPr/>
          <p:nvPr/>
        </p:nvSpPr>
        <p:spPr>
          <a:xfrm>
            <a:off x="2094068" y="1123143"/>
            <a:ext cx="4955589" cy="3012341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93"/>
          <p:cNvSpPr/>
          <p:nvPr/>
        </p:nvSpPr>
        <p:spPr>
          <a:xfrm>
            <a:off x="4277738" y="1545725"/>
            <a:ext cx="191018" cy="298421"/>
          </a:xfrm>
          <a:custGeom>
            <a:rect b="b" l="l" r="r" t="t"/>
            <a:pathLst>
              <a:path extrusionOk="0" h="9133" w="5846">
                <a:moveTo>
                  <a:pt x="4560" y="1"/>
                </a:moveTo>
                <a:lnTo>
                  <a:pt x="0" y="4573"/>
                </a:lnTo>
                <a:lnTo>
                  <a:pt x="4560" y="9133"/>
                </a:lnTo>
                <a:lnTo>
                  <a:pt x="5846" y="7847"/>
                </a:lnTo>
                <a:lnTo>
                  <a:pt x="2572" y="4573"/>
                </a:lnTo>
                <a:lnTo>
                  <a:pt x="5846" y="1287"/>
                </a:lnTo>
                <a:lnTo>
                  <a:pt x="45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93"/>
          <p:cNvSpPr/>
          <p:nvPr/>
        </p:nvSpPr>
        <p:spPr>
          <a:xfrm>
            <a:off x="4674543" y="1545725"/>
            <a:ext cx="191443" cy="298421"/>
          </a:xfrm>
          <a:custGeom>
            <a:rect b="b" l="l" r="r" t="t"/>
            <a:pathLst>
              <a:path extrusionOk="0" h="9133" w="5859">
                <a:moveTo>
                  <a:pt x="1286" y="1"/>
                </a:moveTo>
                <a:lnTo>
                  <a:pt x="0" y="1287"/>
                </a:lnTo>
                <a:lnTo>
                  <a:pt x="3287" y="4573"/>
                </a:lnTo>
                <a:lnTo>
                  <a:pt x="0" y="7847"/>
                </a:lnTo>
                <a:lnTo>
                  <a:pt x="1286" y="9133"/>
                </a:lnTo>
                <a:lnTo>
                  <a:pt x="5858" y="4573"/>
                </a:lnTo>
                <a:lnTo>
                  <a:pt x="12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93"/>
          <p:cNvSpPr/>
          <p:nvPr/>
        </p:nvSpPr>
        <p:spPr>
          <a:xfrm>
            <a:off x="4508031" y="1516154"/>
            <a:ext cx="127236" cy="357955"/>
          </a:xfrm>
          <a:custGeom>
            <a:rect b="b" l="l" r="r" t="t"/>
            <a:pathLst>
              <a:path extrusionOk="0" h="10955" w="3894">
                <a:moveTo>
                  <a:pt x="2108" y="1"/>
                </a:moveTo>
                <a:lnTo>
                  <a:pt x="1" y="10597"/>
                </a:lnTo>
                <a:lnTo>
                  <a:pt x="1786" y="10955"/>
                </a:lnTo>
                <a:lnTo>
                  <a:pt x="3894" y="358"/>
                </a:lnTo>
                <a:lnTo>
                  <a:pt x="21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93"/>
          <p:cNvSpPr/>
          <p:nvPr/>
        </p:nvSpPr>
        <p:spPr>
          <a:xfrm flipH="1">
            <a:off x="1647812" y="3858250"/>
            <a:ext cx="1766688" cy="355322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93"/>
          <p:cNvSpPr/>
          <p:nvPr/>
        </p:nvSpPr>
        <p:spPr>
          <a:xfrm flipH="1">
            <a:off x="6667517" y="3268775"/>
            <a:ext cx="1246883" cy="355450"/>
          </a:xfrm>
          <a:custGeom>
            <a:rect b="b" l="l" r="r" t="t"/>
            <a:pathLst>
              <a:path extrusionOk="0" h="2764" w="18027">
                <a:moveTo>
                  <a:pt x="1" y="1"/>
                </a:moveTo>
                <a:lnTo>
                  <a:pt x="1" y="2763"/>
                </a:lnTo>
                <a:lnTo>
                  <a:pt x="18027" y="2763"/>
                </a:lnTo>
                <a:lnTo>
                  <a:pt x="180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93"/>
          <p:cNvSpPr/>
          <p:nvPr/>
        </p:nvSpPr>
        <p:spPr>
          <a:xfrm flipH="1">
            <a:off x="5729417" y="912525"/>
            <a:ext cx="985703" cy="355301"/>
          </a:xfrm>
          <a:custGeom>
            <a:rect b="b" l="l" r="r" t="t"/>
            <a:pathLst>
              <a:path extrusionOk="0" h="2763" w="12443">
                <a:moveTo>
                  <a:pt x="1" y="0"/>
                </a:moveTo>
                <a:lnTo>
                  <a:pt x="1" y="2762"/>
                </a:lnTo>
                <a:lnTo>
                  <a:pt x="12443" y="2762"/>
                </a:lnTo>
                <a:lnTo>
                  <a:pt x="12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93"/>
          <p:cNvSpPr txBox="1"/>
          <p:nvPr>
            <p:ph idx="1" type="subTitle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b="1" sz="1600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5" name="Google Shape;1215;p93"/>
          <p:cNvSpPr txBox="1"/>
          <p:nvPr>
            <p:ph type="title"/>
          </p:nvPr>
        </p:nvSpPr>
        <p:spPr>
          <a:xfrm>
            <a:off x="2521800" y="3221225"/>
            <a:ext cx="41004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94"/>
          <p:cNvSpPr txBox="1"/>
          <p:nvPr>
            <p:ph idx="1" type="subTitle"/>
          </p:nvPr>
        </p:nvSpPr>
        <p:spPr>
          <a:xfrm flipH="1">
            <a:off x="5247750" y="2169550"/>
            <a:ext cx="24675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8" name="Google Shape;1218;p94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19" name="Google Shape;1219;p94"/>
          <p:cNvSpPr/>
          <p:nvPr/>
        </p:nvSpPr>
        <p:spPr>
          <a:xfrm>
            <a:off x="6419025" y="1575200"/>
            <a:ext cx="2725105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94"/>
          <p:cNvSpPr/>
          <p:nvPr/>
        </p:nvSpPr>
        <p:spPr>
          <a:xfrm>
            <a:off x="0" y="4700673"/>
            <a:ext cx="1675636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ta al pie">
  <p:cSld name="CAPTION_ONLY_1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95"/>
          <p:cNvSpPr/>
          <p:nvPr/>
        </p:nvSpPr>
        <p:spPr>
          <a:xfrm>
            <a:off x="7928639" y="1"/>
            <a:ext cx="1215355" cy="402011"/>
          </a:xfrm>
          <a:custGeom>
            <a:rect b="b" l="l" r="r" t="t"/>
            <a:pathLst>
              <a:path extrusionOk="0" h="5002" w="15122">
                <a:moveTo>
                  <a:pt x="0" y="1"/>
                </a:moveTo>
                <a:lnTo>
                  <a:pt x="0" y="5001"/>
                </a:lnTo>
                <a:lnTo>
                  <a:pt x="15121" y="5001"/>
                </a:lnTo>
                <a:lnTo>
                  <a:pt x="15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95"/>
          <p:cNvSpPr/>
          <p:nvPr/>
        </p:nvSpPr>
        <p:spPr>
          <a:xfrm>
            <a:off x="3511525" y="783700"/>
            <a:ext cx="5632410" cy="2353867"/>
          </a:xfrm>
          <a:custGeom>
            <a:rect b="b" l="l" r="r" t="t"/>
            <a:pathLst>
              <a:path extrusionOk="0" h="27529" w="70081">
                <a:moveTo>
                  <a:pt x="0" y="1"/>
                </a:moveTo>
                <a:lnTo>
                  <a:pt x="0" y="27528"/>
                </a:lnTo>
                <a:lnTo>
                  <a:pt x="70080" y="27528"/>
                </a:lnTo>
                <a:lnTo>
                  <a:pt x="700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95"/>
          <p:cNvSpPr txBox="1"/>
          <p:nvPr>
            <p:ph type="title"/>
          </p:nvPr>
        </p:nvSpPr>
        <p:spPr>
          <a:xfrm>
            <a:off x="3762375" y="1012300"/>
            <a:ext cx="4915200" cy="1940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25" name="Google Shape;1225;p95"/>
          <p:cNvSpPr/>
          <p:nvPr/>
        </p:nvSpPr>
        <p:spPr>
          <a:xfrm>
            <a:off x="5865073" y="3429550"/>
            <a:ext cx="1215342" cy="259665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95"/>
          <p:cNvSpPr/>
          <p:nvPr/>
        </p:nvSpPr>
        <p:spPr>
          <a:xfrm>
            <a:off x="8018936" y="3429550"/>
            <a:ext cx="1124989" cy="259686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95"/>
          <p:cNvSpPr/>
          <p:nvPr/>
        </p:nvSpPr>
        <p:spPr>
          <a:xfrm>
            <a:off x="7083824" y="3429550"/>
            <a:ext cx="259727" cy="259665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95"/>
          <p:cNvSpPr/>
          <p:nvPr/>
        </p:nvSpPr>
        <p:spPr>
          <a:xfrm>
            <a:off x="7496607" y="3429550"/>
            <a:ext cx="259707" cy="259686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96"/>
          <p:cNvSpPr txBox="1"/>
          <p:nvPr>
            <p:ph idx="1" type="body"/>
          </p:nvPr>
        </p:nvSpPr>
        <p:spPr>
          <a:xfrm>
            <a:off x="311700" y="3306869"/>
            <a:ext cx="8520600" cy="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31" name="Google Shape;1231;p96"/>
          <p:cNvSpPr/>
          <p:nvPr/>
        </p:nvSpPr>
        <p:spPr>
          <a:xfrm rot="10800000">
            <a:off x="2751806" y="4243474"/>
            <a:ext cx="6391269" cy="904876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96"/>
          <p:cNvSpPr/>
          <p:nvPr/>
        </p:nvSpPr>
        <p:spPr>
          <a:xfrm rot="10800000">
            <a:off x="1361250" y="1501127"/>
            <a:ext cx="7781825" cy="152509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96"/>
          <p:cNvSpPr/>
          <p:nvPr/>
        </p:nvSpPr>
        <p:spPr>
          <a:xfrm rot="10800000">
            <a:off x="2" y="1"/>
            <a:ext cx="5791098" cy="505550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96"/>
          <p:cNvSpPr/>
          <p:nvPr/>
        </p:nvSpPr>
        <p:spPr>
          <a:xfrm rot="10800000">
            <a:off x="21" y="1501871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96"/>
          <p:cNvSpPr/>
          <p:nvPr/>
        </p:nvSpPr>
        <p:spPr>
          <a:xfrm rot="10800000">
            <a:off x="532482" y="912524"/>
            <a:ext cx="1055445" cy="355301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96"/>
          <p:cNvSpPr/>
          <p:nvPr/>
        </p:nvSpPr>
        <p:spPr>
          <a:xfrm rot="10800000"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96"/>
          <p:cNvSpPr/>
          <p:nvPr/>
        </p:nvSpPr>
        <p:spPr>
          <a:xfrm rot="10800000">
            <a:off x="1814348" y="912516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96"/>
          <p:cNvSpPr/>
          <p:nvPr/>
        </p:nvSpPr>
        <p:spPr>
          <a:xfrm rot="10800000">
            <a:off x="4523560" y="323049"/>
            <a:ext cx="2095515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96"/>
          <p:cNvSpPr/>
          <p:nvPr/>
        </p:nvSpPr>
        <p:spPr>
          <a:xfrm rot="10800000">
            <a:off x="7381057" y="3345678"/>
            <a:ext cx="1762943" cy="355322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96"/>
          <p:cNvSpPr/>
          <p:nvPr/>
        </p:nvSpPr>
        <p:spPr>
          <a:xfrm rot="10800000">
            <a:off x="-4" y="2084924"/>
            <a:ext cx="178555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96"/>
          <p:cNvSpPr/>
          <p:nvPr/>
        </p:nvSpPr>
        <p:spPr>
          <a:xfrm rot="10800000">
            <a:off x="656319" y="4788199"/>
            <a:ext cx="2628881" cy="355301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96"/>
          <p:cNvSpPr txBox="1"/>
          <p:nvPr>
            <p:ph hasCustomPrompt="1" type="title"/>
          </p:nvPr>
        </p:nvSpPr>
        <p:spPr>
          <a:xfrm>
            <a:off x="311700" y="1847850"/>
            <a:ext cx="8520600" cy="1382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1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5" name="Google Shape;1245;p98"/>
          <p:cNvGrpSpPr/>
          <p:nvPr/>
        </p:nvGrpSpPr>
        <p:grpSpPr>
          <a:xfrm>
            <a:off x="-25" y="2816286"/>
            <a:ext cx="9144046" cy="948350"/>
            <a:chOff x="-25" y="2816286"/>
            <a:chExt cx="9144046" cy="948350"/>
          </a:xfrm>
        </p:grpSpPr>
        <p:sp>
          <p:nvSpPr>
            <p:cNvPr id="1246" name="Google Shape;1246;p98"/>
            <p:cNvSpPr/>
            <p:nvPr/>
          </p:nvSpPr>
          <p:spPr>
            <a:xfrm>
              <a:off x="5439453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1" y="1"/>
                  </a:moveTo>
                  <a:lnTo>
                    <a:pt x="1" y="4120"/>
                  </a:lnTo>
                  <a:lnTo>
                    <a:pt x="4442" y="4120"/>
                  </a:lnTo>
                  <a:lnTo>
                    <a:pt x="4442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98"/>
            <p:cNvSpPr/>
            <p:nvPr/>
          </p:nvSpPr>
          <p:spPr>
            <a:xfrm>
              <a:off x="5723675" y="3632754"/>
              <a:ext cx="2948838" cy="131882"/>
            </a:xfrm>
            <a:custGeom>
              <a:rect b="b" l="l" r="r" t="t"/>
              <a:pathLst>
                <a:path extrusionOk="0" h="4121" w="92144">
                  <a:moveTo>
                    <a:pt x="1" y="1"/>
                  </a:moveTo>
                  <a:lnTo>
                    <a:pt x="1" y="4120"/>
                  </a:lnTo>
                  <a:lnTo>
                    <a:pt x="92143" y="4120"/>
                  </a:lnTo>
                  <a:lnTo>
                    <a:pt x="921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98"/>
            <p:cNvSpPr/>
            <p:nvPr/>
          </p:nvSpPr>
          <p:spPr>
            <a:xfrm>
              <a:off x="4574596" y="3360726"/>
              <a:ext cx="1353834" cy="131882"/>
            </a:xfrm>
            <a:custGeom>
              <a:rect b="b" l="l" r="r" t="t"/>
              <a:pathLst>
                <a:path extrusionOk="0" h="4121" w="42304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98"/>
            <p:cNvSpPr/>
            <p:nvPr/>
          </p:nvSpPr>
          <p:spPr>
            <a:xfrm>
              <a:off x="5129312" y="2816286"/>
              <a:ext cx="1148858" cy="131498"/>
            </a:xfrm>
            <a:custGeom>
              <a:rect b="b" l="l" r="r" t="t"/>
              <a:pathLst>
                <a:path extrusionOk="0" h="4109" w="35899">
                  <a:moveTo>
                    <a:pt x="1" y="1"/>
                  </a:moveTo>
                  <a:lnTo>
                    <a:pt x="1" y="4108"/>
                  </a:lnTo>
                  <a:lnTo>
                    <a:pt x="35898" y="4108"/>
                  </a:lnTo>
                  <a:lnTo>
                    <a:pt x="358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98"/>
            <p:cNvSpPr/>
            <p:nvPr/>
          </p:nvSpPr>
          <p:spPr>
            <a:xfrm>
              <a:off x="3376749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98"/>
            <p:cNvSpPr/>
            <p:nvPr/>
          </p:nvSpPr>
          <p:spPr>
            <a:xfrm>
              <a:off x="3077647" y="2816286"/>
              <a:ext cx="370397" cy="131498"/>
            </a:xfrm>
            <a:custGeom>
              <a:rect b="b" l="l" r="r" t="t"/>
              <a:pathLst>
                <a:path extrusionOk="0" h="4109" w="11574">
                  <a:moveTo>
                    <a:pt x="1" y="1"/>
                  </a:moveTo>
                  <a:lnTo>
                    <a:pt x="1" y="4108"/>
                  </a:lnTo>
                  <a:lnTo>
                    <a:pt x="11574" y="4108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98"/>
            <p:cNvSpPr/>
            <p:nvPr/>
          </p:nvSpPr>
          <p:spPr>
            <a:xfrm>
              <a:off x="3542860" y="2816286"/>
              <a:ext cx="139467" cy="131498"/>
            </a:xfrm>
            <a:custGeom>
              <a:rect b="b" l="l" r="r" t="t"/>
              <a:pathLst>
                <a:path extrusionOk="0" h="4109" w="4358">
                  <a:moveTo>
                    <a:pt x="0" y="1"/>
                  </a:moveTo>
                  <a:lnTo>
                    <a:pt x="0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98"/>
            <p:cNvSpPr/>
            <p:nvPr/>
          </p:nvSpPr>
          <p:spPr>
            <a:xfrm>
              <a:off x="3723818" y="3088314"/>
              <a:ext cx="366205" cy="131882"/>
            </a:xfrm>
            <a:custGeom>
              <a:rect b="b" l="l" r="r" t="t"/>
              <a:pathLst>
                <a:path extrusionOk="0" h="4121" w="11443">
                  <a:moveTo>
                    <a:pt x="1" y="1"/>
                  </a:moveTo>
                  <a:lnTo>
                    <a:pt x="1" y="4120"/>
                  </a:lnTo>
                  <a:lnTo>
                    <a:pt x="11443" y="4120"/>
                  </a:lnTo>
                  <a:lnTo>
                    <a:pt x="114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98"/>
            <p:cNvSpPr/>
            <p:nvPr/>
          </p:nvSpPr>
          <p:spPr>
            <a:xfrm>
              <a:off x="2734770" y="3088314"/>
              <a:ext cx="891622" cy="131882"/>
            </a:xfrm>
            <a:custGeom>
              <a:rect b="b" l="l" r="r" t="t"/>
              <a:pathLst>
                <a:path extrusionOk="0" h="4121" w="27861">
                  <a:moveTo>
                    <a:pt x="0" y="1"/>
                  </a:moveTo>
                  <a:lnTo>
                    <a:pt x="0" y="4120"/>
                  </a:lnTo>
                  <a:lnTo>
                    <a:pt x="27861" y="4120"/>
                  </a:lnTo>
                  <a:lnTo>
                    <a:pt x="2786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98"/>
            <p:cNvSpPr/>
            <p:nvPr/>
          </p:nvSpPr>
          <p:spPr>
            <a:xfrm>
              <a:off x="864832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98"/>
            <p:cNvSpPr/>
            <p:nvPr/>
          </p:nvSpPr>
          <p:spPr>
            <a:xfrm>
              <a:off x="1149054" y="3632754"/>
              <a:ext cx="2031679" cy="131882"/>
            </a:xfrm>
            <a:custGeom>
              <a:rect b="b" l="l" r="r" t="t"/>
              <a:pathLst>
                <a:path extrusionOk="0" h="4121" w="63485">
                  <a:moveTo>
                    <a:pt x="0" y="1"/>
                  </a:moveTo>
                  <a:lnTo>
                    <a:pt x="0" y="4120"/>
                  </a:lnTo>
                  <a:lnTo>
                    <a:pt x="63484" y="4120"/>
                  </a:lnTo>
                  <a:lnTo>
                    <a:pt x="6348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98"/>
            <p:cNvSpPr/>
            <p:nvPr/>
          </p:nvSpPr>
          <p:spPr>
            <a:xfrm>
              <a:off x="-25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98"/>
            <p:cNvSpPr/>
            <p:nvPr/>
          </p:nvSpPr>
          <p:spPr>
            <a:xfrm>
              <a:off x="824064" y="2816286"/>
              <a:ext cx="1337833" cy="131498"/>
            </a:xfrm>
            <a:custGeom>
              <a:rect b="b" l="l" r="r" t="t"/>
              <a:pathLst>
                <a:path extrusionOk="0" h="4109" w="41804">
                  <a:moveTo>
                    <a:pt x="0" y="1"/>
                  </a:moveTo>
                  <a:lnTo>
                    <a:pt x="0" y="4108"/>
                  </a:lnTo>
                  <a:lnTo>
                    <a:pt x="41803" y="4108"/>
                  </a:lnTo>
                  <a:lnTo>
                    <a:pt x="418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98"/>
            <p:cNvSpPr/>
            <p:nvPr/>
          </p:nvSpPr>
          <p:spPr>
            <a:xfrm>
              <a:off x="582114" y="2816286"/>
              <a:ext cx="139499" cy="131498"/>
            </a:xfrm>
            <a:custGeom>
              <a:rect b="b" l="l" r="r" t="t"/>
              <a:pathLst>
                <a:path extrusionOk="0" h="4109" w="4359">
                  <a:moveTo>
                    <a:pt x="1" y="1"/>
                  </a:moveTo>
                  <a:lnTo>
                    <a:pt x="1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98"/>
            <p:cNvSpPr/>
            <p:nvPr/>
          </p:nvSpPr>
          <p:spPr>
            <a:xfrm>
              <a:off x="8756420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98"/>
            <p:cNvSpPr/>
            <p:nvPr/>
          </p:nvSpPr>
          <p:spPr>
            <a:xfrm>
              <a:off x="7790219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98"/>
            <p:cNvSpPr/>
            <p:nvPr/>
          </p:nvSpPr>
          <p:spPr>
            <a:xfrm>
              <a:off x="6982098" y="2816286"/>
              <a:ext cx="1154938" cy="131498"/>
            </a:xfrm>
            <a:custGeom>
              <a:rect b="b" l="l" r="r" t="t"/>
              <a:pathLst>
                <a:path extrusionOk="0" h="4109" w="36089">
                  <a:moveTo>
                    <a:pt x="1" y="1"/>
                  </a:moveTo>
                  <a:lnTo>
                    <a:pt x="1" y="4108"/>
                  </a:lnTo>
                  <a:lnTo>
                    <a:pt x="36089" y="4108"/>
                  </a:lnTo>
                  <a:lnTo>
                    <a:pt x="3608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98"/>
            <p:cNvSpPr/>
            <p:nvPr/>
          </p:nvSpPr>
          <p:spPr>
            <a:xfrm>
              <a:off x="8279016" y="2816286"/>
              <a:ext cx="139883" cy="131498"/>
            </a:xfrm>
            <a:custGeom>
              <a:rect b="b" l="l" r="r" t="t"/>
              <a:pathLst>
                <a:path extrusionOk="0" h="4109" w="4371">
                  <a:moveTo>
                    <a:pt x="1" y="1"/>
                  </a:moveTo>
                  <a:lnTo>
                    <a:pt x="1" y="4108"/>
                  </a:lnTo>
                  <a:lnTo>
                    <a:pt x="4370" y="4108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4" name="Google Shape;1264;p98"/>
          <p:cNvSpPr txBox="1"/>
          <p:nvPr>
            <p:ph type="ctrTitle"/>
          </p:nvPr>
        </p:nvSpPr>
        <p:spPr>
          <a:xfrm flipH="1">
            <a:off x="6355375" y="-142871"/>
            <a:ext cx="14358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5" name="Google Shape;1265;p98"/>
          <p:cNvSpPr txBox="1"/>
          <p:nvPr>
            <p:ph idx="1" type="subTitle"/>
          </p:nvPr>
        </p:nvSpPr>
        <p:spPr>
          <a:xfrm flipH="1">
            <a:off x="6040625" y="1928650"/>
            <a:ext cx="20664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1266" name="Google Shape;1266;p98"/>
          <p:cNvSpPr txBox="1"/>
          <p:nvPr>
            <p:ph idx="2" type="ctrTitle"/>
          </p:nvPr>
        </p:nvSpPr>
        <p:spPr>
          <a:xfrm flipH="1">
            <a:off x="1037600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7" name="Google Shape;1267;p98"/>
          <p:cNvSpPr txBox="1"/>
          <p:nvPr>
            <p:ph idx="3" type="subTitle"/>
          </p:nvPr>
        </p:nvSpPr>
        <p:spPr>
          <a:xfrm flipH="1">
            <a:off x="1037000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1268" name="Google Shape;1268;p98"/>
          <p:cNvSpPr txBox="1"/>
          <p:nvPr>
            <p:ph idx="4" type="ctrTitle"/>
          </p:nvPr>
        </p:nvSpPr>
        <p:spPr>
          <a:xfrm flipH="1">
            <a:off x="3829056" y="-219071"/>
            <a:ext cx="14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9" name="Google Shape;1269;p98"/>
          <p:cNvSpPr txBox="1"/>
          <p:nvPr>
            <p:ph idx="5" type="subTitle"/>
          </p:nvPr>
        </p:nvSpPr>
        <p:spPr>
          <a:xfrm flipH="1">
            <a:off x="3539465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1270" name="Google Shape;1270;p98"/>
          <p:cNvSpPr txBox="1"/>
          <p:nvPr>
            <p:ph idx="6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71" name="Google Shape;1271;p98"/>
          <p:cNvSpPr txBox="1"/>
          <p:nvPr>
            <p:ph idx="7" type="ctrTitle"/>
          </p:nvPr>
        </p:nvSpPr>
        <p:spPr>
          <a:xfrm flipH="1">
            <a:off x="353911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2" name="Google Shape;1272;p98"/>
          <p:cNvSpPr txBox="1"/>
          <p:nvPr>
            <p:ph idx="8" type="ctrTitle"/>
          </p:nvPr>
        </p:nvSpPr>
        <p:spPr>
          <a:xfrm flipH="1">
            <a:off x="604196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99"/>
          <p:cNvSpPr/>
          <p:nvPr/>
        </p:nvSpPr>
        <p:spPr>
          <a:xfrm>
            <a:off x="0" y="1584850"/>
            <a:ext cx="4361919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99"/>
          <p:cNvSpPr/>
          <p:nvPr/>
        </p:nvSpPr>
        <p:spPr>
          <a:xfrm>
            <a:off x="6076300" y="1584850"/>
            <a:ext cx="1243658" cy="241393"/>
          </a:xfrm>
          <a:custGeom>
            <a:rect b="b" l="l" r="r" t="t"/>
            <a:pathLst>
              <a:path extrusionOk="0" h="5847" w="19503">
                <a:moveTo>
                  <a:pt x="0" y="1"/>
                </a:moveTo>
                <a:lnTo>
                  <a:pt x="0" y="5847"/>
                </a:lnTo>
                <a:lnTo>
                  <a:pt x="19503" y="5847"/>
                </a:lnTo>
                <a:lnTo>
                  <a:pt x="19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99"/>
          <p:cNvSpPr/>
          <p:nvPr/>
        </p:nvSpPr>
        <p:spPr>
          <a:xfrm>
            <a:off x="2172024" y="3002644"/>
            <a:ext cx="1243656" cy="240911"/>
          </a:xfrm>
          <a:custGeom>
            <a:rect b="b" l="l" r="r" t="t"/>
            <a:pathLst>
              <a:path extrusionOk="0" h="5847" w="30184">
                <a:moveTo>
                  <a:pt x="1" y="0"/>
                </a:moveTo>
                <a:lnTo>
                  <a:pt x="1" y="5846"/>
                </a:lnTo>
                <a:lnTo>
                  <a:pt x="30183" y="5846"/>
                </a:lnTo>
                <a:lnTo>
                  <a:pt x="301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99"/>
          <p:cNvSpPr/>
          <p:nvPr/>
        </p:nvSpPr>
        <p:spPr>
          <a:xfrm>
            <a:off x="4667250" y="3002650"/>
            <a:ext cx="4476882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99"/>
          <p:cNvSpPr/>
          <p:nvPr/>
        </p:nvSpPr>
        <p:spPr>
          <a:xfrm>
            <a:off x="4552950" y="1584850"/>
            <a:ext cx="134246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99"/>
          <p:cNvSpPr txBox="1"/>
          <p:nvPr>
            <p:ph type="ctrTitle"/>
          </p:nvPr>
        </p:nvSpPr>
        <p:spPr>
          <a:xfrm flipH="1">
            <a:off x="2189800" y="1848349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80" name="Google Shape;1280;p99"/>
          <p:cNvSpPr txBox="1"/>
          <p:nvPr>
            <p:ph idx="1" type="subTitle"/>
          </p:nvPr>
        </p:nvSpPr>
        <p:spPr>
          <a:xfrm flipH="1">
            <a:off x="2189801" y="2162325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1281" name="Google Shape;1281;p99"/>
          <p:cNvSpPr txBox="1"/>
          <p:nvPr>
            <p:ph idx="2" type="ctrTitle"/>
          </p:nvPr>
        </p:nvSpPr>
        <p:spPr>
          <a:xfrm flipH="1">
            <a:off x="4811675" y="1848401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82" name="Google Shape;1282;p99"/>
          <p:cNvSpPr txBox="1"/>
          <p:nvPr>
            <p:ph idx="3" type="subTitle"/>
          </p:nvPr>
        </p:nvSpPr>
        <p:spPr>
          <a:xfrm flipH="1">
            <a:off x="4811675" y="2163531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1283" name="Google Shape;1283;p99"/>
          <p:cNvSpPr txBox="1"/>
          <p:nvPr>
            <p:ph idx="4" type="ctrTitle"/>
          </p:nvPr>
        </p:nvSpPr>
        <p:spPr>
          <a:xfrm flipH="1">
            <a:off x="2189796" y="3103412"/>
            <a:ext cx="2163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84" name="Google Shape;1284;p99"/>
          <p:cNvSpPr txBox="1"/>
          <p:nvPr>
            <p:ph idx="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5" name="Google Shape;1285;p99"/>
          <p:cNvSpPr txBox="1"/>
          <p:nvPr>
            <p:ph idx="6" type="ctrTitle"/>
          </p:nvPr>
        </p:nvSpPr>
        <p:spPr>
          <a:xfrm flipH="1">
            <a:off x="2189800" y="3258286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86" name="Google Shape;1286;p99"/>
          <p:cNvSpPr txBox="1"/>
          <p:nvPr>
            <p:ph idx="7" type="subTitle"/>
          </p:nvPr>
        </p:nvSpPr>
        <p:spPr>
          <a:xfrm flipH="1">
            <a:off x="2189801" y="3572262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1287" name="Google Shape;1287;p99"/>
          <p:cNvSpPr txBox="1"/>
          <p:nvPr>
            <p:ph idx="8" type="ctrTitle"/>
          </p:nvPr>
        </p:nvSpPr>
        <p:spPr>
          <a:xfrm flipH="1">
            <a:off x="4811675" y="3258338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88" name="Google Shape;1288;p99"/>
          <p:cNvSpPr txBox="1"/>
          <p:nvPr>
            <p:ph idx="9" type="subTitle"/>
          </p:nvPr>
        </p:nvSpPr>
        <p:spPr>
          <a:xfrm flipH="1">
            <a:off x="4811675" y="3573468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6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00"/>
          <p:cNvSpPr txBox="1"/>
          <p:nvPr>
            <p:ph type="ctrTitle"/>
          </p:nvPr>
        </p:nvSpPr>
        <p:spPr>
          <a:xfrm flipH="1">
            <a:off x="2266008" y="1775350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1" name="Google Shape;1291;p100"/>
          <p:cNvSpPr txBox="1"/>
          <p:nvPr>
            <p:ph idx="2" type="ctrTitle"/>
          </p:nvPr>
        </p:nvSpPr>
        <p:spPr>
          <a:xfrm flipH="1">
            <a:off x="4714188" y="1775427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2" name="Google Shape;1292;p100"/>
          <p:cNvSpPr txBox="1"/>
          <p:nvPr>
            <p:ph idx="1" type="subTitle"/>
          </p:nvPr>
        </p:nvSpPr>
        <p:spPr>
          <a:xfrm flipH="1">
            <a:off x="4714175" y="2208199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93" name="Google Shape;1293;p100"/>
          <p:cNvSpPr txBox="1"/>
          <p:nvPr>
            <p:ph idx="3" type="ctrTitle"/>
          </p:nvPr>
        </p:nvSpPr>
        <p:spPr>
          <a:xfrm flipH="1">
            <a:off x="2266001" y="3155675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4" name="Google Shape;1294;p100"/>
          <p:cNvSpPr txBox="1"/>
          <p:nvPr>
            <p:ph idx="4" type="subTitle"/>
          </p:nvPr>
        </p:nvSpPr>
        <p:spPr>
          <a:xfrm flipH="1">
            <a:off x="2266000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95" name="Google Shape;1295;p100"/>
          <p:cNvSpPr txBox="1"/>
          <p:nvPr>
            <p:ph idx="5" type="ctrTitle"/>
          </p:nvPr>
        </p:nvSpPr>
        <p:spPr>
          <a:xfrm flipH="1">
            <a:off x="4714200" y="3155754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6" name="Google Shape;1296;p100"/>
          <p:cNvSpPr txBox="1"/>
          <p:nvPr>
            <p:ph idx="6" type="subTitle"/>
          </p:nvPr>
        </p:nvSpPr>
        <p:spPr>
          <a:xfrm flipH="1">
            <a:off x="4714175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97" name="Google Shape;1297;p100"/>
          <p:cNvSpPr txBox="1"/>
          <p:nvPr>
            <p:ph idx="7"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8" name="Google Shape;1298;p100"/>
          <p:cNvSpPr txBox="1"/>
          <p:nvPr>
            <p:ph idx="8" type="subTitle"/>
          </p:nvPr>
        </p:nvSpPr>
        <p:spPr>
          <a:xfrm flipH="1">
            <a:off x="2266008" y="2208197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4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01"/>
          <p:cNvSpPr/>
          <p:nvPr/>
        </p:nvSpPr>
        <p:spPr>
          <a:xfrm>
            <a:off x="6200875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101"/>
          <p:cNvSpPr txBox="1"/>
          <p:nvPr>
            <p:ph idx="1" type="body"/>
          </p:nvPr>
        </p:nvSpPr>
        <p:spPr>
          <a:xfrm>
            <a:off x="5438700" y="1973025"/>
            <a:ext cx="31242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rtl="0" algn="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r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302" name="Google Shape;1302;p101"/>
          <p:cNvSpPr txBox="1"/>
          <p:nvPr>
            <p:ph type="title"/>
          </p:nvPr>
        </p:nvSpPr>
        <p:spPr>
          <a:xfrm>
            <a:off x="5438775" y="1168325"/>
            <a:ext cx="31242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303" name="Google Shape;1303;p101"/>
          <p:cNvSpPr/>
          <p:nvPr/>
        </p:nvSpPr>
        <p:spPr>
          <a:xfrm>
            <a:off x="8318280" y="5018272"/>
            <a:ext cx="825726" cy="12523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101"/>
          <p:cNvSpPr/>
          <p:nvPr/>
        </p:nvSpPr>
        <p:spPr>
          <a:xfrm>
            <a:off x="6473454" y="5018272"/>
            <a:ext cx="1685830" cy="12523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101"/>
          <p:cNvSpPr/>
          <p:nvPr/>
        </p:nvSpPr>
        <p:spPr>
          <a:xfrm>
            <a:off x="6031569" y="4810127"/>
            <a:ext cx="2520459" cy="125875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101"/>
          <p:cNvSpPr/>
          <p:nvPr/>
        </p:nvSpPr>
        <p:spPr>
          <a:xfrm>
            <a:off x="5564744" y="4810127"/>
            <a:ext cx="285486" cy="125875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4_1"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02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102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102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102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102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102"/>
          <p:cNvSpPr/>
          <p:nvPr/>
        </p:nvSpPr>
        <p:spPr>
          <a:xfrm flipH="1">
            <a:off x="1299983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102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102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102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102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102"/>
          <p:cNvSpPr/>
          <p:nvPr/>
        </p:nvSpPr>
        <p:spPr>
          <a:xfrm>
            <a:off x="2094075" y="1123150"/>
            <a:ext cx="4955589" cy="4020450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102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5"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03"/>
          <p:cNvSpPr/>
          <p:nvPr/>
        </p:nvSpPr>
        <p:spPr>
          <a:xfrm>
            <a:off x="1817725" y="0"/>
            <a:ext cx="73263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103"/>
          <p:cNvSpPr txBox="1"/>
          <p:nvPr>
            <p:ph idx="1" type="body"/>
          </p:nvPr>
        </p:nvSpPr>
        <p:spPr>
          <a:xfrm>
            <a:off x="4579525" y="2388200"/>
            <a:ext cx="3932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3" name="Google Shape;1323;p103"/>
          <p:cNvSpPr txBox="1"/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324" name="Google Shape;1324;p103"/>
          <p:cNvSpPr/>
          <p:nvPr/>
        </p:nvSpPr>
        <p:spPr>
          <a:xfrm>
            <a:off x="0" y="2156637"/>
            <a:ext cx="2107897" cy="128764"/>
          </a:xfrm>
          <a:custGeom>
            <a:rect b="b" l="l" r="r" t="t"/>
            <a:pathLst>
              <a:path extrusionOk="0" h="8298" w="135840">
                <a:moveTo>
                  <a:pt x="1" y="1"/>
                </a:moveTo>
                <a:lnTo>
                  <a:pt x="1" y="8298"/>
                </a:lnTo>
                <a:lnTo>
                  <a:pt x="135840" y="8298"/>
                </a:lnTo>
                <a:lnTo>
                  <a:pt x="135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103"/>
          <p:cNvSpPr/>
          <p:nvPr/>
        </p:nvSpPr>
        <p:spPr>
          <a:xfrm>
            <a:off x="2107970" y="2156637"/>
            <a:ext cx="1115538" cy="128764"/>
          </a:xfrm>
          <a:custGeom>
            <a:rect b="b" l="l" r="r" t="t"/>
            <a:pathLst>
              <a:path extrusionOk="0" h="8298" w="71889">
                <a:moveTo>
                  <a:pt x="1" y="1"/>
                </a:moveTo>
                <a:lnTo>
                  <a:pt x="1" y="8298"/>
                </a:lnTo>
                <a:lnTo>
                  <a:pt x="71889" y="8298"/>
                </a:lnTo>
                <a:lnTo>
                  <a:pt x="71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103"/>
          <p:cNvSpPr/>
          <p:nvPr/>
        </p:nvSpPr>
        <p:spPr>
          <a:xfrm>
            <a:off x="430892" y="2369856"/>
            <a:ext cx="1645026" cy="128764"/>
          </a:xfrm>
          <a:custGeom>
            <a:rect b="b" l="l" r="r" t="t"/>
            <a:pathLst>
              <a:path extrusionOk="0" h="8298" w="106011">
                <a:moveTo>
                  <a:pt x="1" y="1"/>
                </a:moveTo>
                <a:lnTo>
                  <a:pt x="1" y="8297"/>
                </a:lnTo>
                <a:lnTo>
                  <a:pt x="106011" y="8297"/>
                </a:lnTo>
                <a:lnTo>
                  <a:pt x="10601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103"/>
          <p:cNvSpPr/>
          <p:nvPr/>
        </p:nvSpPr>
        <p:spPr>
          <a:xfrm>
            <a:off x="1597826" y="2369856"/>
            <a:ext cx="478141" cy="128764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103"/>
          <p:cNvSpPr/>
          <p:nvPr/>
        </p:nvSpPr>
        <p:spPr>
          <a:xfrm>
            <a:off x="2665754" y="2369856"/>
            <a:ext cx="557777" cy="128764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103"/>
          <p:cNvSpPr/>
          <p:nvPr/>
        </p:nvSpPr>
        <p:spPr>
          <a:xfrm>
            <a:off x="0" y="3222713"/>
            <a:ext cx="1472750" cy="128392"/>
          </a:xfrm>
          <a:custGeom>
            <a:rect b="b" l="l" r="r" t="t"/>
            <a:pathLst>
              <a:path extrusionOk="0" h="8274" w="94909">
                <a:moveTo>
                  <a:pt x="1" y="1"/>
                </a:moveTo>
                <a:lnTo>
                  <a:pt x="1" y="8274"/>
                </a:lnTo>
                <a:lnTo>
                  <a:pt x="94908" y="8274"/>
                </a:lnTo>
                <a:lnTo>
                  <a:pt x="949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103"/>
          <p:cNvSpPr/>
          <p:nvPr/>
        </p:nvSpPr>
        <p:spPr>
          <a:xfrm>
            <a:off x="2202118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103"/>
          <p:cNvSpPr/>
          <p:nvPr/>
        </p:nvSpPr>
        <p:spPr>
          <a:xfrm>
            <a:off x="2406772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103"/>
          <p:cNvSpPr/>
          <p:nvPr/>
        </p:nvSpPr>
        <p:spPr>
          <a:xfrm>
            <a:off x="2061089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103"/>
          <p:cNvSpPr/>
          <p:nvPr/>
        </p:nvSpPr>
        <p:spPr>
          <a:xfrm>
            <a:off x="1856436" y="2796292"/>
            <a:ext cx="128376" cy="128749"/>
          </a:xfrm>
          <a:custGeom>
            <a:rect b="b" l="l" r="r" t="t"/>
            <a:pathLst>
              <a:path extrusionOk="0" h="8297" w="8273">
                <a:moveTo>
                  <a:pt x="0" y="0"/>
                </a:moveTo>
                <a:lnTo>
                  <a:pt x="0" y="8297"/>
                </a:lnTo>
                <a:lnTo>
                  <a:pt x="8273" y="8297"/>
                </a:lnTo>
                <a:lnTo>
                  <a:pt x="82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103"/>
          <p:cNvSpPr/>
          <p:nvPr/>
        </p:nvSpPr>
        <p:spPr>
          <a:xfrm>
            <a:off x="641505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1" y="0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103"/>
          <p:cNvSpPr/>
          <p:nvPr/>
        </p:nvSpPr>
        <p:spPr>
          <a:xfrm>
            <a:off x="3094800" y="2583074"/>
            <a:ext cx="128749" cy="128764"/>
          </a:xfrm>
          <a:custGeom>
            <a:rect b="b" l="l" r="r" t="t"/>
            <a:pathLst>
              <a:path extrusionOk="0" h="8298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103"/>
          <p:cNvSpPr/>
          <p:nvPr/>
        </p:nvSpPr>
        <p:spPr>
          <a:xfrm>
            <a:off x="191634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103"/>
          <p:cNvSpPr/>
          <p:nvPr/>
        </p:nvSpPr>
        <p:spPr>
          <a:xfrm>
            <a:off x="1339573" y="3009138"/>
            <a:ext cx="1644653" cy="128749"/>
          </a:xfrm>
          <a:custGeom>
            <a:rect b="b" l="l" r="r" t="t"/>
            <a:pathLst>
              <a:path extrusionOk="0" h="8297" w="105987">
                <a:moveTo>
                  <a:pt x="1" y="0"/>
                </a:moveTo>
                <a:lnTo>
                  <a:pt x="1" y="8297"/>
                </a:lnTo>
                <a:lnTo>
                  <a:pt x="105987" y="8297"/>
                </a:lnTo>
                <a:lnTo>
                  <a:pt x="10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103"/>
          <p:cNvSpPr/>
          <p:nvPr/>
        </p:nvSpPr>
        <p:spPr>
          <a:xfrm>
            <a:off x="1339573" y="3009138"/>
            <a:ext cx="478156" cy="128749"/>
          </a:xfrm>
          <a:custGeom>
            <a:rect b="b" l="l" r="r" t="t"/>
            <a:pathLst>
              <a:path extrusionOk="0" h="8297" w="30814">
                <a:moveTo>
                  <a:pt x="1" y="0"/>
                </a:moveTo>
                <a:lnTo>
                  <a:pt x="1" y="8297"/>
                </a:lnTo>
                <a:lnTo>
                  <a:pt x="30813" y="8297"/>
                </a:lnTo>
                <a:lnTo>
                  <a:pt x="308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103"/>
          <p:cNvSpPr/>
          <p:nvPr/>
        </p:nvSpPr>
        <p:spPr>
          <a:xfrm>
            <a:off x="0" y="3009510"/>
            <a:ext cx="749775" cy="128376"/>
          </a:xfrm>
          <a:custGeom>
            <a:rect b="b" l="l" r="r" t="t"/>
            <a:pathLst>
              <a:path extrusionOk="0" h="8273" w="48318">
                <a:moveTo>
                  <a:pt x="1" y="0"/>
                </a:moveTo>
                <a:lnTo>
                  <a:pt x="1" y="8273"/>
                </a:lnTo>
                <a:lnTo>
                  <a:pt x="48318" y="8273"/>
                </a:lnTo>
                <a:lnTo>
                  <a:pt x="48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103"/>
          <p:cNvSpPr/>
          <p:nvPr/>
        </p:nvSpPr>
        <p:spPr>
          <a:xfrm>
            <a:off x="1084687" y="3009138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103"/>
          <p:cNvSpPr/>
          <p:nvPr/>
        </p:nvSpPr>
        <p:spPr>
          <a:xfrm>
            <a:off x="879662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103"/>
          <p:cNvSpPr/>
          <p:nvPr/>
        </p:nvSpPr>
        <p:spPr>
          <a:xfrm>
            <a:off x="533979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103"/>
          <p:cNvSpPr/>
          <p:nvPr/>
        </p:nvSpPr>
        <p:spPr>
          <a:xfrm>
            <a:off x="338622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103"/>
          <p:cNvSpPr/>
          <p:nvPr/>
        </p:nvSpPr>
        <p:spPr>
          <a:xfrm>
            <a:off x="142891" y="3435558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103"/>
          <p:cNvSpPr/>
          <p:nvPr/>
        </p:nvSpPr>
        <p:spPr>
          <a:xfrm>
            <a:off x="3094800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103"/>
          <p:cNvSpPr/>
          <p:nvPr/>
        </p:nvSpPr>
        <p:spPr>
          <a:xfrm>
            <a:off x="1676332" y="2583074"/>
            <a:ext cx="1314984" cy="128764"/>
          </a:xfrm>
          <a:custGeom>
            <a:rect b="b" l="l" r="r" t="t"/>
            <a:pathLst>
              <a:path extrusionOk="0" h="8298" w="84742">
                <a:moveTo>
                  <a:pt x="1" y="0"/>
                </a:moveTo>
                <a:lnTo>
                  <a:pt x="1" y="8297"/>
                </a:lnTo>
                <a:lnTo>
                  <a:pt x="84741" y="8297"/>
                </a:lnTo>
                <a:lnTo>
                  <a:pt x="847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103"/>
          <p:cNvSpPr/>
          <p:nvPr/>
        </p:nvSpPr>
        <p:spPr>
          <a:xfrm>
            <a:off x="2267232" y="2796292"/>
            <a:ext cx="956281" cy="128749"/>
          </a:xfrm>
          <a:custGeom>
            <a:rect b="b" l="l" r="r" t="t"/>
            <a:pathLst>
              <a:path extrusionOk="0" h="8297" w="61626">
                <a:moveTo>
                  <a:pt x="1" y="0"/>
                </a:moveTo>
                <a:lnTo>
                  <a:pt x="1" y="8297"/>
                </a:lnTo>
                <a:lnTo>
                  <a:pt x="61626" y="8297"/>
                </a:lnTo>
                <a:lnTo>
                  <a:pt x="61626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p103"/>
          <p:cNvSpPr/>
          <p:nvPr/>
        </p:nvSpPr>
        <p:spPr>
          <a:xfrm>
            <a:off x="641505" y="2796292"/>
            <a:ext cx="896384" cy="128749"/>
          </a:xfrm>
          <a:custGeom>
            <a:rect b="b" l="l" r="r" t="t"/>
            <a:pathLst>
              <a:path extrusionOk="0" h="8297" w="57766">
                <a:moveTo>
                  <a:pt x="1" y="0"/>
                </a:moveTo>
                <a:lnTo>
                  <a:pt x="1" y="8297"/>
                </a:lnTo>
                <a:lnTo>
                  <a:pt x="57765" y="8297"/>
                </a:lnTo>
                <a:lnTo>
                  <a:pt x="57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103"/>
          <p:cNvSpPr/>
          <p:nvPr/>
        </p:nvSpPr>
        <p:spPr>
          <a:xfrm>
            <a:off x="0" y="2796292"/>
            <a:ext cx="449495" cy="128749"/>
          </a:xfrm>
          <a:custGeom>
            <a:rect b="b" l="l" r="r" t="t"/>
            <a:pathLst>
              <a:path extrusionOk="0" h="8297" w="28967">
                <a:moveTo>
                  <a:pt x="1" y="0"/>
                </a:moveTo>
                <a:lnTo>
                  <a:pt x="1" y="8297"/>
                </a:lnTo>
                <a:lnTo>
                  <a:pt x="28967" y="8297"/>
                </a:lnTo>
                <a:lnTo>
                  <a:pt x="289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103"/>
          <p:cNvSpPr/>
          <p:nvPr/>
        </p:nvSpPr>
        <p:spPr>
          <a:xfrm>
            <a:off x="1676332" y="3222340"/>
            <a:ext cx="1547157" cy="128764"/>
          </a:xfrm>
          <a:custGeom>
            <a:rect b="b" l="l" r="r" t="t"/>
            <a:pathLst>
              <a:path extrusionOk="0" h="8298" w="99704">
                <a:moveTo>
                  <a:pt x="1" y="1"/>
                </a:moveTo>
                <a:lnTo>
                  <a:pt x="1" y="8298"/>
                </a:lnTo>
                <a:lnTo>
                  <a:pt x="99704" y="8298"/>
                </a:lnTo>
                <a:lnTo>
                  <a:pt x="99704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103"/>
          <p:cNvSpPr/>
          <p:nvPr/>
        </p:nvSpPr>
        <p:spPr>
          <a:xfrm>
            <a:off x="2522506" y="3435558"/>
            <a:ext cx="701019" cy="128764"/>
          </a:xfrm>
          <a:custGeom>
            <a:rect b="b" l="l" r="r" t="t"/>
            <a:pathLst>
              <a:path extrusionOk="0" h="8298" w="45176">
                <a:moveTo>
                  <a:pt x="0" y="1"/>
                </a:moveTo>
                <a:lnTo>
                  <a:pt x="0" y="8297"/>
                </a:lnTo>
                <a:lnTo>
                  <a:pt x="45176" y="8297"/>
                </a:lnTo>
                <a:lnTo>
                  <a:pt x="451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103"/>
          <p:cNvSpPr/>
          <p:nvPr/>
        </p:nvSpPr>
        <p:spPr>
          <a:xfrm>
            <a:off x="0" y="2583074"/>
            <a:ext cx="1277773" cy="128764"/>
          </a:xfrm>
          <a:custGeom>
            <a:rect b="b" l="l" r="r" t="t"/>
            <a:pathLst>
              <a:path extrusionOk="0" h="8298" w="82344">
                <a:moveTo>
                  <a:pt x="1" y="0"/>
                </a:moveTo>
                <a:lnTo>
                  <a:pt x="1" y="8297"/>
                </a:lnTo>
                <a:lnTo>
                  <a:pt x="82343" y="8297"/>
                </a:lnTo>
                <a:lnTo>
                  <a:pt x="823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103"/>
          <p:cNvSpPr/>
          <p:nvPr/>
        </p:nvSpPr>
        <p:spPr>
          <a:xfrm>
            <a:off x="812313" y="3435558"/>
            <a:ext cx="1562783" cy="128764"/>
          </a:xfrm>
          <a:custGeom>
            <a:rect b="b" l="l" r="r" t="t"/>
            <a:pathLst>
              <a:path extrusionOk="0" h="8298" w="100711">
                <a:moveTo>
                  <a:pt x="0" y="1"/>
                </a:moveTo>
                <a:lnTo>
                  <a:pt x="0" y="8297"/>
                </a:lnTo>
                <a:lnTo>
                  <a:pt x="100710" y="8297"/>
                </a:lnTo>
                <a:lnTo>
                  <a:pt x="10071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103"/>
          <p:cNvSpPr/>
          <p:nvPr/>
        </p:nvSpPr>
        <p:spPr>
          <a:xfrm>
            <a:off x="3223538" y="1474200"/>
            <a:ext cx="1086520" cy="2772465"/>
          </a:xfrm>
          <a:custGeom>
            <a:rect b="b" l="l" r="r" t="t"/>
            <a:pathLst>
              <a:path extrusionOk="0" h="178667" w="70019">
                <a:moveTo>
                  <a:pt x="1" y="1"/>
                </a:moveTo>
                <a:lnTo>
                  <a:pt x="1" y="22085"/>
                </a:lnTo>
                <a:lnTo>
                  <a:pt x="7434" y="22085"/>
                </a:lnTo>
                <a:cubicBezTo>
                  <a:pt x="22133" y="22637"/>
                  <a:pt x="29495" y="30574"/>
                  <a:pt x="29495" y="45848"/>
                </a:cubicBezTo>
                <a:lnTo>
                  <a:pt x="29495" y="60259"/>
                </a:lnTo>
                <a:cubicBezTo>
                  <a:pt x="29495" y="76397"/>
                  <a:pt x="35082" y="85941"/>
                  <a:pt x="46256" y="88914"/>
                </a:cubicBezTo>
                <a:lnTo>
                  <a:pt x="46256" y="89753"/>
                </a:lnTo>
                <a:cubicBezTo>
                  <a:pt x="35082" y="92727"/>
                  <a:pt x="29495" y="102270"/>
                  <a:pt x="29495" y="118408"/>
                </a:cubicBezTo>
                <a:lnTo>
                  <a:pt x="29495" y="132843"/>
                </a:lnTo>
                <a:cubicBezTo>
                  <a:pt x="29495" y="148405"/>
                  <a:pt x="22133" y="156390"/>
                  <a:pt x="7434" y="156822"/>
                </a:cubicBezTo>
                <a:lnTo>
                  <a:pt x="1" y="156822"/>
                </a:lnTo>
                <a:lnTo>
                  <a:pt x="1" y="178666"/>
                </a:lnTo>
                <a:lnTo>
                  <a:pt x="7434" y="178666"/>
                </a:lnTo>
                <a:cubicBezTo>
                  <a:pt x="21869" y="178379"/>
                  <a:pt x="33259" y="174038"/>
                  <a:pt x="41604" y="165622"/>
                </a:cubicBezTo>
                <a:cubicBezTo>
                  <a:pt x="49948" y="157205"/>
                  <a:pt x="54121" y="145072"/>
                  <a:pt x="54121" y="129222"/>
                </a:cubicBezTo>
                <a:lnTo>
                  <a:pt x="54121" y="115866"/>
                </a:lnTo>
                <a:cubicBezTo>
                  <a:pt x="54121" y="111046"/>
                  <a:pt x="55032" y="107234"/>
                  <a:pt x="56878" y="104404"/>
                </a:cubicBezTo>
                <a:cubicBezTo>
                  <a:pt x="58701" y="101575"/>
                  <a:pt x="61266" y="100160"/>
                  <a:pt x="64503" y="100160"/>
                </a:cubicBezTo>
                <a:lnTo>
                  <a:pt x="70019" y="100160"/>
                </a:lnTo>
                <a:lnTo>
                  <a:pt x="70019" y="78315"/>
                </a:lnTo>
                <a:lnTo>
                  <a:pt x="64503" y="78315"/>
                </a:lnTo>
                <a:cubicBezTo>
                  <a:pt x="61266" y="78315"/>
                  <a:pt x="58701" y="76901"/>
                  <a:pt x="56878" y="74071"/>
                </a:cubicBezTo>
                <a:cubicBezTo>
                  <a:pt x="55032" y="71242"/>
                  <a:pt x="54121" y="67405"/>
                  <a:pt x="54121" y="62609"/>
                </a:cubicBezTo>
                <a:lnTo>
                  <a:pt x="54121" y="49661"/>
                </a:lnTo>
                <a:cubicBezTo>
                  <a:pt x="54121" y="33667"/>
                  <a:pt x="49972" y="21510"/>
                  <a:pt x="41700" y="13165"/>
                </a:cubicBezTo>
                <a:cubicBezTo>
                  <a:pt x="33427" y="4821"/>
                  <a:pt x="22013" y="433"/>
                  <a:pt x="7434" y="1"/>
                </a:cubicBez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103"/>
          <p:cNvSpPr/>
          <p:nvPr/>
        </p:nvSpPr>
        <p:spPr>
          <a:xfrm>
            <a:off x="-12" y="4446900"/>
            <a:ext cx="10866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8"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04"/>
          <p:cNvSpPr/>
          <p:nvPr/>
        </p:nvSpPr>
        <p:spPr>
          <a:xfrm>
            <a:off x="5445850" y="1359975"/>
            <a:ext cx="3697248" cy="1208576"/>
          </a:xfrm>
          <a:custGeom>
            <a:rect b="b" l="l" r="r" t="t"/>
            <a:pathLst>
              <a:path extrusionOk="0" h="37768" w="115539">
                <a:moveTo>
                  <a:pt x="1" y="0"/>
                </a:moveTo>
                <a:lnTo>
                  <a:pt x="115539" y="0"/>
                </a:lnTo>
                <a:lnTo>
                  <a:pt x="115539" y="37767"/>
                </a:lnTo>
                <a:lnTo>
                  <a:pt x="1" y="3776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104"/>
          <p:cNvSpPr/>
          <p:nvPr/>
        </p:nvSpPr>
        <p:spPr>
          <a:xfrm>
            <a:off x="-899" y="2568525"/>
            <a:ext cx="3697248" cy="1208544"/>
          </a:xfrm>
          <a:custGeom>
            <a:rect b="b" l="l" r="r" t="t"/>
            <a:pathLst>
              <a:path extrusionOk="0" h="37767" w="115539">
                <a:moveTo>
                  <a:pt x="0" y="0"/>
                </a:moveTo>
                <a:lnTo>
                  <a:pt x="115538" y="0"/>
                </a:lnTo>
                <a:lnTo>
                  <a:pt x="115538" y="37767"/>
                </a:lnTo>
                <a:lnTo>
                  <a:pt x="0" y="3776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104"/>
          <p:cNvSpPr/>
          <p:nvPr/>
        </p:nvSpPr>
        <p:spPr>
          <a:xfrm>
            <a:off x="-905" y="-3217"/>
            <a:ext cx="3697248" cy="357024"/>
          </a:xfrm>
          <a:custGeom>
            <a:rect b="b" l="l" r="r" t="t"/>
            <a:pathLst>
              <a:path extrusionOk="0" h="11157" w="115539">
                <a:moveTo>
                  <a:pt x="0" y="0"/>
                </a:moveTo>
                <a:lnTo>
                  <a:pt x="115538" y="0"/>
                </a:lnTo>
                <a:lnTo>
                  <a:pt x="115538" y="11156"/>
                </a:lnTo>
                <a:lnTo>
                  <a:pt x="0" y="11156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104"/>
          <p:cNvSpPr/>
          <p:nvPr/>
        </p:nvSpPr>
        <p:spPr>
          <a:xfrm>
            <a:off x="-905" y="3584623"/>
            <a:ext cx="417216" cy="384864"/>
          </a:xfrm>
          <a:custGeom>
            <a:rect b="b" l="l" r="r" t="t"/>
            <a:pathLst>
              <a:path extrusionOk="0" h="12027" w="13038">
                <a:moveTo>
                  <a:pt x="0" y="1"/>
                </a:moveTo>
                <a:lnTo>
                  <a:pt x="13037" y="1"/>
                </a:lnTo>
                <a:lnTo>
                  <a:pt x="13037" y="12026"/>
                </a:lnTo>
                <a:lnTo>
                  <a:pt x="0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104"/>
          <p:cNvSpPr/>
          <p:nvPr/>
        </p:nvSpPr>
        <p:spPr>
          <a:xfrm>
            <a:off x="8017591" y="1161103"/>
            <a:ext cx="1125504" cy="384832"/>
          </a:xfrm>
          <a:custGeom>
            <a:rect b="b" l="l" r="r" t="t"/>
            <a:pathLst>
              <a:path extrusionOk="0" h="12026" w="35172">
                <a:moveTo>
                  <a:pt x="1" y="0"/>
                </a:moveTo>
                <a:lnTo>
                  <a:pt x="35172" y="0"/>
                </a:lnTo>
                <a:lnTo>
                  <a:pt x="35172" y="12026"/>
                </a:lnTo>
                <a:lnTo>
                  <a:pt x="1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104"/>
          <p:cNvSpPr txBox="1"/>
          <p:nvPr>
            <p:ph idx="1" type="subTitle"/>
          </p:nvPr>
        </p:nvSpPr>
        <p:spPr>
          <a:xfrm>
            <a:off x="5626675" y="1941426"/>
            <a:ext cx="2391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3" name="Google Shape;1363;p104"/>
          <p:cNvSpPr txBox="1"/>
          <p:nvPr>
            <p:ph idx="2" type="subTitle"/>
          </p:nvPr>
        </p:nvSpPr>
        <p:spPr>
          <a:xfrm>
            <a:off x="1129300" y="3151101"/>
            <a:ext cx="2391600" cy="468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364" name="Google Shape;1364;p104"/>
          <p:cNvSpPr txBox="1"/>
          <p:nvPr>
            <p:ph type="title"/>
          </p:nvPr>
        </p:nvSpPr>
        <p:spPr>
          <a:xfrm>
            <a:off x="1125100" y="2794025"/>
            <a:ext cx="2395800" cy="263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5" name="Google Shape;1365;p104"/>
          <p:cNvSpPr txBox="1"/>
          <p:nvPr>
            <p:ph idx="3" type="title"/>
          </p:nvPr>
        </p:nvSpPr>
        <p:spPr>
          <a:xfrm>
            <a:off x="5626675" y="1582550"/>
            <a:ext cx="2395800" cy="265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24" Type="http://schemas.openxmlformats.org/officeDocument/2006/relationships/theme" Target="../theme/theme4.xml"/><Relationship Id="rId1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47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53.xml"/><Relationship Id="rId6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0.xml"/><Relationship Id="rId24" Type="http://schemas.openxmlformats.org/officeDocument/2006/relationships/theme" Target="../theme/theme6.xml"/><Relationship Id="rId12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9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9.xml"/><Relationship Id="rId6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16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  <a:defRPr b="1" sz="2800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●"/>
              <a:defRPr sz="18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  <a:defRPr b="1" sz="2800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7" name="Google Shape;44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●"/>
              <a:defRPr sz="18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  <a:defRPr b="1" sz="2800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8" name="Google Shape;768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●"/>
              <a:defRPr sz="18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  <a:defRPr b="1" sz="2800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9" name="Google Shape;1089;p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●"/>
              <a:defRPr sz="18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  <a:defRPr b="1" sz="2800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0" name="Google Shape;1410;p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●"/>
              <a:defRPr sz="18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blog.logrocket.com/creating-duplex-streams-nodejs/" TargetMode="External"/><Relationship Id="rId4" Type="http://schemas.openxmlformats.org/officeDocument/2006/relationships/hyperlink" Target="https://www.tutorialspoint.com/nodejs/nodejs_streams.htm" TargetMode="External"/><Relationship Id="rId5" Type="http://schemas.openxmlformats.org/officeDocument/2006/relationships/hyperlink" Target="https://www.freecodecamp.org/news/upload-files-with-javascript/?fbclid=IwAR0o3sz7pMSV2f8ZL0FR7TjWEuAUB8urZQdFIWEX9mbtUNbwaVTApEu6tq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33"/>
          <p:cNvSpPr txBox="1"/>
          <p:nvPr>
            <p:ph type="ctrTitle"/>
          </p:nvPr>
        </p:nvSpPr>
        <p:spPr>
          <a:xfrm>
            <a:off x="720000" y="1097025"/>
            <a:ext cx="8362200" cy="1910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5500">
                <a:latin typeface="Times New Roman"/>
                <a:ea typeface="Times New Roman"/>
                <a:cs typeface="Times New Roman"/>
                <a:sym typeface="Times New Roman"/>
              </a:rPr>
              <a:t>Качване на файлове. Потоци.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4" name="Google Shape;1734;p133"/>
          <p:cNvSpPr txBox="1"/>
          <p:nvPr>
            <p:ph idx="1" type="subTitle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Изготвили: </a:t>
            </a:r>
            <a:r>
              <a:rPr i="1" lang="bg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Вероника Рачева, Цветина Рашева, </a:t>
            </a:r>
            <a:endParaRPr i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bg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  Таня Димова, Ния Абрашева</a:t>
            </a:r>
            <a:endParaRPr i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8000" y="460750"/>
            <a:ext cx="6427999" cy="20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3" name="Google Shape;1813;p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5987" y="2571750"/>
            <a:ext cx="5652026" cy="21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143"/>
          <p:cNvSpPr txBox="1"/>
          <p:nvPr>
            <p:ph idx="1" type="body"/>
          </p:nvPr>
        </p:nvSpPr>
        <p:spPr>
          <a:xfrm>
            <a:off x="2934025" y="1441050"/>
            <a:ext cx="39516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bg" sz="2200">
                <a:latin typeface="Times New Roman"/>
                <a:ea typeface="Times New Roman"/>
                <a:cs typeface="Times New Roman"/>
                <a:sym typeface="Times New Roman"/>
              </a:rPr>
              <a:t>Какво е event?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9" name="Google Shape;1819;p143"/>
          <p:cNvSpPr txBox="1"/>
          <p:nvPr>
            <p:ph type="title"/>
          </p:nvPr>
        </p:nvSpPr>
        <p:spPr>
          <a:xfrm>
            <a:off x="509075" y="885525"/>
            <a:ext cx="43431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100">
                <a:latin typeface="Times New Roman"/>
                <a:ea typeface="Times New Roman"/>
                <a:cs typeface="Times New Roman"/>
                <a:sym typeface="Times New Roman"/>
              </a:rPr>
              <a:t>Събития при потоците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0" name="Google Shape;1820;p143"/>
          <p:cNvSpPr/>
          <p:nvPr/>
        </p:nvSpPr>
        <p:spPr>
          <a:xfrm>
            <a:off x="7524751" y="3887550"/>
            <a:ext cx="161928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1" name="Google Shape;1821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075" y="2087550"/>
            <a:ext cx="6265950" cy="27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144"/>
          <p:cNvSpPr txBox="1"/>
          <p:nvPr>
            <p:ph idx="2" type="title"/>
          </p:nvPr>
        </p:nvSpPr>
        <p:spPr>
          <a:xfrm>
            <a:off x="0" y="2172850"/>
            <a:ext cx="7190100" cy="489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3600">
                <a:latin typeface="Times New Roman"/>
                <a:ea typeface="Times New Roman"/>
                <a:cs typeface="Times New Roman"/>
                <a:sym typeface="Times New Roman"/>
              </a:rPr>
              <a:t>Потоци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7" name="Google Shape;1827;p144"/>
          <p:cNvSpPr txBox="1"/>
          <p:nvPr/>
        </p:nvSpPr>
        <p:spPr>
          <a:xfrm>
            <a:off x="2990400" y="27729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45"/>
          <p:cNvSpPr txBox="1"/>
          <p:nvPr>
            <p:ph idx="2" type="title"/>
          </p:nvPr>
        </p:nvSpPr>
        <p:spPr>
          <a:xfrm>
            <a:off x="511100" y="802700"/>
            <a:ext cx="7190100" cy="489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3600">
                <a:latin typeface="Times New Roman"/>
                <a:ea typeface="Times New Roman"/>
                <a:cs typeface="Times New Roman"/>
                <a:sym typeface="Times New Roman"/>
              </a:rPr>
              <a:t>Използвани източници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3" name="Google Shape;1833;p145"/>
          <p:cNvSpPr txBox="1"/>
          <p:nvPr/>
        </p:nvSpPr>
        <p:spPr>
          <a:xfrm>
            <a:off x="3751600" y="1564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145"/>
          <p:cNvSpPr txBox="1"/>
          <p:nvPr/>
        </p:nvSpPr>
        <p:spPr>
          <a:xfrm>
            <a:off x="1845100" y="1564675"/>
            <a:ext cx="63345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bg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https://nodesource.com/blog/understanding-streams-in-nodejs/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bg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https://blog.logrocket.com/creating-duplex-streams-nodejs/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bg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https://www.tutorialspoint.com/nodejs/nodejs_streams.htm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bg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https://www.freecodecamp.org/news/upload-files-with-javascript/?fbclid=IwAR0o3sz7pMSV2f8ZL0FR7TjWEuAUB8urZQdFIWEX9mbtUNbwaVTApEu6tq0</a:t>
            </a:r>
            <a:endParaRPr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bg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https://betterprogramming.pub/a-complete-guide-of-file-uploading-in-javascript-2c29c61336f5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146"/>
          <p:cNvSpPr txBox="1"/>
          <p:nvPr/>
        </p:nvSpPr>
        <p:spPr>
          <a:xfrm>
            <a:off x="2090025" y="2142200"/>
            <a:ext cx="4947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36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Благодарим за вниманието!</a:t>
            </a:r>
            <a:endParaRPr b="1" sz="36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34"/>
          <p:cNvSpPr txBox="1"/>
          <p:nvPr>
            <p:ph idx="1" type="body"/>
          </p:nvPr>
        </p:nvSpPr>
        <p:spPr>
          <a:xfrm>
            <a:off x="509075" y="1998050"/>
            <a:ext cx="39516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Качване на файл на сървъра и връщане на базова информация за него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Място за съхранение на постъпилите при качване файлове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Организация във файловата система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0" name="Google Shape;1740;p134"/>
          <p:cNvSpPr txBox="1"/>
          <p:nvPr>
            <p:ph type="title"/>
          </p:nvPr>
        </p:nvSpPr>
        <p:spPr>
          <a:xfrm>
            <a:off x="509075" y="885525"/>
            <a:ext cx="39516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100">
                <a:latin typeface="Times New Roman"/>
                <a:ea typeface="Times New Roman"/>
                <a:cs typeface="Times New Roman"/>
                <a:sym typeface="Times New Roman"/>
              </a:rPr>
              <a:t>Работа с файлове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1" name="Google Shape;1741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588" y="1657675"/>
            <a:ext cx="3749925" cy="21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2" name="Google Shape;1742;p134"/>
          <p:cNvSpPr/>
          <p:nvPr/>
        </p:nvSpPr>
        <p:spPr>
          <a:xfrm>
            <a:off x="7524751" y="3887550"/>
            <a:ext cx="161928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35"/>
          <p:cNvSpPr/>
          <p:nvPr/>
        </p:nvSpPr>
        <p:spPr>
          <a:xfrm>
            <a:off x="7524726" y="4235525"/>
            <a:ext cx="161928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135"/>
          <p:cNvSpPr txBox="1"/>
          <p:nvPr>
            <p:ph idx="4294967295"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3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Multipart (“Многочастова”) заявка </a:t>
            </a:r>
            <a:endParaRPr sz="3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9" name="Google Shape;1749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1776850"/>
            <a:ext cx="1780375" cy="33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0" name="Google Shape;1750;p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8900" y="1800200"/>
            <a:ext cx="6953700" cy="23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136"/>
          <p:cNvSpPr txBox="1"/>
          <p:nvPr>
            <p:ph idx="4294967295" type="title"/>
          </p:nvPr>
        </p:nvSpPr>
        <p:spPr>
          <a:xfrm>
            <a:off x="1558600" y="8204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Formidable и Multer</a:t>
            </a:r>
            <a:endParaRPr/>
          </a:p>
        </p:txBody>
      </p:sp>
      <p:sp>
        <p:nvSpPr>
          <p:cNvPr id="1756" name="Google Shape;1756;p136"/>
          <p:cNvSpPr txBox="1"/>
          <p:nvPr>
            <p:ph idx="4294967295" type="body"/>
          </p:nvPr>
        </p:nvSpPr>
        <p:spPr>
          <a:xfrm>
            <a:off x="220725" y="1410850"/>
            <a:ext cx="85242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b="1" lang="bg" sz="1600">
                <a:latin typeface="Times New Roman"/>
                <a:ea typeface="Times New Roman"/>
                <a:cs typeface="Times New Roman"/>
                <a:sym typeface="Times New Roman"/>
              </a:rPr>
              <a:t>Formidable </a:t>
            </a:r>
            <a:r>
              <a:rPr lang="bg" sz="1600">
                <a:latin typeface="Times New Roman"/>
                <a:ea typeface="Times New Roman"/>
                <a:cs typeface="Times New Roman"/>
                <a:sym typeface="Times New Roman"/>
              </a:rPr>
              <a:t>е библиотека за преобразуване на формуляри и качване на файлове, която може да обработва HTML формуляри. Може да се използва и за анализиране на JSON и други типове данни. Formidable е изграден върху основния http модул на Node.js и предоставя прост API за анализиране и обработка на данни от формуляри и качване на файлове.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b="1" lang="bg" sz="1600">
                <a:latin typeface="Times New Roman"/>
                <a:ea typeface="Times New Roman"/>
                <a:cs typeface="Times New Roman"/>
                <a:sym typeface="Times New Roman"/>
              </a:rPr>
              <a:t>Multer</a:t>
            </a:r>
            <a:r>
              <a:rPr lang="bg" sz="1600">
                <a:latin typeface="Times New Roman"/>
                <a:ea typeface="Times New Roman"/>
                <a:cs typeface="Times New Roman"/>
                <a:sym typeface="Times New Roman"/>
              </a:rPr>
              <a:t>, от друга страна, е специален middleware пакет за качване на файлове в Express и други Node.js уеб рамки като се използва за работа с многочастови заявки. Multer използва библиотеката busboy, за да управлява качванията на файлове и предоставя набор от опции за конфигурация за контролиране на размера, ограниченията и дестинацията на качените файлове.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137"/>
          <p:cNvSpPr txBox="1"/>
          <p:nvPr>
            <p:ph idx="1" type="subTitle"/>
          </p:nvPr>
        </p:nvSpPr>
        <p:spPr>
          <a:xfrm flipH="1">
            <a:off x="2103600" y="1002800"/>
            <a:ext cx="4936800" cy="1317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bg" sz="24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Качване на един файл</a:t>
            </a:r>
            <a:endParaRPr sz="900">
              <a:highlight>
                <a:schemeClr val="lt1"/>
              </a:highlight>
            </a:endParaRPr>
          </a:p>
        </p:txBody>
      </p:sp>
      <p:pic>
        <p:nvPicPr>
          <p:cNvPr id="1762" name="Google Shape;1762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600" y="1744200"/>
            <a:ext cx="4936800" cy="25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138"/>
          <p:cNvSpPr txBox="1"/>
          <p:nvPr>
            <p:ph idx="2" type="title"/>
          </p:nvPr>
        </p:nvSpPr>
        <p:spPr>
          <a:xfrm>
            <a:off x="0" y="2172850"/>
            <a:ext cx="7190100" cy="489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3600">
                <a:latin typeface="Times New Roman"/>
                <a:ea typeface="Times New Roman"/>
                <a:cs typeface="Times New Roman"/>
                <a:sym typeface="Times New Roman"/>
              </a:rPr>
              <a:t>Качване на много файлове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8" name="Google Shape;1768;p138"/>
          <p:cNvSpPr txBox="1"/>
          <p:nvPr/>
        </p:nvSpPr>
        <p:spPr>
          <a:xfrm>
            <a:off x="2990400" y="27729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139"/>
          <p:cNvSpPr txBox="1"/>
          <p:nvPr>
            <p:ph idx="4294967295" type="title"/>
          </p:nvPr>
        </p:nvSpPr>
        <p:spPr>
          <a:xfrm>
            <a:off x="1748750" y="787675"/>
            <a:ext cx="39516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Потоци (Streams)</a:t>
            </a:r>
            <a:endParaRPr sz="3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4" name="Google Shape;1774;p139"/>
          <p:cNvSpPr txBox="1"/>
          <p:nvPr/>
        </p:nvSpPr>
        <p:spPr>
          <a:xfrm>
            <a:off x="341125" y="1454475"/>
            <a:ext cx="4906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●"/>
            </a:pPr>
            <a:r>
              <a:rPr lang="bg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Какво е поток?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●"/>
            </a:pPr>
            <a:r>
              <a:rPr lang="bg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Какви са предимствата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потоците?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○"/>
            </a:pPr>
            <a:r>
              <a:rPr b="1" i="1" lang="bg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Ефективност на паметта</a:t>
            </a:r>
            <a:endParaRPr b="1" i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○"/>
            </a:pPr>
            <a:r>
              <a:rPr b="1" i="1" lang="bg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Времева ефективност</a:t>
            </a:r>
            <a:endParaRPr b="1" i="1" sz="25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5" name="Google Shape;1775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050" y="1541352"/>
            <a:ext cx="4251302" cy="185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40"/>
          <p:cNvSpPr txBox="1"/>
          <p:nvPr>
            <p:ph idx="6" type="title"/>
          </p:nvPr>
        </p:nvSpPr>
        <p:spPr>
          <a:xfrm>
            <a:off x="1206600" y="644575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Видове потоци</a:t>
            </a:r>
            <a:endParaRPr/>
          </a:p>
        </p:txBody>
      </p:sp>
      <p:grpSp>
        <p:nvGrpSpPr>
          <p:cNvPr id="1781" name="Google Shape;1781;p140"/>
          <p:cNvGrpSpPr/>
          <p:nvPr/>
        </p:nvGrpSpPr>
        <p:grpSpPr>
          <a:xfrm>
            <a:off x="2637537" y="2026112"/>
            <a:ext cx="1440305" cy="3117360"/>
            <a:chOff x="3851848" y="2570562"/>
            <a:chExt cx="1440305" cy="2572929"/>
          </a:xfrm>
        </p:grpSpPr>
        <p:sp>
          <p:nvSpPr>
            <p:cNvPr id="1782" name="Google Shape;1782;p140"/>
            <p:cNvSpPr/>
            <p:nvPr/>
          </p:nvSpPr>
          <p:spPr>
            <a:xfrm>
              <a:off x="3851848" y="4010317"/>
              <a:ext cx="1440305" cy="719800"/>
            </a:xfrm>
            <a:custGeom>
              <a:rect b="b" l="l" r="r" t="t"/>
              <a:pathLst>
                <a:path extrusionOk="0" h="22492" w="45006">
                  <a:moveTo>
                    <a:pt x="11287" y="22492"/>
                  </a:moveTo>
                  <a:lnTo>
                    <a:pt x="0" y="1"/>
                  </a:lnTo>
                  <a:lnTo>
                    <a:pt x="45006" y="1"/>
                  </a:lnTo>
                  <a:lnTo>
                    <a:pt x="33778" y="22492"/>
                  </a:lnTo>
                  <a:close/>
                </a:path>
              </a:pathLst>
            </a:cu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40"/>
            <p:cNvSpPr/>
            <p:nvPr/>
          </p:nvSpPr>
          <p:spPr>
            <a:xfrm>
              <a:off x="4213029" y="4730018"/>
              <a:ext cx="719800" cy="413472"/>
            </a:xfrm>
            <a:custGeom>
              <a:rect b="b" l="l" r="r" t="t"/>
              <a:pathLst>
                <a:path extrusionOk="0" h="12920" w="22492">
                  <a:moveTo>
                    <a:pt x="0" y="1"/>
                  </a:moveTo>
                  <a:lnTo>
                    <a:pt x="22491" y="1"/>
                  </a:lnTo>
                  <a:lnTo>
                    <a:pt x="22491" y="12919"/>
                  </a:lnTo>
                  <a:lnTo>
                    <a:pt x="0" y="129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40"/>
            <p:cNvSpPr/>
            <p:nvPr/>
          </p:nvSpPr>
          <p:spPr>
            <a:xfrm>
              <a:off x="3851848" y="2570562"/>
              <a:ext cx="1440305" cy="1439920"/>
            </a:xfrm>
            <a:custGeom>
              <a:rect b="b" l="l" r="r" t="t"/>
              <a:pathLst>
                <a:path extrusionOk="0" h="44994" w="45006">
                  <a:moveTo>
                    <a:pt x="0" y="0"/>
                  </a:moveTo>
                  <a:lnTo>
                    <a:pt x="45006" y="0"/>
                  </a:lnTo>
                  <a:lnTo>
                    <a:pt x="45006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5" name="Google Shape;1785;p140"/>
          <p:cNvGrpSpPr/>
          <p:nvPr/>
        </p:nvGrpSpPr>
        <p:grpSpPr>
          <a:xfrm>
            <a:off x="431313" y="2025959"/>
            <a:ext cx="1798893" cy="3117360"/>
            <a:chOff x="1349436" y="2570562"/>
            <a:chExt cx="1798893" cy="2572929"/>
          </a:xfrm>
        </p:grpSpPr>
        <p:sp>
          <p:nvSpPr>
            <p:cNvPr id="1786" name="Google Shape;1786;p140"/>
            <p:cNvSpPr/>
            <p:nvPr/>
          </p:nvSpPr>
          <p:spPr>
            <a:xfrm>
              <a:off x="1349436" y="4010317"/>
              <a:ext cx="1798893" cy="719800"/>
            </a:xfrm>
            <a:custGeom>
              <a:rect b="b" l="l" r="r" t="t"/>
              <a:pathLst>
                <a:path extrusionOk="0" h="22492" w="56211">
                  <a:moveTo>
                    <a:pt x="33719" y="22492"/>
                  </a:moveTo>
                  <a:lnTo>
                    <a:pt x="1" y="1"/>
                  </a:lnTo>
                  <a:lnTo>
                    <a:pt x="44947" y="1"/>
                  </a:lnTo>
                  <a:lnTo>
                    <a:pt x="56210" y="224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40"/>
            <p:cNvSpPr/>
            <p:nvPr/>
          </p:nvSpPr>
          <p:spPr>
            <a:xfrm>
              <a:off x="1349436" y="4010317"/>
              <a:ext cx="1798893" cy="719800"/>
            </a:xfrm>
            <a:custGeom>
              <a:rect b="b" l="l" r="r" t="t"/>
              <a:pathLst>
                <a:path extrusionOk="0" h="22492" w="56211">
                  <a:moveTo>
                    <a:pt x="33719" y="22492"/>
                  </a:moveTo>
                  <a:lnTo>
                    <a:pt x="1" y="1"/>
                  </a:lnTo>
                  <a:lnTo>
                    <a:pt x="44947" y="1"/>
                  </a:lnTo>
                  <a:lnTo>
                    <a:pt x="56210" y="22492"/>
                  </a:lnTo>
                  <a:close/>
                </a:path>
              </a:pathLst>
            </a:custGeom>
            <a:solidFill>
              <a:srgbClr val="1B1464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40"/>
            <p:cNvSpPr/>
            <p:nvPr/>
          </p:nvSpPr>
          <p:spPr>
            <a:xfrm>
              <a:off x="2428436" y="4730018"/>
              <a:ext cx="719800" cy="413472"/>
            </a:xfrm>
            <a:custGeom>
              <a:rect b="b" l="l" r="r" t="t"/>
              <a:pathLst>
                <a:path extrusionOk="0" h="12920" w="22492">
                  <a:moveTo>
                    <a:pt x="0" y="1"/>
                  </a:moveTo>
                  <a:lnTo>
                    <a:pt x="0" y="12919"/>
                  </a:lnTo>
                  <a:lnTo>
                    <a:pt x="22491" y="12919"/>
                  </a:lnTo>
                  <a:lnTo>
                    <a:pt x="224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40"/>
            <p:cNvSpPr/>
            <p:nvPr/>
          </p:nvSpPr>
          <p:spPr>
            <a:xfrm>
              <a:off x="1349436" y="2570562"/>
              <a:ext cx="1439952" cy="1439920"/>
            </a:xfrm>
            <a:custGeom>
              <a:rect b="b" l="l" r="r" t="t"/>
              <a:pathLst>
                <a:path extrusionOk="0" h="44994" w="44995">
                  <a:moveTo>
                    <a:pt x="1" y="0"/>
                  </a:moveTo>
                  <a:lnTo>
                    <a:pt x="44995" y="0"/>
                  </a:lnTo>
                  <a:lnTo>
                    <a:pt x="44995" y="44994"/>
                  </a:lnTo>
                  <a:lnTo>
                    <a:pt x="1" y="449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0" name="Google Shape;1790;p140"/>
          <p:cNvGrpSpPr/>
          <p:nvPr/>
        </p:nvGrpSpPr>
        <p:grpSpPr>
          <a:xfrm>
            <a:off x="6657155" y="2026060"/>
            <a:ext cx="2207241" cy="3117360"/>
            <a:chOff x="5995705" y="2570562"/>
            <a:chExt cx="1798893" cy="2572929"/>
          </a:xfrm>
        </p:grpSpPr>
        <p:sp>
          <p:nvSpPr>
            <p:cNvPr id="1791" name="Google Shape;1791;p140"/>
            <p:cNvSpPr/>
            <p:nvPr/>
          </p:nvSpPr>
          <p:spPr>
            <a:xfrm>
              <a:off x="5995705" y="4010317"/>
              <a:ext cx="1798893" cy="719800"/>
            </a:xfrm>
            <a:custGeom>
              <a:rect b="b" l="l" r="r" t="t"/>
              <a:pathLst>
                <a:path extrusionOk="0" h="22492" w="56211">
                  <a:moveTo>
                    <a:pt x="1" y="22492"/>
                  </a:moveTo>
                  <a:lnTo>
                    <a:pt x="11216" y="1"/>
                  </a:lnTo>
                  <a:lnTo>
                    <a:pt x="56210" y="1"/>
                  </a:lnTo>
                  <a:lnTo>
                    <a:pt x="22492" y="2249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40"/>
            <p:cNvSpPr/>
            <p:nvPr/>
          </p:nvSpPr>
          <p:spPr>
            <a:xfrm>
              <a:off x="5995705" y="4010317"/>
              <a:ext cx="1798893" cy="719800"/>
            </a:xfrm>
            <a:custGeom>
              <a:rect b="b" l="l" r="r" t="t"/>
              <a:pathLst>
                <a:path extrusionOk="0" h="22492" w="56211">
                  <a:moveTo>
                    <a:pt x="1" y="22492"/>
                  </a:moveTo>
                  <a:lnTo>
                    <a:pt x="11216" y="1"/>
                  </a:lnTo>
                  <a:lnTo>
                    <a:pt x="56210" y="1"/>
                  </a:lnTo>
                  <a:lnTo>
                    <a:pt x="22492" y="22492"/>
                  </a:lnTo>
                  <a:close/>
                </a:path>
              </a:pathLst>
            </a:custGeom>
            <a:solidFill>
              <a:srgbClr val="1B1464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40"/>
            <p:cNvSpPr/>
            <p:nvPr/>
          </p:nvSpPr>
          <p:spPr>
            <a:xfrm>
              <a:off x="6354614" y="2570562"/>
              <a:ext cx="1439952" cy="1439920"/>
            </a:xfrm>
            <a:custGeom>
              <a:rect b="b" l="l" r="r" t="t"/>
              <a:pathLst>
                <a:path extrusionOk="0" h="44994" w="44995">
                  <a:moveTo>
                    <a:pt x="0" y="0"/>
                  </a:moveTo>
                  <a:lnTo>
                    <a:pt x="44994" y="0"/>
                  </a:lnTo>
                  <a:lnTo>
                    <a:pt x="44994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40"/>
            <p:cNvSpPr/>
            <p:nvPr/>
          </p:nvSpPr>
          <p:spPr>
            <a:xfrm>
              <a:off x="5995705" y="4730018"/>
              <a:ext cx="720184" cy="413472"/>
            </a:xfrm>
            <a:custGeom>
              <a:rect b="b" l="l" r="r" t="t"/>
              <a:pathLst>
                <a:path extrusionOk="0" h="12920" w="22504">
                  <a:moveTo>
                    <a:pt x="1" y="1"/>
                  </a:moveTo>
                  <a:lnTo>
                    <a:pt x="22503" y="1"/>
                  </a:lnTo>
                  <a:lnTo>
                    <a:pt x="22503" y="12919"/>
                  </a:lnTo>
                  <a:lnTo>
                    <a:pt x="1" y="129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5" name="Google Shape;1795;p140"/>
          <p:cNvSpPr txBox="1"/>
          <p:nvPr>
            <p:ph idx="2" type="ctrTitle"/>
          </p:nvPr>
        </p:nvSpPr>
        <p:spPr>
          <a:xfrm flipH="1">
            <a:off x="431325" y="2280300"/>
            <a:ext cx="14403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</a:rPr>
              <a:t>Записващи (Writable)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796" name="Google Shape;1796;p140"/>
          <p:cNvSpPr txBox="1"/>
          <p:nvPr>
            <p:ph idx="2" type="ctrTitle"/>
          </p:nvPr>
        </p:nvSpPr>
        <p:spPr>
          <a:xfrm flipH="1">
            <a:off x="2637550" y="2280300"/>
            <a:ext cx="14403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</a:rPr>
              <a:t>Четими (Readable)</a:t>
            </a:r>
            <a:endParaRPr sz="1400">
              <a:solidFill>
                <a:schemeClr val="dk1"/>
              </a:solidFill>
            </a:endParaRPr>
          </a:p>
        </p:txBody>
      </p:sp>
      <p:grpSp>
        <p:nvGrpSpPr>
          <p:cNvPr id="1797" name="Google Shape;1797;p140"/>
          <p:cNvGrpSpPr/>
          <p:nvPr/>
        </p:nvGrpSpPr>
        <p:grpSpPr>
          <a:xfrm>
            <a:off x="4923687" y="2025962"/>
            <a:ext cx="1440305" cy="3117360"/>
            <a:chOff x="3851848" y="2570562"/>
            <a:chExt cx="1440305" cy="2572929"/>
          </a:xfrm>
        </p:grpSpPr>
        <p:sp>
          <p:nvSpPr>
            <p:cNvPr id="1798" name="Google Shape;1798;p140"/>
            <p:cNvSpPr/>
            <p:nvPr/>
          </p:nvSpPr>
          <p:spPr>
            <a:xfrm>
              <a:off x="3851848" y="4010317"/>
              <a:ext cx="1440305" cy="719800"/>
            </a:xfrm>
            <a:custGeom>
              <a:rect b="b" l="l" r="r" t="t"/>
              <a:pathLst>
                <a:path extrusionOk="0" h="22492" w="45006">
                  <a:moveTo>
                    <a:pt x="11287" y="22492"/>
                  </a:moveTo>
                  <a:lnTo>
                    <a:pt x="0" y="1"/>
                  </a:lnTo>
                  <a:lnTo>
                    <a:pt x="45006" y="1"/>
                  </a:lnTo>
                  <a:lnTo>
                    <a:pt x="33778" y="22492"/>
                  </a:lnTo>
                  <a:close/>
                </a:path>
              </a:pathLst>
            </a:cu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40"/>
            <p:cNvSpPr/>
            <p:nvPr/>
          </p:nvSpPr>
          <p:spPr>
            <a:xfrm>
              <a:off x="4213029" y="4730018"/>
              <a:ext cx="719800" cy="413472"/>
            </a:xfrm>
            <a:custGeom>
              <a:rect b="b" l="l" r="r" t="t"/>
              <a:pathLst>
                <a:path extrusionOk="0" h="12920" w="22492">
                  <a:moveTo>
                    <a:pt x="0" y="1"/>
                  </a:moveTo>
                  <a:lnTo>
                    <a:pt x="22491" y="1"/>
                  </a:lnTo>
                  <a:lnTo>
                    <a:pt x="22491" y="12919"/>
                  </a:lnTo>
                  <a:lnTo>
                    <a:pt x="0" y="129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40"/>
            <p:cNvSpPr/>
            <p:nvPr/>
          </p:nvSpPr>
          <p:spPr>
            <a:xfrm>
              <a:off x="3851848" y="2570562"/>
              <a:ext cx="1440305" cy="1439920"/>
            </a:xfrm>
            <a:custGeom>
              <a:rect b="b" l="l" r="r" t="t"/>
              <a:pathLst>
                <a:path extrusionOk="0" h="44994" w="45006">
                  <a:moveTo>
                    <a:pt x="0" y="0"/>
                  </a:moveTo>
                  <a:lnTo>
                    <a:pt x="45006" y="0"/>
                  </a:lnTo>
                  <a:lnTo>
                    <a:pt x="45006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1" name="Google Shape;1801;p140"/>
          <p:cNvSpPr txBox="1"/>
          <p:nvPr>
            <p:ph idx="2" type="ctrTitle"/>
          </p:nvPr>
        </p:nvSpPr>
        <p:spPr>
          <a:xfrm flipH="1">
            <a:off x="4923700" y="2280300"/>
            <a:ext cx="14403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</a:rPr>
              <a:t>Дуплекс (Duplex)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2" name="Google Shape;1802;p140"/>
          <p:cNvSpPr txBox="1"/>
          <p:nvPr>
            <p:ph idx="2" type="ctrTitle"/>
          </p:nvPr>
        </p:nvSpPr>
        <p:spPr>
          <a:xfrm flipH="1">
            <a:off x="7093175" y="2194350"/>
            <a:ext cx="1870200" cy="4305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</a:rPr>
              <a:t>Трансформиращи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</a:rPr>
              <a:t>(Transform) 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7" name="Google Shape;1807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000" y="1189650"/>
            <a:ext cx="4974875" cy="29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gramming Lesson by Slidesgo">
  <a:themeElements>
    <a:clrScheme name="Simple Light">
      <a:dk1>
        <a:srgbClr val="1B1464"/>
      </a:dk1>
      <a:lt1>
        <a:srgbClr val="FFFFFF"/>
      </a:lt1>
      <a:dk2>
        <a:srgbClr val="00FFC5"/>
      </a:dk2>
      <a:lt2>
        <a:srgbClr val="EC008C"/>
      </a:lt2>
      <a:accent1>
        <a:srgbClr val="1B1464"/>
      </a:accent1>
      <a:accent2>
        <a:srgbClr val="00FFC5"/>
      </a:accent2>
      <a:accent3>
        <a:srgbClr val="EC008C"/>
      </a:accent3>
      <a:accent4>
        <a:srgbClr val="1B1464"/>
      </a:accent4>
      <a:accent5>
        <a:srgbClr val="00FFC5"/>
      </a:accent5>
      <a:accent6>
        <a:srgbClr val="EC008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gramming Lesson by Slidesgo">
  <a:themeElements>
    <a:clrScheme name="Simple Light">
      <a:dk1>
        <a:srgbClr val="1B1464"/>
      </a:dk1>
      <a:lt1>
        <a:srgbClr val="FFFFFF"/>
      </a:lt1>
      <a:dk2>
        <a:srgbClr val="00FFC5"/>
      </a:dk2>
      <a:lt2>
        <a:srgbClr val="EC008C"/>
      </a:lt2>
      <a:accent1>
        <a:srgbClr val="1B1464"/>
      </a:accent1>
      <a:accent2>
        <a:srgbClr val="00FFC5"/>
      </a:accent2>
      <a:accent3>
        <a:srgbClr val="EC008C"/>
      </a:accent3>
      <a:accent4>
        <a:srgbClr val="1B1464"/>
      </a:accent4>
      <a:accent5>
        <a:srgbClr val="00FFC5"/>
      </a:accent5>
      <a:accent6>
        <a:srgbClr val="EC008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ogramming Lesson by Slidesgo">
  <a:themeElements>
    <a:clrScheme name="Simple Light">
      <a:dk1>
        <a:srgbClr val="1B1464"/>
      </a:dk1>
      <a:lt1>
        <a:srgbClr val="FFFFFF"/>
      </a:lt1>
      <a:dk2>
        <a:srgbClr val="00FFC5"/>
      </a:dk2>
      <a:lt2>
        <a:srgbClr val="EC008C"/>
      </a:lt2>
      <a:accent1>
        <a:srgbClr val="1B1464"/>
      </a:accent1>
      <a:accent2>
        <a:srgbClr val="00FFC5"/>
      </a:accent2>
      <a:accent3>
        <a:srgbClr val="EC008C"/>
      </a:accent3>
      <a:accent4>
        <a:srgbClr val="1B1464"/>
      </a:accent4>
      <a:accent5>
        <a:srgbClr val="00FFC5"/>
      </a:accent5>
      <a:accent6>
        <a:srgbClr val="EC008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rogramming Lesson by Slidesgo">
  <a:themeElements>
    <a:clrScheme name="Simple Light">
      <a:dk1>
        <a:srgbClr val="1B1464"/>
      </a:dk1>
      <a:lt1>
        <a:srgbClr val="FFFFFF"/>
      </a:lt1>
      <a:dk2>
        <a:srgbClr val="00FFC5"/>
      </a:dk2>
      <a:lt2>
        <a:srgbClr val="EC008C"/>
      </a:lt2>
      <a:accent1>
        <a:srgbClr val="1B1464"/>
      </a:accent1>
      <a:accent2>
        <a:srgbClr val="00FFC5"/>
      </a:accent2>
      <a:accent3>
        <a:srgbClr val="EC008C"/>
      </a:accent3>
      <a:accent4>
        <a:srgbClr val="1B1464"/>
      </a:accent4>
      <a:accent5>
        <a:srgbClr val="00FFC5"/>
      </a:accent5>
      <a:accent6>
        <a:srgbClr val="EC008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rogramming Lesson by Slidesgo">
  <a:themeElements>
    <a:clrScheme name="Simple Light">
      <a:dk1>
        <a:srgbClr val="1B1464"/>
      </a:dk1>
      <a:lt1>
        <a:srgbClr val="FFFFFF"/>
      </a:lt1>
      <a:dk2>
        <a:srgbClr val="00FFC5"/>
      </a:dk2>
      <a:lt2>
        <a:srgbClr val="EC008C"/>
      </a:lt2>
      <a:accent1>
        <a:srgbClr val="1B1464"/>
      </a:accent1>
      <a:accent2>
        <a:srgbClr val="00FFC5"/>
      </a:accent2>
      <a:accent3>
        <a:srgbClr val="EC008C"/>
      </a:accent3>
      <a:accent4>
        <a:srgbClr val="1B1464"/>
      </a:accent4>
      <a:accent5>
        <a:srgbClr val="00FFC5"/>
      </a:accent5>
      <a:accent6>
        <a:srgbClr val="EC008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