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4"/>
  </p:sldMasterIdLst>
  <p:notesMasterIdLst>
    <p:notesMasterId r:id="rId32"/>
  </p:notesMasterIdLst>
  <p:sldIdLst>
    <p:sldId id="256" r:id="rId5"/>
    <p:sldId id="311" r:id="rId6"/>
    <p:sldId id="266" r:id="rId7"/>
    <p:sldId id="323" r:id="rId8"/>
    <p:sldId id="324" r:id="rId9"/>
    <p:sldId id="325" r:id="rId10"/>
    <p:sldId id="326" r:id="rId11"/>
    <p:sldId id="261" r:id="rId12"/>
    <p:sldId id="259" r:id="rId13"/>
    <p:sldId id="312" r:id="rId14"/>
    <p:sldId id="320" r:id="rId15"/>
    <p:sldId id="327" r:id="rId16"/>
    <p:sldId id="285" r:id="rId17"/>
    <p:sldId id="318" r:id="rId18"/>
    <p:sldId id="321" r:id="rId19"/>
    <p:sldId id="322" r:id="rId20"/>
    <p:sldId id="328" r:id="rId21"/>
    <p:sldId id="329" r:id="rId22"/>
    <p:sldId id="283" r:id="rId23"/>
    <p:sldId id="270" r:id="rId24"/>
    <p:sldId id="319" r:id="rId25"/>
    <p:sldId id="313" r:id="rId26"/>
    <p:sldId id="273" r:id="rId27"/>
    <p:sldId id="279" r:id="rId28"/>
    <p:sldId id="316" r:id="rId29"/>
    <p:sldId id="317" r:id="rId30"/>
    <p:sldId id="288" r:id="rId31"/>
  </p:sldIdLst>
  <p:sldSz cx="9144000" cy="5143500" type="screen16x9"/>
  <p:notesSz cx="6858000" cy="9144000"/>
  <p:embeddedFontLst>
    <p:embeddedFont>
      <p:font typeface="DM Sans" panose="020B0604020202020204" charset="0"/>
      <p:regular r:id="rId33"/>
      <p:bold r:id="rId34"/>
      <p:italic r:id="rId35"/>
      <p:boldItalic r:id="rId36"/>
    </p:embeddedFont>
    <p:embeddedFont>
      <p:font typeface="Viga" panose="020B0604020202020204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63" userDrawn="1">
          <p15:clr>
            <a:srgbClr val="9AA0A6"/>
          </p15:clr>
        </p15:guide>
        <p15:guide id="2" pos="2880">
          <p15:clr>
            <a:srgbClr val="9AA0A6"/>
          </p15:clr>
        </p15:guide>
        <p15:guide id="3" pos="456">
          <p15:clr>
            <a:srgbClr val="9AA0A6"/>
          </p15:clr>
        </p15:guide>
        <p15:guide id="4" orient="horz" pos="1733" userDrawn="1">
          <p15:clr>
            <a:srgbClr val="9AA0A6"/>
          </p15:clr>
        </p15:guide>
        <p15:guide id="5" orient="horz" pos="2663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FAF1"/>
    <a:srgbClr val="ACFFDF"/>
    <a:srgbClr val="1F1C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C6BA4A-C9AF-4ABE-9E51-5A0E2CD91E45}" v="37" dt="2022-06-08T18:38:23.062"/>
    <p1510:client id="{0632A0D6-0709-4A2B-AE99-39A11456145F}" v="24" dt="2022-06-01T20:01:28.921"/>
    <p1510:client id="{1269005B-4EAE-4329-9100-F954D8A87463}" v="25" dt="2022-06-09T06:31:42.207"/>
    <p1510:client id="{194D89EC-2CAC-49A1-81A0-B64B23A55D7F}" v="73" dt="2022-06-01T19:36:31.363"/>
    <p1510:client id="{19ADCA39-4D8B-4551-9F1C-F18248949315}" v="1" dt="2022-06-01T21:20:23.227"/>
    <p1510:client id="{5BD122B3-99D8-43E5-A3BF-4C59F63C553A}" v="80" dt="2022-06-08T20:42:22.952"/>
    <p1510:client id="{6A014421-258C-42A1-A49F-2C6AAFEF2486}" v="6" dt="2022-06-01T21:02:01.594"/>
    <p1510:client id="{6A6C964A-41C8-4B88-B673-B2D538DB4F67}" v="38" dt="2022-06-01T17:45:41.149"/>
    <p1510:client id="{72FBCE15-07FE-45DB-A2A5-0178CFBF632D}" v="18" dt="2022-06-01T19:44:39.645"/>
    <p1510:client id="{76D5E642-267A-481A-BCE2-CF08D6B0A078}" v="6" dt="2022-06-01T21:14:58.789"/>
    <p1510:client id="{8275B5D7-F99C-45B6-A61E-612B9DD5A936}" v="142" dt="2022-06-02T04:51:41.223"/>
    <p1510:client id="{96D09947-7AE5-4726-867D-F57737562BCB}" v="59" dt="2022-06-09T04:52:44.165"/>
    <p1510:client id="{9DD4A44F-A5D2-48A9-8B71-F1FDCD8295B4}" v="28" dt="2022-06-01T22:33:33.498"/>
    <p1510:client id="{A358ABFE-B3A4-4EB3-B1CC-02562606B2A6}" v="130" dt="2022-06-02T00:19:00.633"/>
    <p1510:client id="{B3032F00-48FD-48CC-8AFB-9DC420AA49CD}" v="64" dt="2022-06-09T04:41:19.507"/>
    <p1510:client id="{FDA9BAA2-5472-4D51-A48C-37C21AD170EB}" v="2" dt="2022-06-01T19:18:26.603"/>
  </p1510:revLst>
</p1510:revInfo>
</file>

<file path=ppt/tableStyles.xml><?xml version="1.0" encoding="utf-8"?>
<a:tblStyleLst xmlns:a="http://schemas.openxmlformats.org/drawingml/2006/main" def="{CD84EFDD-7F0C-4F42-825C-74CECE2878D9}">
  <a:tblStyle styleId="{CD84EFDD-7F0C-4F42-825C-74CECE2878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463"/>
        <p:guide pos="2880"/>
        <p:guide pos="456"/>
        <p:guide orient="horz" pos="1733"/>
        <p:guide orient="horz" pos="2663"/>
      </p:guideLst>
    </p:cSldViewPr>
  </p:slide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9.xml" Id="rId13" /><Relationship Type="http://schemas.openxmlformats.org/officeDocument/2006/relationships/slide" Target="slides/slide14.xml" Id="rId18" /><Relationship Type="http://schemas.openxmlformats.org/officeDocument/2006/relationships/slide" Target="slides/slide22.xml" Id="rId26" /><Relationship Type="http://schemas.openxmlformats.org/officeDocument/2006/relationships/viewProps" Target="viewProps.xml" Id="rId39" /><Relationship Type="http://schemas.openxmlformats.org/officeDocument/2006/relationships/slide" Target="slides/slide17.xml" Id="rId21" /><Relationship Type="http://schemas.openxmlformats.org/officeDocument/2006/relationships/font" Target="fonts/font2.fntdata" Id="rId34" /><Relationship Type="http://schemas.openxmlformats.org/officeDocument/2006/relationships/slide" Target="slides/slide3.xml" Id="rId7" /><Relationship Type="http://schemas.openxmlformats.org/officeDocument/2006/relationships/customXml" Target="../customXml/item2.xml" Id="rId2" /><Relationship Type="http://schemas.openxmlformats.org/officeDocument/2006/relationships/slide" Target="slides/slide12.xml" Id="rId16" /><Relationship Type="http://schemas.openxmlformats.org/officeDocument/2006/relationships/slide" Target="slides/slide16.xml" Id="rId20" /><Relationship Type="http://schemas.openxmlformats.org/officeDocument/2006/relationships/slide" Target="slides/slide25.xml" Id="rId29" /><Relationship Type="http://schemas.openxmlformats.org/officeDocument/2006/relationships/tableStyles" Target="tableStyles.xml" Id="rId41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slide" Target="slides/slide20.xml" Id="rId24" /><Relationship Type="http://schemas.openxmlformats.org/officeDocument/2006/relationships/notesMaster" Target="notesMasters/notesMaster1.xml" Id="rId32" /><Relationship Type="http://schemas.openxmlformats.org/officeDocument/2006/relationships/font" Target="fonts/font5.fntdata" Id="rId37" /><Relationship Type="http://schemas.openxmlformats.org/officeDocument/2006/relationships/theme" Target="theme/theme1.xml" Id="rId40" /><Relationship Type="http://schemas.openxmlformats.org/officeDocument/2006/relationships/slide" Target="slides/slide1.xml" Id="rId5" /><Relationship Type="http://schemas.openxmlformats.org/officeDocument/2006/relationships/slide" Target="slides/slide11.xml" Id="rId15" /><Relationship Type="http://schemas.openxmlformats.org/officeDocument/2006/relationships/slide" Target="slides/slide19.xml" Id="rId23" /><Relationship Type="http://schemas.openxmlformats.org/officeDocument/2006/relationships/slide" Target="slides/slide24.xml" Id="rId28" /><Relationship Type="http://schemas.openxmlformats.org/officeDocument/2006/relationships/font" Target="fonts/font4.fntdata" Id="rId36" /><Relationship Type="http://schemas.openxmlformats.org/officeDocument/2006/relationships/slide" Target="slides/slide6.xml" Id="rId10" /><Relationship Type="http://schemas.openxmlformats.org/officeDocument/2006/relationships/slide" Target="slides/slide15.xml" Id="rId19" /><Relationship Type="http://schemas.openxmlformats.org/officeDocument/2006/relationships/slide" Target="slides/slide27.xml" Id="rId31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Relationship Type="http://schemas.openxmlformats.org/officeDocument/2006/relationships/slide" Target="slides/slide18.xml" Id="rId22" /><Relationship Type="http://schemas.openxmlformats.org/officeDocument/2006/relationships/slide" Target="slides/slide23.xml" Id="rId27" /><Relationship Type="http://schemas.openxmlformats.org/officeDocument/2006/relationships/slide" Target="slides/slide26.xml" Id="rId30" /><Relationship Type="http://schemas.openxmlformats.org/officeDocument/2006/relationships/font" Target="fonts/font3.fntdata" Id="rId35" /><Relationship Type="http://schemas.microsoft.com/office/2015/10/relationships/revisionInfo" Target="revisionInfo.xml" Id="rId43" /><Relationship Type="http://schemas.openxmlformats.org/officeDocument/2006/relationships/slide" Target="slides/slide4.xml" Id="rId8" /><Relationship Type="http://schemas.openxmlformats.org/officeDocument/2006/relationships/customXml" Target="../customXml/item3.xml" Id="rId3" /><Relationship Type="http://schemas.openxmlformats.org/officeDocument/2006/relationships/slide" Target="slides/slide8.xml" Id="rId12" /><Relationship Type="http://schemas.openxmlformats.org/officeDocument/2006/relationships/slide" Target="slides/slide13.xml" Id="rId17" /><Relationship Type="http://schemas.openxmlformats.org/officeDocument/2006/relationships/slide" Target="slides/slide21.xml" Id="rId25" /><Relationship Type="http://schemas.openxmlformats.org/officeDocument/2006/relationships/font" Target="fonts/font1.fntdata" Id="rId33" /><Relationship Type="http://schemas.openxmlformats.org/officeDocument/2006/relationships/presProps" Target="presProps.xml" Id="rId38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bb4ddd667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bb4ddd667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6455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bb4ddd667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bb4ddd667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9666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3" name="Google Shape;2813;g6bdca54fc3_0_27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4" name="Google Shape;2814;g6bdca54fc3_0_27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6bdca54fc3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0" name="Google Shape;1020;g6bdca54fc3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0020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bb4ddd667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bb4ddd667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7827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bb4ddd667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bb4ddd667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617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bb4ddd667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bb4ddd667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6020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bb4ddd667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bb4ddd667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55535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6bdca54fc3_0_26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2" name="Google Shape;2682;g6bdca54fc3_0_26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g6bdca54fc3_0_1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2" name="Google Shape;1482;g6bdca54fc3_0_1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6bdca54fc3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0" name="Google Shape;1020;g6bdca54fc3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g6bdca54fc3_0_26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6" name="Google Shape;2196;g6bdca54fc3_0_26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45664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6bdca54fc3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6bdca54fc3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74098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g6bdca54fc3_0_260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7" name="Google Shape;1867;g6bdca54fc3_0_260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g6bdca54fc3_0_26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6" name="Google Shape;2196;g6bdca54fc3_0_26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g6bdca54fc3_0_26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6" name="Google Shape;2196;g6bdca54fc3_0_26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36196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g6bdca54fc3_0_26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6" name="Google Shape;2196;g6bdca54fc3_0_26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27585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5" name="Google Shape;2985;g6bdca54fc3_0_27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6" name="Google Shape;2986;g6bdca54fc3_0_27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g6bdca54fc3_0_26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6" name="Google Shape;2196;g6bdca54fc3_0_26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838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bb4ddd667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bb4ddd667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7066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bb4ddd667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bb4ddd667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4089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bb4ddd667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bb4ddd667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2937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6bb4ddd667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6bb4ddd667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bb4ddd667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bb4ddd667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bb4ddd667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bb4ddd667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4919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974350" y="527325"/>
            <a:ext cx="3769500" cy="291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4800"/>
              <a:buNone/>
              <a:defRPr sz="4800">
                <a:solidFill>
                  <a:srgbClr val="1F1C5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974350" y="3518775"/>
            <a:ext cx="3876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>
                <a:solidFill>
                  <a:srgbClr val="1F1C5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ONE_COLUMN_TEXT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14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5267775" y="2040625"/>
            <a:ext cx="2785200" cy="178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ONE_COLUMN_TEXT_1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Google Shape;69;p15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5953575" y="3447525"/>
            <a:ext cx="24303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title" idx="2"/>
          </p:nvPr>
        </p:nvSpPr>
        <p:spPr>
          <a:xfrm>
            <a:off x="5953575" y="2949674"/>
            <a:ext cx="24303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ONE_COLUMN_TEXT_1_1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Google Shape;74;p16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5316193" y="3450300"/>
            <a:ext cx="26286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title" idx="2"/>
          </p:nvPr>
        </p:nvSpPr>
        <p:spPr>
          <a:xfrm>
            <a:off x="5316193" y="2952450"/>
            <a:ext cx="26286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3"/>
          </p:nvPr>
        </p:nvSpPr>
        <p:spPr>
          <a:xfrm>
            <a:off x="1199212" y="3450300"/>
            <a:ext cx="26286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title" idx="4"/>
          </p:nvPr>
        </p:nvSpPr>
        <p:spPr>
          <a:xfrm>
            <a:off x="1199212" y="2952450"/>
            <a:ext cx="26286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">
  <p:cSld name="ONE_COLUMN_TEXT_1_1_1_1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700" scaled="0"/>
        </a:gra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Google Shape;81;p17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464998" y="3508236"/>
            <a:ext cx="22140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title" idx="2"/>
          </p:nvPr>
        </p:nvSpPr>
        <p:spPr>
          <a:xfrm>
            <a:off x="3464998" y="3010385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3"/>
          </p:nvPr>
        </p:nvSpPr>
        <p:spPr>
          <a:xfrm>
            <a:off x="835213" y="3508236"/>
            <a:ext cx="22140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title" idx="4"/>
          </p:nvPr>
        </p:nvSpPr>
        <p:spPr>
          <a:xfrm>
            <a:off x="835213" y="3010385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5"/>
          </p:nvPr>
        </p:nvSpPr>
        <p:spPr>
          <a:xfrm>
            <a:off x="6094778" y="3508236"/>
            <a:ext cx="22140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title" idx="6"/>
          </p:nvPr>
        </p:nvSpPr>
        <p:spPr>
          <a:xfrm>
            <a:off x="6094778" y="3010385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1">
  <p:cSld name="ONE_COLUMN_TEXT_1_1_1_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Google Shape;90;p18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4933300" y="1879975"/>
            <a:ext cx="2510400" cy="7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title" idx="2"/>
          </p:nvPr>
        </p:nvSpPr>
        <p:spPr>
          <a:xfrm>
            <a:off x="4933300" y="1508575"/>
            <a:ext cx="2510400" cy="4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3"/>
          </p:nvPr>
        </p:nvSpPr>
        <p:spPr>
          <a:xfrm>
            <a:off x="4933300" y="3595175"/>
            <a:ext cx="2510400" cy="7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title" idx="4"/>
          </p:nvPr>
        </p:nvSpPr>
        <p:spPr>
          <a:xfrm>
            <a:off x="4933300" y="3223775"/>
            <a:ext cx="2510400" cy="4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_HEADER_1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012" scaled="0"/>
        </a:gra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4288151" y="1458975"/>
            <a:ext cx="3967500" cy="16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ubTitle" idx="1"/>
          </p:nvPr>
        </p:nvSpPr>
        <p:spPr>
          <a:xfrm>
            <a:off x="5277851" y="3087550"/>
            <a:ext cx="2977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>
                <a:solidFill>
                  <a:srgbClr val="1F1C5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title" idx="2" hasCustomPrompt="1"/>
          </p:nvPr>
        </p:nvSpPr>
        <p:spPr>
          <a:xfrm>
            <a:off x="5597951" y="792425"/>
            <a:ext cx="26577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_ONLY_1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700" scaled="0"/>
        </a:gra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20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">
  <p:cSld name="ONE_COLUMN_TEXT_1_1_1_3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Google Shape;104;p21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1010100" y="3819175"/>
            <a:ext cx="1478400" cy="7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title" idx="2"/>
          </p:nvPr>
        </p:nvSpPr>
        <p:spPr>
          <a:xfrm>
            <a:off x="1010088" y="3321325"/>
            <a:ext cx="14784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3"/>
          </p:nvPr>
        </p:nvSpPr>
        <p:spPr>
          <a:xfrm>
            <a:off x="2891901" y="3819175"/>
            <a:ext cx="1478400" cy="7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title" idx="4"/>
          </p:nvPr>
        </p:nvSpPr>
        <p:spPr>
          <a:xfrm>
            <a:off x="2891894" y="3321325"/>
            <a:ext cx="14784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5"/>
          </p:nvPr>
        </p:nvSpPr>
        <p:spPr>
          <a:xfrm>
            <a:off x="4773703" y="3819175"/>
            <a:ext cx="1478400" cy="7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title" idx="6"/>
          </p:nvPr>
        </p:nvSpPr>
        <p:spPr>
          <a:xfrm>
            <a:off x="4773701" y="3321325"/>
            <a:ext cx="14784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7"/>
          </p:nvPr>
        </p:nvSpPr>
        <p:spPr>
          <a:xfrm>
            <a:off x="6655504" y="3819175"/>
            <a:ext cx="1478400" cy="7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title" idx="8"/>
          </p:nvPr>
        </p:nvSpPr>
        <p:spPr>
          <a:xfrm>
            <a:off x="6655507" y="3321325"/>
            <a:ext cx="14784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2">
  <p:cSld name="SECTION_HEADER_1_1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012" scaled="0"/>
        </a:gra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2588250" y="1458975"/>
            <a:ext cx="3967500" cy="16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subTitle" idx="1"/>
          </p:nvPr>
        </p:nvSpPr>
        <p:spPr>
          <a:xfrm>
            <a:off x="3083100" y="3087550"/>
            <a:ext cx="2977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>
                <a:solidFill>
                  <a:srgbClr val="1F1C5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title" idx="2" hasCustomPrompt="1"/>
          </p:nvPr>
        </p:nvSpPr>
        <p:spPr>
          <a:xfrm>
            <a:off x="3243150" y="792425"/>
            <a:ext cx="26577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  ">
  <p:cSld name="ONE_COLUMN_TEXT_1_1_1_1_1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700" scaled="0"/>
        </a:gra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" name="Google Shape;119;p23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20" name="Google Shape;120;p23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body" idx="1"/>
          </p:nvPr>
        </p:nvSpPr>
        <p:spPr>
          <a:xfrm>
            <a:off x="3465005" y="1971203"/>
            <a:ext cx="22140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title" idx="2"/>
          </p:nvPr>
        </p:nvSpPr>
        <p:spPr>
          <a:xfrm>
            <a:off x="3464998" y="1473360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3"/>
          </p:nvPr>
        </p:nvSpPr>
        <p:spPr>
          <a:xfrm>
            <a:off x="835225" y="1971203"/>
            <a:ext cx="22140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title" idx="4"/>
          </p:nvPr>
        </p:nvSpPr>
        <p:spPr>
          <a:xfrm>
            <a:off x="835213" y="1473360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5"/>
          </p:nvPr>
        </p:nvSpPr>
        <p:spPr>
          <a:xfrm>
            <a:off x="6094780" y="1971203"/>
            <a:ext cx="22140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title" idx="6"/>
          </p:nvPr>
        </p:nvSpPr>
        <p:spPr>
          <a:xfrm>
            <a:off x="6094778" y="1473360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7"/>
          </p:nvPr>
        </p:nvSpPr>
        <p:spPr>
          <a:xfrm>
            <a:off x="3465005" y="3882828"/>
            <a:ext cx="22140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title" idx="8"/>
          </p:nvPr>
        </p:nvSpPr>
        <p:spPr>
          <a:xfrm>
            <a:off x="3464998" y="3384985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9"/>
          </p:nvPr>
        </p:nvSpPr>
        <p:spPr>
          <a:xfrm>
            <a:off x="835225" y="3882828"/>
            <a:ext cx="22140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title" idx="13"/>
          </p:nvPr>
        </p:nvSpPr>
        <p:spPr>
          <a:xfrm>
            <a:off x="835213" y="3384985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4"/>
          </p:nvPr>
        </p:nvSpPr>
        <p:spPr>
          <a:xfrm>
            <a:off x="6094780" y="3882828"/>
            <a:ext cx="22140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title" idx="15"/>
          </p:nvPr>
        </p:nvSpPr>
        <p:spPr>
          <a:xfrm>
            <a:off x="6094778" y="3384985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012" scaled="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876325" y="1458975"/>
            <a:ext cx="4559100" cy="16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876325" y="3087550"/>
            <a:ext cx="2977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>
                <a:solidFill>
                  <a:srgbClr val="1F1C5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876325" y="792425"/>
            <a:ext cx="26577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 1">
  <p:cSld name="ONE_COLUMN_TEXT_1_1_1_1_2">
    <p:bg>
      <p:bgPr>
        <a:solidFill>
          <a:srgbClr val="FFFFFF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Google Shape;134;p24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1"/>
          </p:nvPr>
        </p:nvSpPr>
        <p:spPr>
          <a:xfrm>
            <a:off x="3464998" y="3508236"/>
            <a:ext cx="22140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title" idx="2"/>
          </p:nvPr>
        </p:nvSpPr>
        <p:spPr>
          <a:xfrm>
            <a:off x="3464998" y="3010385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body" idx="3"/>
          </p:nvPr>
        </p:nvSpPr>
        <p:spPr>
          <a:xfrm>
            <a:off x="835213" y="3508236"/>
            <a:ext cx="22140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title" idx="4"/>
          </p:nvPr>
        </p:nvSpPr>
        <p:spPr>
          <a:xfrm>
            <a:off x="835213" y="3010385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5"/>
          </p:nvPr>
        </p:nvSpPr>
        <p:spPr>
          <a:xfrm>
            <a:off x="6094778" y="3508236"/>
            <a:ext cx="22140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title" idx="6"/>
          </p:nvPr>
        </p:nvSpPr>
        <p:spPr>
          <a:xfrm>
            <a:off x="6094778" y="3010385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_AND_TWO_COLUMNS_1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700" scaled="0"/>
        </a:gra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>
            <a:spLocks noGrp="1"/>
          </p:cNvSpPr>
          <p:nvPr>
            <p:ph type="body" idx="1"/>
          </p:nvPr>
        </p:nvSpPr>
        <p:spPr>
          <a:xfrm>
            <a:off x="722600" y="1335775"/>
            <a:ext cx="36141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148" name="Google Shape;148;p26"/>
          <p:cNvCxnSpPr/>
          <p:nvPr/>
        </p:nvCxnSpPr>
        <p:spPr>
          <a:xfrm>
            <a:off x="395000" y="7604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49" name="Google Shape;149;p26"/>
          <p:cNvSpPr txBox="1">
            <a:spLocks noGrp="1"/>
          </p:cNvSpPr>
          <p:nvPr>
            <p:ph type="title"/>
          </p:nvPr>
        </p:nvSpPr>
        <p:spPr>
          <a:xfrm>
            <a:off x="779025" y="4905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700" scaled="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722600" y="1335775"/>
            <a:ext cx="36141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07302" y="1335775"/>
            <a:ext cx="36141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22" name="Google Shape;22;p5"/>
          <p:cNvCxnSpPr/>
          <p:nvPr/>
        </p:nvCxnSpPr>
        <p:spPr>
          <a:xfrm>
            <a:off x="395000" y="7604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79025" y="4905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6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7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26625" y="1404600"/>
            <a:ext cx="2785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5554975" y="526350"/>
            <a:ext cx="2730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subTitle" idx="1"/>
          </p:nvPr>
        </p:nvSpPr>
        <p:spPr>
          <a:xfrm>
            <a:off x="626625" y="1515050"/>
            <a:ext cx="1940700" cy="7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 sz="1400">
                <a:latin typeface="Viga"/>
                <a:ea typeface="Viga"/>
                <a:cs typeface="Viga"/>
                <a:sym typeface="Vig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>
                <a:latin typeface="Viga"/>
                <a:ea typeface="Viga"/>
                <a:cs typeface="Viga"/>
                <a:sym typeface="Vig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>
                <a:latin typeface="Viga"/>
                <a:ea typeface="Viga"/>
                <a:cs typeface="Viga"/>
                <a:sym typeface="Vig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>
                <a:latin typeface="Viga"/>
                <a:ea typeface="Viga"/>
                <a:cs typeface="Viga"/>
                <a:sym typeface="Vig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>
                <a:latin typeface="Viga"/>
                <a:ea typeface="Viga"/>
                <a:cs typeface="Viga"/>
                <a:sym typeface="Vig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>
                <a:latin typeface="Viga"/>
                <a:ea typeface="Viga"/>
                <a:cs typeface="Viga"/>
                <a:sym typeface="Vig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>
                <a:latin typeface="Viga"/>
                <a:ea typeface="Viga"/>
                <a:cs typeface="Viga"/>
                <a:sym typeface="Vig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>
                <a:latin typeface="Viga"/>
                <a:ea typeface="Viga"/>
                <a:cs typeface="Viga"/>
                <a:sym typeface="Vig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>
                <a:latin typeface="Viga"/>
                <a:ea typeface="Viga"/>
                <a:cs typeface="Viga"/>
                <a:sym typeface="Viga"/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626625" y="2266850"/>
            <a:ext cx="2925900" cy="23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9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700" scaled="0"/>
        </a:gra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4979375" y="2028425"/>
            <a:ext cx="35724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4979375" y="2568125"/>
            <a:ext cx="2785200" cy="21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Viga"/>
              <a:buNone/>
              <a:defRPr sz="2800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DM Sans"/>
              <a:buChar char="●"/>
              <a:defRPr sz="18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■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●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■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●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DM Sans"/>
              <a:buChar char="■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2" r:id="rId2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/>
          <p:nvPr/>
        </p:nvSpPr>
        <p:spPr>
          <a:xfrm rot="-7509504">
            <a:off x="5485900" y="209354"/>
            <a:ext cx="5179224" cy="5732711"/>
          </a:xfrm>
          <a:custGeom>
            <a:avLst/>
            <a:gdLst/>
            <a:ahLst/>
            <a:cxnLst/>
            <a:rect l="l" t="t" r="r" b="b"/>
            <a:pathLst>
              <a:path w="26397" h="32076" extrusionOk="0">
                <a:moveTo>
                  <a:pt x="11422" y="1"/>
                </a:moveTo>
                <a:cubicBezTo>
                  <a:pt x="10866" y="1"/>
                  <a:pt x="10274" y="46"/>
                  <a:pt x="9640" y="141"/>
                </a:cubicBezTo>
                <a:cubicBezTo>
                  <a:pt x="5702" y="732"/>
                  <a:pt x="2430" y="3940"/>
                  <a:pt x="1216" y="7734"/>
                </a:cubicBezTo>
                <a:cubicBezTo>
                  <a:pt x="0" y="11528"/>
                  <a:pt x="664" y="15761"/>
                  <a:pt x="2459" y="19317"/>
                </a:cubicBezTo>
                <a:cubicBezTo>
                  <a:pt x="4253" y="22873"/>
                  <a:pt x="7097" y="25808"/>
                  <a:pt x="10241" y="28254"/>
                </a:cubicBezTo>
                <a:cubicBezTo>
                  <a:pt x="12805" y="30251"/>
                  <a:pt x="15774" y="32014"/>
                  <a:pt x="19022" y="32074"/>
                </a:cubicBezTo>
                <a:cubicBezTo>
                  <a:pt x="19066" y="32075"/>
                  <a:pt x="19109" y="32076"/>
                  <a:pt x="19153" y="32076"/>
                </a:cubicBezTo>
                <a:cubicBezTo>
                  <a:pt x="22363" y="32076"/>
                  <a:pt x="25746" y="29895"/>
                  <a:pt x="26096" y="26708"/>
                </a:cubicBezTo>
                <a:cubicBezTo>
                  <a:pt x="26397" y="23957"/>
                  <a:pt x="24516" y="21520"/>
                  <a:pt x="23100" y="19145"/>
                </a:cubicBezTo>
                <a:cubicBezTo>
                  <a:pt x="19506" y="13117"/>
                  <a:pt x="20856" y="1"/>
                  <a:pt x="11422" y="1"/>
                </a:cubicBezTo>
                <a:close/>
              </a:path>
            </a:pathLst>
          </a:custGeom>
          <a:gradFill>
            <a:gsLst>
              <a:gs pos="0">
                <a:srgbClr val="8BE3FF"/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type="ctrTitle"/>
          </p:nvPr>
        </p:nvSpPr>
        <p:spPr>
          <a:xfrm>
            <a:off x="4588703" y="1866981"/>
            <a:ext cx="3769500" cy="8913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</a:t>
            </a:r>
            <a:endParaRPr b="1">
              <a:solidFill>
                <a:schemeClr val="l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1" name="Google Shape;161;p29"/>
          <p:cNvGrpSpPr/>
          <p:nvPr/>
        </p:nvGrpSpPr>
        <p:grpSpPr>
          <a:xfrm>
            <a:off x="196269" y="-35131"/>
            <a:ext cx="4117010" cy="5284424"/>
            <a:chOff x="196269" y="-35131"/>
            <a:chExt cx="4117010" cy="5284424"/>
          </a:xfrm>
        </p:grpSpPr>
        <p:grpSp>
          <p:nvGrpSpPr>
            <p:cNvPr id="162" name="Google Shape;162;p29"/>
            <p:cNvGrpSpPr/>
            <p:nvPr/>
          </p:nvGrpSpPr>
          <p:grpSpPr>
            <a:xfrm>
              <a:off x="196269" y="-35131"/>
              <a:ext cx="4117010" cy="4393434"/>
              <a:chOff x="43869" y="-35131"/>
              <a:chExt cx="4117010" cy="4393434"/>
            </a:xfrm>
          </p:grpSpPr>
          <p:sp>
            <p:nvSpPr>
              <p:cNvPr id="163" name="Google Shape;163;p29"/>
              <p:cNvSpPr/>
              <p:nvPr/>
            </p:nvSpPr>
            <p:spPr>
              <a:xfrm>
                <a:off x="3778000" y="1055743"/>
                <a:ext cx="227152" cy="225698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2336" extrusionOk="0">
                    <a:moveTo>
                      <a:pt x="1260" y="1"/>
                    </a:moveTo>
                    <a:cubicBezTo>
                      <a:pt x="788" y="1"/>
                      <a:pt x="361" y="285"/>
                      <a:pt x="181" y="723"/>
                    </a:cubicBezTo>
                    <a:cubicBezTo>
                      <a:pt x="0" y="1158"/>
                      <a:pt x="100" y="1661"/>
                      <a:pt x="434" y="1994"/>
                    </a:cubicBezTo>
                    <a:cubicBezTo>
                      <a:pt x="657" y="2217"/>
                      <a:pt x="956" y="2336"/>
                      <a:pt x="1259" y="2336"/>
                    </a:cubicBezTo>
                    <a:cubicBezTo>
                      <a:pt x="1410" y="2336"/>
                      <a:pt x="1562" y="2307"/>
                      <a:pt x="1707" y="2247"/>
                    </a:cubicBezTo>
                    <a:cubicBezTo>
                      <a:pt x="2143" y="2067"/>
                      <a:pt x="2427" y="1640"/>
                      <a:pt x="2427" y="1168"/>
                    </a:cubicBezTo>
                    <a:cubicBezTo>
                      <a:pt x="2427" y="524"/>
                      <a:pt x="1904" y="1"/>
                      <a:pt x="1260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4" name="Google Shape;164;p29"/>
              <p:cNvGrpSpPr/>
              <p:nvPr/>
            </p:nvGrpSpPr>
            <p:grpSpPr>
              <a:xfrm>
                <a:off x="43869" y="-35131"/>
                <a:ext cx="4117010" cy="4393434"/>
                <a:chOff x="-6861500" y="-774675"/>
                <a:chExt cx="4221275" cy="4504700"/>
              </a:xfrm>
            </p:grpSpPr>
            <p:sp>
              <p:nvSpPr>
                <p:cNvPr id="165" name="Google Shape;165;p29"/>
                <p:cNvSpPr/>
                <p:nvPr/>
              </p:nvSpPr>
              <p:spPr>
                <a:xfrm>
                  <a:off x="-5567850" y="2977775"/>
                  <a:ext cx="2509100" cy="19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64" h="7644" extrusionOk="0">
                      <a:moveTo>
                        <a:pt x="7924" y="0"/>
                      </a:moveTo>
                      <a:lnTo>
                        <a:pt x="1" y="7643"/>
                      </a:lnTo>
                      <a:lnTo>
                        <a:pt x="100364" y="7643"/>
                      </a:lnTo>
                      <a:lnTo>
                        <a:pt x="924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66;p29"/>
                <p:cNvSpPr/>
                <p:nvPr/>
              </p:nvSpPr>
              <p:spPr>
                <a:xfrm>
                  <a:off x="-5576575" y="2971225"/>
                  <a:ext cx="2526575" cy="20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63" h="8166" extrusionOk="0">
                      <a:moveTo>
                        <a:pt x="92685" y="523"/>
                      </a:moveTo>
                      <a:lnTo>
                        <a:pt x="100069" y="7645"/>
                      </a:lnTo>
                      <a:lnTo>
                        <a:pt x="994" y="7645"/>
                      </a:lnTo>
                      <a:lnTo>
                        <a:pt x="8378" y="523"/>
                      </a:lnTo>
                      <a:close/>
                      <a:moveTo>
                        <a:pt x="8273" y="1"/>
                      </a:moveTo>
                      <a:cubicBezTo>
                        <a:pt x="8206" y="1"/>
                        <a:pt x="8141" y="27"/>
                        <a:pt x="8092" y="75"/>
                      </a:cubicBezTo>
                      <a:lnTo>
                        <a:pt x="170" y="7718"/>
                      </a:lnTo>
                      <a:cubicBezTo>
                        <a:pt x="0" y="7881"/>
                        <a:pt x="115" y="8166"/>
                        <a:pt x="350" y="8166"/>
                      </a:cubicBezTo>
                      <a:lnTo>
                        <a:pt x="100713" y="8166"/>
                      </a:lnTo>
                      <a:cubicBezTo>
                        <a:pt x="100948" y="8166"/>
                        <a:pt x="101063" y="7880"/>
                        <a:pt x="100893" y="7718"/>
                      </a:cubicBezTo>
                      <a:lnTo>
                        <a:pt x="92971" y="75"/>
                      </a:lnTo>
                      <a:cubicBezTo>
                        <a:pt x="92922" y="27"/>
                        <a:pt x="92857" y="1"/>
                        <a:pt x="9279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67;p29"/>
                <p:cNvSpPr/>
                <p:nvPr/>
              </p:nvSpPr>
              <p:spPr>
                <a:xfrm>
                  <a:off x="-5367125" y="2980250"/>
                  <a:ext cx="2029575" cy="14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183" h="5698" extrusionOk="0">
                      <a:moveTo>
                        <a:pt x="40592" y="0"/>
                      </a:moveTo>
                      <a:cubicBezTo>
                        <a:pt x="18173" y="0"/>
                        <a:pt x="0" y="1276"/>
                        <a:pt x="0" y="2849"/>
                      </a:cubicBezTo>
                      <a:cubicBezTo>
                        <a:pt x="0" y="4421"/>
                        <a:pt x="18173" y="5698"/>
                        <a:pt x="40592" y="5698"/>
                      </a:cubicBezTo>
                      <a:cubicBezTo>
                        <a:pt x="63009" y="5698"/>
                        <a:pt x="81183" y="4423"/>
                        <a:pt x="81183" y="2849"/>
                      </a:cubicBezTo>
                      <a:cubicBezTo>
                        <a:pt x="81183" y="1276"/>
                        <a:pt x="63009" y="0"/>
                        <a:pt x="40592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68;p29"/>
                <p:cNvSpPr/>
                <p:nvPr/>
              </p:nvSpPr>
              <p:spPr>
                <a:xfrm>
                  <a:off x="-5567850" y="3168850"/>
                  <a:ext cx="2509100" cy="17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64" h="7086" extrusionOk="0">
                      <a:moveTo>
                        <a:pt x="1" y="0"/>
                      </a:moveTo>
                      <a:lnTo>
                        <a:pt x="1" y="7085"/>
                      </a:lnTo>
                      <a:lnTo>
                        <a:pt x="100364" y="7085"/>
                      </a:lnTo>
                      <a:lnTo>
                        <a:pt x="100364" y="0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69;p29"/>
                <p:cNvSpPr/>
                <p:nvPr/>
              </p:nvSpPr>
              <p:spPr>
                <a:xfrm>
                  <a:off x="-5574350" y="3162350"/>
                  <a:ext cx="2522125" cy="19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85" h="7606" extrusionOk="0">
                      <a:moveTo>
                        <a:pt x="100364" y="521"/>
                      </a:moveTo>
                      <a:lnTo>
                        <a:pt x="100364" y="7085"/>
                      </a:lnTo>
                      <a:lnTo>
                        <a:pt x="521" y="7085"/>
                      </a:lnTo>
                      <a:lnTo>
                        <a:pt x="521" y="521"/>
                      </a:lnTo>
                      <a:close/>
                      <a:moveTo>
                        <a:pt x="261" y="0"/>
                      </a:moveTo>
                      <a:cubicBezTo>
                        <a:pt x="117" y="0"/>
                        <a:pt x="1" y="116"/>
                        <a:pt x="1" y="260"/>
                      </a:cubicBezTo>
                      <a:lnTo>
                        <a:pt x="1" y="7345"/>
                      </a:lnTo>
                      <a:cubicBezTo>
                        <a:pt x="1" y="7488"/>
                        <a:pt x="117" y="7606"/>
                        <a:pt x="261" y="7606"/>
                      </a:cubicBezTo>
                      <a:lnTo>
                        <a:pt x="100624" y="7606"/>
                      </a:lnTo>
                      <a:cubicBezTo>
                        <a:pt x="100768" y="7606"/>
                        <a:pt x="100884" y="7488"/>
                        <a:pt x="100884" y="7345"/>
                      </a:cubicBezTo>
                      <a:lnTo>
                        <a:pt x="100884" y="260"/>
                      </a:lnTo>
                      <a:cubicBezTo>
                        <a:pt x="100884" y="116"/>
                        <a:pt x="100768" y="0"/>
                        <a:pt x="100624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170;p29"/>
                <p:cNvSpPr/>
                <p:nvPr/>
              </p:nvSpPr>
              <p:spPr>
                <a:xfrm>
                  <a:off x="-5745350" y="3345975"/>
                  <a:ext cx="2864125" cy="19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565" h="7644" extrusionOk="0">
                      <a:moveTo>
                        <a:pt x="7101" y="0"/>
                      </a:moveTo>
                      <a:lnTo>
                        <a:pt x="0" y="7644"/>
                      </a:lnTo>
                      <a:lnTo>
                        <a:pt x="114565" y="7644"/>
                      </a:lnTo>
                      <a:lnTo>
                        <a:pt x="10746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71;p29"/>
                <p:cNvSpPr/>
                <p:nvPr/>
              </p:nvSpPr>
              <p:spPr>
                <a:xfrm>
                  <a:off x="-5753975" y="3339475"/>
                  <a:ext cx="2881375" cy="20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55" h="8164" extrusionOk="0">
                      <a:moveTo>
                        <a:pt x="107696" y="521"/>
                      </a:moveTo>
                      <a:lnTo>
                        <a:pt x="114313" y="7643"/>
                      </a:lnTo>
                      <a:lnTo>
                        <a:pt x="943" y="7643"/>
                      </a:lnTo>
                      <a:lnTo>
                        <a:pt x="7559" y="521"/>
                      </a:lnTo>
                      <a:close/>
                      <a:moveTo>
                        <a:pt x="7446" y="0"/>
                      </a:moveTo>
                      <a:cubicBezTo>
                        <a:pt x="7373" y="0"/>
                        <a:pt x="7304" y="30"/>
                        <a:pt x="7255" y="84"/>
                      </a:cubicBezTo>
                      <a:lnTo>
                        <a:pt x="155" y="7727"/>
                      </a:lnTo>
                      <a:cubicBezTo>
                        <a:pt x="0" y="7893"/>
                        <a:pt x="119" y="8164"/>
                        <a:pt x="345" y="8164"/>
                      </a:cubicBezTo>
                      <a:lnTo>
                        <a:pt x="114910" y="8164"/>
                      </a:lnTo>
                      <a:cubicBezTo>
                        <a:pt x="115136" y="8164"/>
                        <a:pt x="115255" y="7894"/>
                        <a:pt x="115100" y="7727"/>
                      </a:cubicBezTo>
                      <a:lnTo>
                        <a:pt x="108000" y="84"/>
                      </a:lnTo>
                      <a:cubicBezTo>
                        <a:pt x="107951" y="30"/>
                        <a:pt x="107882" y="0"/>
                        <a:pt x="107809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72;p29"/>
                <p:cNvSpPr/>
                <p:nvPr/>
              </p:nvSpPr>
              <p:spPr>
                <a:xfrm>
                  <a:off x="-5744850" y="3537050"/>
                  <a:ext cx="2863125" cy="1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525" h="7459" extrusionOk="0">
                      <a:moveTo>
                        <a:pt x="1" y="1"/>
                      </a:moveTo>
                      <a:lnTo>
                        <a:pt x="1" y="7459"/>
                      </a:lnTo>
                      <a:lnTo>
                        <a:pt x="114524" y="7459"/>
                      </a:lnTo>
                      <a:lnTo>
                        <a:pt x="114524" y="1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73;p29"/>
                <p:cNvSpPr/>
                <p:nvPr/>
              </p:nvSpPr>
              <p:spPr>
                <a:xfrm>
                  <a:off x="-5751350" y="3530550"/>
                  <a:ext cx="2876125" cy="1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45" h="7979" extrusionOk="0">
                      <a:moveTo>
                        <a:pt x="114524" y="521"/>
                      </a:moveTo>
                      <a:lnTo>
                        <a:pt x="114524" y="7458"/>
                      </a:lnTo>
                      <a:lnTo>
                        <a:pt x="521" y="7458"/>
                      </a:lnTo>
                      <a:lnTo>
                        <a:pt x="521" y="521"/>
                      </a:lnTo>
                      <a:close/>
                      <a:moveTo>
                        <a:pt x="261" y="0"/>
                      </a:moveTo>
                      <a:cubicBezTo>
                        <a:pt x="117" y="0"/>
                        <a:pt x="1" y="116"/>
                        <a:pt x="1" y="261"/>
                      </a:cubicBezTo>
                      <a:lnTo>
                        <a:pt x="1" y="7719"/>
                      </a:lnTo>
                      <a:cubicBezTo>
                        <a:pt x="1" y="7861"/>
                        <a:pt x="117" y="7979"/>
                        <a:pt x="261" y="7979"/>
                      </a:cubicBezTo>
                      <a:lnTo>
                        <a:pt x="114784" y="7979"/>
                      </a:lnTo>
                      <a:cubicBezTo>
                        <a:pt x="114928" y="7979"/>
                        <a:pt x="115044" y="7861"/>
                        <a:pt x="115044" y="7719"/>
                      </a:cubicBezTo>
                      <a:lnTo>
                        <a:pt x="115044" y="261"/>
                      </a:lnTo>
                      <a:cubicBezTo>
                        <a:pt x="115044" y="116"/>
                        <a:pt x="114928" y="0"/>
                        <a:pt x="114784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74;p29"/>
                <p:cNvSpPr/>
                <p:nvPr/>
              </p:nvSpPr>
              <p:spPr>
                <a:xfrm>
                  <a:off x="-4347575" y="-413325"/>
                  <a:ext cx="466400" cy="169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56" h="67703" extrusionOk="0">
                      <a:moveTo>
                        <a:pt x="18135" y="0"/>
                      </a:moveTo>
                      <a:lnTo>
                        <a:pt x="18135" y="19792"/>
                      </a:lnTo>
                      <a:lnTo>
                        <a:pt x="0" y="19792"/>
                      </a:lnTo>
                      <a:lnTo>
                        <a:pt x="0" y="67703"/>
                      </a:lnTo>
                      <a:lnTo>
                        <a:pt x="521" y="67703"/>
                      </a:lnTo>
                      <a:lnTo>
                        <a:pt x="521" y="20313"/>
                      </a:lnTo>
                      <a:lnTo>
                        <a:pt x="18655" y="20313"/>
                      </a:lnTo>
                      <a:lnTo>
                        <a:pt x="18655" y="0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175;p29"/>
                <p:cNvSpPr/>
                <p:nvPr/>
              </p:nvSpPr>
              <p:spPr>
                <a:xfrm>
                  <a:off x="-4170425" y="-413325"/>
                  <a:ext cx="13050" cy="49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" h="19828" extrusionOk="0">
                      <a:moveTo>
                        <a:pt x="0" y="0"/>
                      </a:moveTo>
                      <a:lnTo>
                        <a:pt x="0" y="19828"/>
                      </a:lnTo>
                      <a:lnTo>
                        <a:pt x="521" y="19828"/>
                      </a:lnTo>
                      <a:lnTo>
                        <a:pt x="521" y="0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176;p29"/>
                <p:cNvSpPr/>
                <p:nvPr/>
              </p:nvSpPr>
              <p:spPr>
                <a:xfrm>
                  <a:off x="-6823850" y="1135200"/>
                  <a:ext cx="2414425" cy="33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577" h="13207" extrusionOk="0">
                      <a:moveTo>
                        <a:pt x="1" y="1"/>
                      </a:moveTo>
                      <a:lnTo>
                        <a:pt x="1" y="521"/>
                      </a:lnTo>
                      <a:lnTo>
                        <a:pt x="16928" y="521"/>
                      </a:lnTo>
                      <a:lnTo>
                        <a:pt x="16928" y="13207"/>
                      </a:lnTo>
                      <a:lnTo>
                        <a:pt x="96576" y="13207"/>
                      </a:lnTo>
                      <a:lnTo>
                        <a:pt x="96576" y="12686"/>
                      </a:lnTo>
                      <a:lnTo>
                        <a:pt x="17449" y="12686"/>
                      </a:lnTo>
                      <a:lnTo>
                        <a:pt x="17449" y="1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77;p29"/>
                <p:cNvSpPr/>
                <p:nvPr/>
              </p:nvSpPr>
              <p:spPr>
                <a:xfrm>
                  <a:off x="-5009350" y="-730475"/>
                  <a:ext cx="330175" cy="169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07" h="67932" extrusionOk="0">
                      <a:moveTo>
                        <a:pt x="10232" y="1"/>
                      </a:moveTo>
                      <a:lnTo>
                        <a:pt x="10232" y="17747"/>
                      </a:lnTo>
                      <a:lnTo>
                        <a:pt x="1" y="17747"/>
                      </a:lnTo>
                      <a:lnTo>
                        <a:pt x="1" y="29725"/>
                      </a:lnTo>
                      <a:lnTo>
                        <a:pt x="12686" y="29725"/>
                      </a:lnTo>
                      <a:lnTo>
                        <a:pt x="12686" y="67931"/>
                      </a:lnTo>
                      <a:lnTo>
                        <a:pt x="13207" y="67931"/>
                      </a:lnTo>
                      <a:lnTo>
                        <a:pt x="13207" y="29204"/>
                      </a:lnTo>
                      <a:lnTo>
                        <a:pt x="522" y="29204"/>
                      </a:lnTo>
                      <a:lnTo>
                        <a:pt x="522" y="18267"/>
                      </a:lnTo>
                      <a:lnTo>
                        <a:pt x="10752" y="18267"/>
                      </a:lnTo>
                      <a:lnTo>
                        <a:pt x="10752" y="1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78;p29"/>
                <p:cNvSpPr/>
                <p:nvPr/>
              </p:nvSpPr>
              <p:spPr>
                <a:xfrm>
                  <a:off x="-3352000" y="-327750"/>
                  <a:ext cx="323675" cy="92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7" h="37091" extrusionOk="0">
                      <a:moveTo>
                        <a:pt x="6957" y="1"/>
                      </a:moveTo>
                      <a:lnTo>
                        <a:pt x="6957" y="11049"/>
                      </a:lnTo>
                      <a:lnTo>
                        <a:pt x="0" y="11049"/>
                      </a:lnTo>
                      <a:lnTo>
                        <a:pt x="0" y="37090"/>
                      </a:lnTo>
                      <a:lnTo>
                        <a:pt x="521" y="37090"/>
                      </a:lnTo>
                      <a:lnTo>
                        <a:pt x="521" y="11569"/>
                      </a:lnTo>
                      <a:lnTo>
                        <a:pt x="7477" y="11569"/>
                      </a:lnTo>
                      <a:lnTo>
                        <a:pt x="7477" y="521"/>
                      </a:lnTo>
                      <a:lnTo>
                        <a:pt x="12947" y="521"/>
                      </a:lnTo>
                      <a:lnTo>
                        <a:pt x="12947" y="1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79;p29"/>
                <p:cNvSpPr/>
                <p:nvPr/>
              </p:nvSpPr>
              <p:spPr>
                <a:xfrm>
                  <a:off x="-5602700" y="-454250"/>
                  <a:ext cx="156250" cy="99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0" h="39695" extrusionOk="0">
                      <a:moveTo>
                        <a:pt x="0" y="0"/>
                      </a:moveTo>
                      <a:lnTo>
                        <a:pt x="0" y="14432"/>
                      </a:lnTo>
                      <a:lnTo>
                        <a:pt x="5730" y="20160"/>
                      </a:lnTo>
                      <a:lnTo>
                        <a:pt x="5730" y="39695"/>
                      </a:lnTo>
                      <a:lnTo>
                        <a:pt x="6249" y="39695"/>
                      </a:lnTo>
                      <a:lnTo>
                        <a:pt x="6249" y="19945"/>
                      </a:lnTo>
                      <a:lnTo>
                        <a:pt x="521" y="14216"/>
                      </a:lnTo>
                      <a:lnTo>
                        <a:pt x="521" y="0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80;p29"/>
                <p:cNvSpPr/>
                <p:nvPr/>
              </p:nvSpPr>
              <p:spPr>
                <a:xfrm>
                  <a:off x="-6721550" y="603225"/>
                  <a:ext cx="910525" cy="30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21" h="12388" extrusionOk="0">
                      <a:moveTo>
                        <a:pt x="0" y="0"/>
                      </a:moveTo>
                      <a:lnTo>
                        <a:pt x="0" y="521"/>
                      </a:lnTo>
                      <a:lnTo>
                        <a:pt x="21020" y="521"/>
                      </a:lnTo>
                      <a:lnTo>
                        <a:pt x="21020" y="12388"/>
                      </a:lnTo>
                      <a:lnTo>
                        <a:pt x="36421" y="12388"/>
                      </a:lnTo>
                      <a:lnTo>
                        <a:pt x="36421" y="11867"/>
                      </a:lnTo>
                      <a:lnTo>
                        <a:pt x="21540" y="11867"/>
                      </a:lnTo>
                      <a:lnTo>
                        <a:pt x="21540" y="0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81;p29"/>
                <p:cNvSpPr/>
                <p:nvPr/>
              </p:nvSpPr>
              <p:spPr>
                <a:xfrm>
                  <a:off x="-6138425" y="2512600"/>
                  <a:ext cx="681750" cy="56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70" h="22768" extrusionOk="0">
                      <a:moveTo>
                        <a:pt x="26750" y="1"/>
                      </a:moveTo>
                      <a:lnTo>
                        <a:pt x="26750" y="10379"/>
                      </a:lnTo>
                      <a:lnTo>
                        <a:pt x="19792" y="10379"/>
                      </a:lnTo>
                      <a:lnTo>
                        <a:pt x="19792" y="22247"/>
                      </a:lnTo>
                      <a:lnTo>
                        <a:pt x="1" y="22247"/>
                      </a:lnTo>
                      <a:lnTo>
                        <a:pt x="1" y="22768"/>
                      </a:lnTo>
                      <a:lnTo>
                        <a:pt x="20313" y="22768"/>
                      </a:lnTo>
                      <a:lnTo>
                        <a:pt x="20313" y="10900"/>
                      </a:lnTo>
                      <a:lnTo>
                        <a:pt x="27269" y="10900"/>
                      </a:lnTo>
                      <a:lnTo>
                        <a:pt x="27269" y="1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182;p29"/>
                <p:cNvSpPr/>
                <p:nvPr/>
              </p:nvSpPr>
              <p:spPr>
                <a:xfrm>
                  <a:off x="-3556625" y="2553500"/>
                  <a:ext cx="865900" cy="40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36" h="16221" extrusionOk="0">
                      <a:moveTo>
                        <a:pt x="1" y="0"/>
                      </a:moveTo>
                      <a:lnTo>
                        <a:pt x="1" y="11310"/>
                      </a:lnTo>
                      <a:lnTo>
                        <a:pt x="16481" y="11310"/>
                      </a:lnTo>
                      <a:lnTo>
                        <a:pt x="16481" y="6809"/>
                      </a:lnTo>
                      <a:lnTo>
                        <a:pt x="20462" y="6809"/>
                      </a:lnTo>
                      <a:lnTo>
                        <a:pt x="20462" y="16220"/>
                      </a:lnTo>
                      <a:lnTo>
                        <a:pt x="34636" y="16220"/>
                      </a:lnTo>
                      <a:lnTo>
                        <a:pt x="34636" y="15700"/>
                      </a:lnTo>
                      <a:lnTo>
                        <a:pt x="20983" y="15700"/>
                      </a:lnTo>
                      <a:lnTo>
                        <a:pt x="20983" y="6289"/>
                      </a:lnTo>
                      <a:lnTo>
                        <a:pt x="15960" y="6289"/>
                      </a:lnTo>
                      <a:lnTo>
                        <a:pt x="15960" y="10790"/>
                      </a:lnTo>
                      <a:lnTo>
                        <a:pt x="521" y="10790"/>
                      </a:lnTo>
                      <a:lnTo>
                        <a:pt x="521" y="0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183;p29"/>
                <p:cNvSpPr/>
                <p:nvPr/>
              </p:nvSpPr>
              <p:spPr>
                <a:xfrm>
                  <a:off x="-3919200" y="-442500"/>
                  <a:ext cx="60700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8" h="2336" extrusionOk="0">
                      <a:moveTo>
                        <a:pt x="1260" y="0"/>
                      </a:moveTo>
                      <a:cubicBezTo>
                        <a:pt x="788" y="0"/>
                        <a:pt x="363" y="285"/>
                        <a:pt x="181" y="720"/>
                      </a:cubicBezTo>
                      <a:cubicBezTo>
                        <a:pt x="1" y="1156"/>
                        <a:pt x="101" y="1659"/>
                        <a:pt x="434" y="1993"/>
                      </a:cubicBezTo>
                      <a:cubicBezTo>
                        <a:pt x="658" y="2217"/>
                        <a:pt x="956" y="2335"/>
                        <a:pt x="1260" y="2335"/>
                      </a:cubicBezTo>
                      <a:cubicBezTo>
                        <a:pt x="1411" y="2335"/>
                        <a:pt x="1562" y="2306"/>
                        <a:pt x="1707" y="2246"/>
                      </a:cubicBezTo>
                      <a:cubicBezTo>
                        <a:pt x="2143" y="2066"/>
                        <a:pt x="2427" y="1640"/>
                        <a:pt x="2427" y="1167"/>
                      </a:cubicBezTo>
                      <a:cubicBezTo>
                        <a:pt x="2427" y="523"/>
                        <a:pt x="1905" y="0"/>
                        <a:pt x="1260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84;p29"/>
                <p:cNvSpPr/>
                <p:nvPr/>
              </p:nvSpPr>
              <p:spPr>
                <a:xfrm>
                  <a:off x="-3926225" y="-449025"/>
                  <a:ext cx="74225" cy="7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2856" extrusionOk="0">
                      <a:moveTo>
                        <a:pt x="1541" y="521"/>
                      </a:moveTo>
                      <a:lnTo>
                        <a:pt x="1541" y="523"/>
                      </a:lnTo>
                      <a:cubicBezTo>
                        <a:pt x="2042" y="523"/>
                        <a:pt x="2448" y="928"/>
                        <a:pt x="2448" y="1428"/>
                      </a:cubicBezTo>
                      <a:cubicBezTo>
                        <a:pt x="2448" y="1795"/>
                        <a:pt x="2228" y="2126"/>
                        <a:pt x="1888" y="2266"/>
                      </a:cubicBezTo>
                      <a:cubicBezTo>
                        <a:pt x="1776" y="2313"/>
                        <a:pt x="1658" y="2335"/>
                        <a:pt x="1541" y="2335"/>
                      </a:cubicBezTo>
                      <a:cubicBezTo>
                        <a:pt x="1305" y="2335"/>
                        <a:pt x="1072" y="2243"/>
                        <a:pt x="899" y="2070"/>
                      </a:cubicBezTo>
                      <a:cubicBezTo>
                        <a:pt x="640" y="1811"/>
                        <a:pt x="563" y="1420"/>
                        <a:pt x="703" y="1081"/>
                      </a:cubicBezTo>
                      <a:cubicBezTo>
                        <a:pt x="843" y="743"/>
                        <a:pt x="1174" y="521"/>
                        <a:pt x="1541" y="521"/>
                      </a:cubicBezTo>
                      <a:close/>
                      <a:moveTo>
                        <a:pt x="1541" y="1"/>
                      </a:moveTo>
                      <a:cubicBezTo>
                        <a:pt x="1169" y="1"/>
                        <a:pt x="804" y="146"/>
                        <a:pt x="531" y="418"/>
                      </a:cubicBezTo>
                      <a:cubicBezTo>
                        <a:pt x="123" y="828"/>
                        <a:pt x="1" y="1442"/>
                        <a:pt x="222" y="1974"/>
                      </a:cubicBezTo>
                      <a:cubicBezTo>
                        <a:pt x="443" y="2508"/>
                        <a:pt x="963" y="2856"/>
                        <a:pt x="1541" y="2856"/>
                      </a:cubicBezTo>
                      <a:cubicBezTo>
                        <a:pt x="2329" y="2855"/>
                        <a:pt x="2967" y="2217"/>
                        <a:pt x="2969" y="1428"/>
                      </a:cubicBezTo>
                      <a:cubicBezTo>
                        <a:pt x="2969" y="851"/>
                        <a:pt x="2621" y="330"/>
                        <a:pt x="2087" y="110"/>
                      </a:cubicBezTo>
                      <a:cubicBezTo>
                        <a:pt x="1910" y="36"/>
                        <a:pt x="1725" y="1"/>
                        <a:pt x="1541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85;p29"/>
                <p:cNvSpPr/>
                <p:nvPr/>
              </p:nvSpPr>
              <p:spPr>
                <a:xfrm>
                  <a:off x="-4194325" y="-442500"/>
                  <a:ext cx="60700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8" h="2336" extrusionOk="0">
                      <a:moveTo>
                        <a:pt x="1260" y="0"/>
                      </a:moveTo>
                      <a:cubicBezTo>
                        <a:pt x="788" y="0"/>
                        <a:pt x="363" y="285"/>
                        <a:pt x="181" y="720"/>
                      </a:cubicBezTo>
                      <a:cubicBezTo>
                        <a:pt x="1" y="1156"/>
                        <a:pt x="101" y="1659"/>
                        <a:pt x="434" y="1993"/>
                      </a:cubicBezTo>
                      <a:cubicBezTo>
                        <a:pt x="658" y="2217"/>
                        <a:pt x="957" y="2335"/>
                        <a:pt x="1260" y="2335"/>
                      </a:cubicBezTo>
                      <a:cubicBezTo>
                        <a:pt x="1411" y="2335"/>
                        <a:pt x="1563" y="2306"/>
                        <a:pt x="1707" y="2246"/>
                      </a:cubicBezTo>
                      <a:cubicBezTo>
                        <a:pt x="2143" y="2066"/>
                        <a:pt x="2428" y="1640"/>
                        <a:pt x="2428" y="1167"/>
                      </a:cubicBezTo>
                      <a:cubicBezTo>
                        <a:pt x="2428" y="523"/>
                        <a:pt x="1906" y="0"/>
                        <a:pt x="1260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86;p29"/>
                <p:cNvSpPr/>
                <p:nvPr/>
              </p:nvSpPr>
              <p:spPr>
                <a:xfrm>
                  <a:off x="-4201325" y="-449025"/>
                  <a:ext cx="74200" cy="7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8" h="2856" extrusionOk="0">
                      <a:moveTo>
                        <a:pt x="1540" y="521"/>
                      </a:moveTo>
                      <a:lnTo>
                        <a:pt x="1540" y="523"/>
                      </a:lnTo>
                      <a:cubicBezTo>
                        <a:pt x="2042" y="523"/>
                        <a:pt x="2447" y="928"/>
                        <a:pt x="2447" y="1428"/>
                      </a:cubicBezTo>
                      <a:cubicBezTo>
                        <a:pt x="2447" y="1795"/>
                        <a:pt x="2227" y="2126"/>
                        <a:pt x="1888" y="2266"/>
                      </a:cubicBezTo>
                      <a:cubicBezTo>
                        <a:pt x="1775" y="2313"/>
                        <a:pt x="1658" y="2335"/>
                        <a:pt x="1541" y="2335"/>
                      </a:cubicBezTo>
                      <a:cubicBezTo>
                        <a:pt x="1305" y="2335"/>
                        <a:pt x="1073" y="2243"/>
                        <a:pt x="898" y="2070"/>
                      </a:cubicBezTo>
                      <a:cubicBezTo>
                        <a:pt x="639" y="1811"/>
                        <a:pt x="562" y="1420"/>
                        <a:pt x="702" y="1081"/>
                      </a:cubicBezTo>
                      <a:cubicBezTo>
                        <a:pt x="843" y="743"/>
                        <a:pt x="1173" y="521"/>
                        <a:pt x="1540" y="521"/>
                      </a:cubicBezTo>
                      <a:close/>
                      <a:moveTo>
                        <a:pt x="1541" y="1"/>
                      </a:moveTo>
                      <a:cubicBezTo>
                        <a:pt x="1169" y="1"/>
                        <a:pt x="804" y="146"/>
                        <a:pt x="530" y="418"/>
                      </a:cubicBezTo>
                      <a:cubicBezTo>
                        <a:pt x="122" y="828"/>
                        <a:pt x="0" y="1442"/>
                        <a:pt x="222" y="1974"/>
                      </a:cubicBezTo>
                      <a:cubicBezTo>
                        <a:pt x="442" y="2508"/>
                        <a:pt x="963" y="2856"/>
                        <a:pt x="1540" y="2856"/>
                      </a:cubicBezTo>
                      <a:cubicBezTo>
                        <a:pt x="2329" y="2855"/>
                        <a:pt x="2967" y="2217"/>
                        <a:pt x="2968" y="1428"/>
                      </a:cubicBezTo>
                      <a:cubicBezTo>
                        <a:pt x="2968" y="851"/>
                        <a:pt x="2620" y="330"/>
                        <a:pt x="2088" y="110"/>
                      </a:cubicBezTo>
                      <a:cubicBezTo>
                        <a:pt x="1911" y="36"/>
                        <a:pt x="1725" y="1"/>
                        <a:pt x="1541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87;p29"/>
                <p:cNvSpPr/>
                <p:nvPr/>
              </p:nvSpPr>
              <p:spPr>
                <a:xfrm>
                  <a:off x="-4778350" y="-768150"/>
                  <a:ext cx="60675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7" h="2336" extrusionOk="0">
                      <a:moveTo>
                        <a:pt x="1259" y="0"/>
                      </a:moveTo>
                      <a:cubicBezTo>
                        <a:pt x="787" y="0"/>
                        <a:pt x="361" y="285"/>
                        <a:pt x="180" y="721"/>
                      </a:cubicBezTo>
                      <a:cubicBezTo>
                        <a:pt x="0" y="1157"/>
                        <a:pt x="99" y="1659"/>
                        <a:pt x="434" y="1993"/>
                      </a:cubicBezTo>
                      <a:cubicBezTo>
                        <a:pt x="657" y="2217"/>
                        <a:pt x="955" y="2335"/>
                        <a:pt x="1259" y="2335"/>
                      </a:cubicBezTo>
                      <a:cubicBezTo>
                        <a:pt x="1410" y="2335"/>
                        <a:pt x="1561" y="2306"/>
                        <a:pt x="1706" y="2247"/>
                      </a:cubicBezTo>
                      <a:cubicBezTo>
                        <a:pt x="2142" y="2066"/>
                        <a:pt x="2427" y="1640"/>
                        <a:pt x="2427" y="1168"/>
                      </a:cubicBezTo>
                      <a:cubicBezTo>
                        <a:pt x="2427" y="523"/>
                        <a:pt x="1904" y="0"/>
                        <a:pt x="1259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188;p29"/>
                <p:cNvSpPr/>
                <p:nvPr/>
              </p:nvSpPr>
              <p:spPr>
                <a:xfrm>
                  <a:off x="-4785375" y="-774675"/>
                  <a:ext cx="74225" cy="7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2857" extrusionOk="0">
                      <a:moveTo>
                        <a:pt x="1540" y="522"/>
                      </a:moveTo>
                      <a:cubicBezTo>
                        <a:pt x="2040" y="522"/>
                        <a:pt x="2447" y="927"/>
                        <a:pt x="2447" y="1429"/>
                      </a:cubicBezTo>
                      <a:cubicBezTo>
                        <a:pt x="2447" y="1796"/>
                        <a:pt x="2226" y="2126"/>
                        <a:pt x="1887" y="2267"/>
                      </a:cubicBezTo>
                      <a:cubicBezTo>
                        <a:pt x="1775" y="2313"/>
                        <a:pt x="1657" y="2336"/>
                        <a:pt x="1540" y="2336"/>
                      </a:cubicBezTo>
                      <a:cubicBezTo>
                        <a:pt x="1304" y="2336"/>
                        <a:pt x="1072" y="2244"/>
                        <a:pt x="899" y="2070"/>
                      </a:cubicBezTo>
                      <a:cubicBezTo>
                        <a:pt x="639" y="1811"/>
                        <a:pt x="562" y="1420"/>
                        <a:pt x="702" y="1081"/>
                      </a:cubicBezTo>
                      <a:cubicBezTo>
                        <a:pt x="843" y="742"/>
                        <a:pt x="1173" y="522"/>
                        <a:pt x="1540" y="522"/>
                      </a:cubicBezTo>
                      <a:close/>
                      <a:moveTo>
                        <a:pt x="1540" y="1"/>
                      </a:moveTo>
                      <a:cubicBezTo>
                        <a:pt x="1168" y="1"/>
                        <a:pt x="803" y="146"/>
                        <a:pt x="530" y="419"/>
                      </a:cubicBezTo>
                      <a:cubicBezTo>
                        <a:pt x="122" y="827"/>
                        <a:pt x="0" y="1442"/>
                        <a:pt x="220" y="1975"/>
                      </a:cubicBezTo>
                      <a:cubicBezTo>
                        <a:pt x="442" y="2509"/>
                        <a:pt x="963" y="2856"/>
                        <a:pt x="1540" y="2856"/>
                      </a:cubicBezTo>
                      <a:cubicBezTo>
                        <a:pt x="2329" y="2856"/>
                        <a:pt x="2967" y="2217"/>
                        <a:pt x="2968" y="1429"/>
                      </a:cubicBezTo>
                      <a:cubicBezTo>
                        <a:pt x="2968" y="851"/>
                        <a:pt x="2621" y="330"/>
                        <a:pt x="2086" y="110"/>
                      </a:cubicBezTo>
                      <a:cubicBezTo>
                        <a:pt x="1909" y="37"/>
                        <a:pt x="1724" y="1"/>
                        <a:pt x="154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189;p29"/>
                <p:cNvSpPr/>
                <p:nvPr/>
              </p:nvSpPr>
              <p:spPr>
                <a:xfrm>
                  <a:off x="-5627475" y="-498225"/>
                  <a:ext cx="60700" cy="5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8" h="2337" extrusionOk="0">
                      <a:moveTo>
                        <a:pt x="1260" y="1"/>
                      </a:moveTo>
                      <a:cubicBezTo>
                        <a:pt x="788" y="1"/>
                        <a:pt x="361" y="286"/>
                        <a:pt x="181" y="721"/>
                      </a:cubicBezTo>
                      <a:cubicBezTo>
                        <a:pt x="1" y="1157"/>
                        <a:pt x="100" y="1660"/>
                        <a:pt x="434" y="1994"/>
                      </a:cubicBezTo>
                      <a:cubicBezTo>
                        <a:pt x="657" y="2218"/>
                        <a:pt x="956" y="2336"/>
                        <a:pt x="1260" y="2336"/>
                      </a:cubicBezTo>
                      <a:cubicBezTo>
                        <a:pt x="1411" y="2336"/>
                        <a:pt x="1562" y="2307"/>
                        <a:pt x="1707" y="2247"/>
                      </a:cubicBezTo>
                      <a:cubicBezTo>
                        <a:pt x="2143" y="2067"/>
                        <a:pt x="2427" y="1641"/>
                        <a:pt x="2427" y="1168"/>
                      </a:cubicBezTo>
                      <a:cubicBezTo>
                        <a:pt x="2427" y="524"/>
                        <a:pt x="1904" y="1"/>
                        <a:pt x="126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190;p29"/>
                <p:cNvSpPr/>
                <p:nvPr/>
              </p:nvSpPr>
              <p:spPr>
                <a:xfrm>
                  <a:off x="-5634475" y="-504725"/>
                  <a:ext cx="74225" cy="7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2856" extrusionOk="0">
                      <a:moveTo>
                        <a:pt x="1540" y="521"/>
                      </a:moveTo>
                      <a:cubicBezTo>
                        <a:pt x="2041" y="523"/>
                        <a:pt x="2447" y="928"/>
                        <a:pt x="2448" y="1428"/>
                      </a:cubicBezTo>
                      <a:cubicBezTo>
                        <a:pt x="2448" y="1795"/>
                        <a:pt x="2226" y="2126"/>
                        <a:pt x="1887" y="2266"/>
                      </a:cubicBezTo>
                      <a:cubicBezTo>
                        <a:pt x="1775" y="2313"/>
                        <a:pt x="1657" y="2335"/>
                        <a:pt x="1540" y="2335"/>
                      </a:cubicBezTo>
                      <a:cubicBezTo>
                        <a:pt x="1304" y="2335"/>
                        <a:pt x="1073" y="2243"/>
                        <a:pt x="899" y="2070"/>
                      </a:cubicBezTo>
                      <a:cubicBezTo>
                        <a:pt x="640" y="1810"/>
                        <a:pt x="561" y="1420"/>
                        <a:pt x="702" y="1081"/>
                      </a:cubicBezTo>
                      <a:cubicBezTo>
                        <a:pt x="842" y="742"/>
                        <a:pt x="1173" y="521"/>
                        <a:pt x="1540" y="521"/>
                      </a:cubicBezTo>
                      <a:close/>
                      <a:moveTo>
                        <a:pt x="1540" y="0"/>
                      </a:moveTo>
                      <a:cubicBezTo>
                        <a:pt x="1169" y="0"/>
                        <a:pt x="804" y="146"/>
                        <a:pt x="531" y="418"/>
                      </a:cubicBezTo>
                      <a:cubicBezTo>
                        <a:pt x="122" y="826"/>
                        <a:pt x="1" y="1440"/>
                        <a:pt x="221" y="1974"/>
                      </a:cubicBezTo>
                      <a:cubicBezTo>
                        <a:pt x="442" y="2508"/>
                        <a:pt x="962" y="2856"/>
                        <a:pt x="1540" y="2856"/>
                      </a:cubicBezTo>
                      <a:cubicBezTo>
                        <a:pt x="2328" y="2855"/>
                        <a:pt x="2967" y="2217"/>
                        <a:pt x="2969" y="1428"/>
                      </a:cubicBezTo>
                      <a:cubicBezTo>
                        <a:pt x="2969" y="851"/>
                        <a:pt x="2620" y="330"/>
                        <a:pt x="2087" y="110"/>
                      </a:cubicBezTo>
                      <a:cubicBezTo>
                        <a:pt x="1910" y="36"/>
                        <a:pt x="1724" y="0"/>
                        <a:pt x="1540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191;p29"/>
                <p:cNvSpPr/>
                <p:nvPr/>
              </p:nvSpPr>
              <p:spPr>
                <a:xfrm>
                  <a:off x="-6753025" y="580550"/>
                  <a:ext cx="60675" cy="5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7" h="2335" extrusionOk="0">
                      <a:moveTo>
                        <a:pt x="1259" y="0"/>
                      </a:moveTo>
                      <a:cubicBezTo>
                        <a:pt x="787" y="0"/>
                        <a:pt x="362" y="285"/>
                        <a:pt x="182" y="721"/>
                      </a:cubicBezTo>
                      <a:cubicBezTo>
                        <a:pt x="0" y="1157"/>
                        <a:pt x="101" y="1659"/>
                        <a:pt x="435" y="1992"/>
                      </a:cubicBezTo>
                      <a:cubicBezTo>
                        <a:pt x="657" y="2216"/>
                        <a:pt x="956" y="2335"/>
                        <a:pt x="1260" y="2335"/>
                      </a:cubicBezTo>
                      <a:cubicBezTo>
                        <a:pt x="1410" y="2335"/>
                        <a:pt x="1562" y="2306"/>
                        <a:pt x="1706" y="2245"/>
                      </a:cubicBezTo>
                      <a:cubicBezTo>
                        <a:pt x="2142" y="2065"/>
                        <a:pt x="2427" y="1640"/>
                        <a:pt x="2427" y="1168"/>
                      </a:cubicBezTo>
                      <a:cubicBezTo>
                        <a:pt x="2427" y="522"/>
                        <a:pt x="1905" y="0"/>
                        <a:pt x="1259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192;p29"/>
                <p:cNvSpPr/>
                <p:nvPr/>
              </p:nvSpPr>
              <p:spPr>
                <a:xfrm>
                  <a:off x="-6760050" y="574025"/>
                  <a:ext cx="74225" cy="7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2857" extrusionOk="0">
                      <a:moveTo>
                        <a:pt x="1540" y="522"/>
                      </a:moveTo>
                      <a:cubicBezTo>
                        <a:pt x="2042" y="522"/>
                        <a:pt x="2447" y="927"/>
                        <a:pt x="2447" y="1429"/>
                      </a:cubicBezTo>
                      <a:cubicBezTo>
                        <a:pt x="2447" y="1796"/>
                        <a:pt x="2227" y="2126"/>
                        <a:pt x="1888" y="2267"/>
                      </a:cubicBezTo>
                      <a:cubicBezTo>
                        <a:pt x="1776" y="2313"/>
                        <a:pt x="1658" y="2336"/>
                        <a:pt x="1541" y="2336"/>
                      </a:cubicBezTo>
                      <a:cubicBezTo>
                        <a:pt x="1305" y="2336"/>
                        <a:pt x="1073" y="2243"/>
                        <a:pt x="899" y="2069"/>
                      </a:cubicBezTo>
                      <a:cubicBezTo>
                        <a:pt x="639" y="1810"/>
                        <a:pt x="562" y="1420"/>
                        <a:pt x="702" y="1081"/>
                      </a:cubicBezTo>
                      <a:cubicBezTo>
                        <a:pt x="843" y="742"/>
                        <a:pt x="1173" y="522"/>
                        <a:pt x="1540" y="522"/>
                      </a:cubicBezTo>
                      <a:close/>
                      <a:moveTo>
                        <a:pt x="1542" y="1"/>
                      </a:moveTo>
                      <a:cubicBezTo>
                        <a:pt x="1170" y="1"/>
                        <a:pt x="804" y="146"/>
                        <a:pt x="530" y="419"/>
                      </a:cubicBezTo>
                      <a:cubicBezTo>
                        <a:pt x="122" y="827"/>
                        <a:pt x="0" y="1441"/>
                        <a:pt x="222" y="1975"/>
                      </a:cubicBezTo>
                      <a:cubicBezTo>
                        <a:pt x="442" y="2509"/>
                        <a:pt x="963" y="2856"/>
                        <a:pt x="1540" y="2856"/>
                      </a:cubicBezTo>
                      <a:cubicBezTo>
                        <a:pt x="2329" y="2855"/>
                        <a:pt x="2967" y="2217"/>
                        <a:pt x="2968" y="1429"/>
                      </a:cubicBezTo>
                      <a:cubicBezTo>
                        <a:pt x="2968" y="851"/>
                        <a:pt x="2621" y="330"/>
                        <a:pt x="2086" y="109"/>
                      </a:cubicBezTo>
                      <a:cubicBezTo>
                        <a:pt x="1910" y="36"/>
                        <a:pt x="1725" y="1"/>
                        <a:pt x="154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193;p29"/>
                <p:cNvSpPr/>
                <p:nvPr/>
              </p:nvSpPr>
              <p:spPr>
                <a:xfrm>
                  <a:off x="-6854475" y="1111650"/>
                  <a:ext cx="60675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7" h="2336" extrusionOk="0">
                      <a:moveTo>
                        <a:pt x="1260" y="0"/>
                      </a:moveTo>
                      <a:cubicBezTo>
                        <a:pt x="787" y="0"/>
                        <a:pt x="362" y="285"/>
                        <a:pt x="181" y="721"/>
                      </a:cubicBezTo>
                      <a:cubicBezTo>
                        <a:pt x="0" y="1157"/>
                        <a:pt x="101" y="1659"/>
                        <a:pt x="434" y="1994"/>
                      </a:cubicBezTo>
                      <a:cubicBezTo>
                        <a:pt x="658" y="2217"/>
                        <a:pt x="957" y="2335"/>
                        <a:pt x="1261" y="2335"/>
                      </a:cubicBezTo>
                      <a:cubicBezTo>
                        <a:pt x="1411" y="2335"/>
                        <a:pt x="1562" y="2306"/>
                        <a:pt x="1706" y="2247"/>
                      </a:cubicBezTo>
                      <a:cubicBezTo>
                        <a:pt x="2142" y="2066"/>
                        <a:pt x="2427" y="1640"/>
                        <a:pt x="2427" y="1168"/>
                      </a:cubicBezTo>
                      <a:cubicBezTo>
                        <a:pt x="2427" y="522"/>
                        <a:pt x="1905" y="0"/>
                        <a:pt x="1260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194;p29"/>
                <p:cNvSpPr/>
                <p:nvPr/>
              </p:nvSpPr>
              <p:spPr>
                <a:xfrm>
                  <a:off x="-6861500" y="1105125"/>
                  <a:ext cx="74250" cy="7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857" extrusionOk="0">
                      <a:moveTo>
                        <a:pt x="1541" y="521"/>
                      </a:moveTo>
                      <a:cubicBezTo>
                        <a:pt x="2042" y="521"/>
                        <a:pt x="2448" y="927"/>
                        <a:pt x="2448" y="1429"/>
                      </a:cubicBezTo>
                      <a:cubicBezTo>
                        <a:pt x="2448" y="1796"/>
                        <a:pt x="2227" y="2126"/>
                        <a:pt x="1888" y="2267"/>
                      </a:cubicBezTo>
                      <a:cubicBezTo>
                        <a:pt x="1776" y="2313"/>
                        <a:pt x="1659" y="2336"/>
                        <a:pt x="1542" y="2336"/>
                      </a:cubicBezTo>
                      <a:cubicBezTo>
                        <a:pt x="1306" y="2336"/>
                        <a:pt x="1073" y="2243"/>
                        <a:pt x="899" y="2069"/>
                      </a:cubicBezTo>
                      <a:cubicBezTo>
                        <a:pt x="640" y="1810"/>
                        <a:pt x="562" y="1420"/>
                        <a:pt x="703" y="1081"/>
                      </a:cubicBezTo>
                      <a:cubicBezTo>
                        <a:pt x="843" y="742"/>
                        <a:pt x="1174" y="521"/>
                        <a:pt x="1541" y="521"/>
                      </a:cubicBezTo>
                      <a:close/>
                      <a:moveTo>
                        <a:pt x="1541" y="0"/>
                      </a:moveTo>
                      <a:cubicBezTo>
                        <a:pt x="1170" y="0"/>
                        <a:pt x="805" y="145"/>
                        <a:pt x="532" y="419"/>
                      </a:cubicBezTo>
                      <a:cubicBezTo>
                        <a:pt x="123" y="827"/>
                        <a:pt x="0" y="1441"/>
                        <a:pt x="222" y="1975"/>
                      </a:cubicBezTo>
                      <a:cubicBezTo>
                        <a:pt x="442" y="2508"/>
                        <a:pt x="963" y="2856"/>
                        <a:pt x="1541" y="2856"/>
                      </a:cubicBezTo>
                      <a:cubicBezTo>
                        <a:pt x="2329" y="2855"/>
                        <a:pt x="2967" y="2217"/>
                        <a:pt x="2968" y="1429"/>
                      </a:cubicBezTo>
                      <a:cubicBezTo>
                        <a:pt x="2970" y="851"/>
                        <a:pt x="2621" y="330"/>
                        <a:pt x="2088" y="109"/>
                      </a:cubicBezTo>
                      <a:cubicBezTo>
                        <a:pt x="1911" y="36"/>
                        <a:pt x="1725" y="0"/>
                        <a:pt x="1541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95;p29"/>
                <p:cNvSpPr/>
                <p:nvPr/>
              </p:nvSpPr>
              <p:spPr>
                <a:xfrm>
                  <a:off x="-6167350" y="3040500"/>
                  <a:ext cx="60675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7" h="2336" extrusionOk="0">
                      <a:moveTo>
                        <a:pt x="1260" y="0"/>
                      </a:moveTo>
                      <a:cubicBezTo>
                        <a:pt x="787" y="0"/>
                        <a:pt x="362" y="285"/>
                        <a:pt x="182" y="721"/>
                      </a:cubicBezTo>
                      <a:cubicBezTo>
                        <a:pt x="0" y="1158"/>
                        <a:pt x="101" y="1659"/>
                        <a:pt x="435" y="1993"/>
                      </a:cubicBezTo>
                      <a:cubicBezTo>
                        <a:pt x="658" y="2217"/>
                        <a:pt x="956" y="2335"/>
                        <a:pt x="1260" y="2335"/>
                      </a:cubicBezTo>
                      <a:cubicBezTo>
                        <a:pt x="1410" y="2335"/>
                        <a:pt x="1562" y="2306"/>
                        <a:pt x="1706" y="2246"/>
                      </a:cubicBezTo>
                      <a:cubicBezTo>
                        <a:pt x="2142" y="2066"/>
                        <a:pt x="2427" y="1640"/>
                        <a:pt x="2427" y="1167"/>
                      </a:cubicBezTo>
                      <a:cubicBezTo>
                        <a:pt x="2427" y="523"/>
                        <a:pt x="1905" y="0"/>
                        <a:pt x="1260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96;p29"/>
                <p:cNvSpPr/>
                <p:nvPr/>
              </p:nvSpPr>
              <p:spPr>
                <a:xfrm>
                  <a:off x="-6174375" y="3034000"/>
                  <a:ext cx="74225" cy="7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2857" extrusionOk="0">
                      <a:moveTo>
                        <a:pt x="1541" y="521"/>
                      </a:moveTo>
                      <a:cubicBezTo>
                        <a:pt x="2042" y="522"/>
                        <a:pt x="2448" y="927"/>
                        <a:pt x="2448" y="1427"/>
                      </a:cubicBezTo>
                      <a:cubicBezTo>
                        <a:pt x="2448" y="1794"/>
                        <a:pt x="2227" y="2125"/>
                        <a:pt x="1888" y="2267"/>
                      </a:cubicBezTo>
                      <a:cubicBezTo>
                        <a:pt x="1776" y="2313"/>
                        <a:pt x="1659" y="2336"/>
                        <a:pt x="1542" y="2336"/>
                      </a:cubicBezTo>
                      <a:cubicBezTo>
                        <a:pt x="1306" y="2336"/>
                        <a:pt x="1073" y="2243"/>
                        <a:pt x="899" y="2069"/>
                      </a:cubicBezTo>
                      <a:cubicBezTo>
                        <a:pt x="640" y="1810"/>
                        <a:pt x="562" y="1420"/>
                        <a:pt x="703" y="1081"/>
                      </a:cubicBezTo>
                      <a:cubicBezTo>
                        <a:pt x="843" y="742"/>
                        <a:pt x="1174" y="521"/>
                        <a:pt x="1541" y="521"/>
                      </a:cubicBezTo>
                      <a:close/>
                      <a:moveTo>
                        <a:pt x="1542" y="1"/>
                      </a:moveTo>
                      <a:cubicBezTo>
                        <a:pt x="1170" y="1"/>
                        <a:pt x="804" y="146"/>
                        <a:pt x="531" y="419"/>
                      </a:cubicBezTo>
                      <a:cubicBezTo>
                        <a:pt x="123" y="827"/>
                        <a:pt x="0" y="1441"/>
                        <a:pt x="222" y="1975"/>
                      </a:cubicBezTo>
                      <a:cubicBezTo>
                        <a:pt x="442" y="2508"/>
                        <a:pt x="963" y="2856"/>
                        <a:pt x="1541" y="2856"/>
                      </a:cubicBezTo>
                      <a:cubicBezTo>
                        <a:pt x="2329" y="2855"/>
                        <a:pt x="2968" y="2216"/>
                        <a:pt x="2968" y="1427"/>
                      </a:cubicBezTo>
                      <a:cubicBezTo>
                        <a:pt x="2968" y="850"/>
                        <a:pt x="2621" y="329"/>
                        <a:pt x="2087" y="109"/>
                      </a:cubicBezTo>
                      <a:cubicBezTo>
                        <a:pt x="1911" y="36"/>
                        <a:pt x="1725" y="1"/>
                        <a:pt x="154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97;p29"/>
                <p:cNvSpPr/>
                <p:nvPr/>
              </p:nvSpPr>
              <p:spPr>
                <a:xfrm>
                  <a:off x="-2707425" y="2917525"/>
                  <a:ext cx="60700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8" h="2336" extrusionOk="0">
                      <a:moveTo>
                        <a:pt x="1260" y="1"/>
                      </a:moveTo>
                      <a:cubicBezTo>
                        <a:pt x="788" y="1"/>
                        <a:pt x="362" y="285"/>
                        <a:pt x="181" y="722"/>
                      </a:cubicBezTo>
                      <a:cubicBezTo>
                        <a:pt x="1" y="1158"/>
                        <a:pt x="100" y="1659"/>
                        <a:pt x="434" y="1994"/>
                      </a:cubicBezTo>
                      <a:cubicBezTo>
                        <a:pt x="658" y="2217"/>
                        <a:pt x="956" y="2336"/>
                        <a:pt x="1260" y="2336"/>
                      </a:cubicBezTo>
                      <a:cubicBezTo>
                        <a:pt x="1410" y="2336"/>
                        <a:pt x="1562" y="2307"/>
                        <a:pt x="1707" y="2247"/>
                      </a:cubicBezTo>
                      <a:cubicBezTo>
                        <a:pt x="2143" y="2066"/>
                        <a:pt x="2427" y="1640"/>
                        <a:pt x="2427" y="1169"/>
                      </a:cubicBezTo>
                      <a:cubicBezTo>
                        <a:pt x="2427" y="524"/>
                        <a:pt x="1904" y="1"/>
                        <a:pt x="126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98;p29"/>
                <p:cNvSpPr/>
                <p:nvPr/>
              </p:nvSpPr>
              <p:spPr>
                <a:xfrm>
                  <a:off x="-2714450" y="2911025"/>
                  <a:ext cx="74225" cy="7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2856" extrusionOk="0">
                      <a:moveTo>
                        <a:pt x="1543" y="522"/>
                      </a:moveTo>
                      <a:cubicBezTo>
                        <a:pt x="2042" y="522"/>
                        <a:pt x="2448" y="928"/>
                        <a:pt x="2449" y="1429"/>
                      </a:cubicBezTo>
                      <a:cubicBezTo>
                        <a:pt x="2448" y="1795"/>
                        <a:pt x="2228" y="2125"/>
                        <a:pt x="1889" y="2266"/>
                      </a:cubicBezTo>
                      <a:cubicBezTo>
                        <a:pt x="1777" y="2312"/>
                        <a:pt x="1659" y="2335"/>
                        <a:pt x="1542" y="2335"/>
                      </a:cubicBezTo>
                      <a:cubicBezTo>
                        <a:pt x="1307" y="2335"/>
                        <a:pt x="1075" y="2243"/>
                        <a:pt x="900" y="2070"/>
                      </a:cubicBezTo>
                      <a:cubicBezTo>
                        <a:pt x="641" y="1810"/>
                        <a:pt x="564" y="1421"/>
                        <a:pt x="703" y="1083"/>
                      </a:cubicBezTo>
                      <a:cubicBezTo>
                        <a:pt x="844" y="744"/>
                        <a:pt x="1174" y="522"/>
                        <a:pt x="1541" y="522"/>
                      </a:cubicBezTo>
                      <a:cubicBezTo>
                        <a:pt x="1542" y="522"/>
                        <a:pt x="1543" y="522"/>
                        <a:pt x="1543" y="522"/>
                      </a:cubicBezTo>
                      <a:close/>
                      <a:moveTo>
                        <a:pt x="1541" y="1"/>
                      </a:moveTo>
                      <a:cubicBezTo>
                        <a:pt x="1170" y="1"/>
                        <a:pt x="805" y="145"/>
                        <a:pt x="531" y="419"/>
                      </a:cubicBezTo>
                      <a:cubicBezTo>
                        <a:pt x="123" y="827"/>
                        <a:pt x="1" y="1441"/>
                        <a:pt x="222" y="1974"/>
                      </a:cubicBezTo>
                      <a:cubicBezTo>
                        <a:pt x="443" y="2508"/>
                        <a:pt x="963" y="2855"/>
                        <a:pt x="1541" y="2855"/>
                      </a:cubicBezTo>
                      <a:cubicBezTo>
                        <a:pt x="2328" y="2855"/>
                        <a:pt x="2967" y="2216"/>
                        <a:pt x="2969" y="1429"/>
                      </a:cubicBezTo>
                      <a:cubicBezTo>
                        <a:pt x="2969" y="851"/>
                        <a:pt x="2621" y="331"/>
                        <a:pt x="2087" y="109"/>
                      </a:cubicBezTo>
                      <a:cubicBezTo>
                        <a:pt x="1911" y="36"/>
                        <a:pt x="1725" y="1"/>
                        <a:pt x="1541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99;p29"/>
                <p:cNvSpPr/>
                <p:nvPr/>
              </p:nvSpPr>
              <p:spPr>
                <a:xfrm>
                  <a:off x="-3040900" y="-351250"/>
                  <a:ext cx="60700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8" h="2336" extrusionOk="0">
                      <a:moveTo>
                        <a:pt x="1260" y="1"/>
                      </a:moveTo>
                      <a:cubicBezTo>
                        <a:pt x="788" y="1"/>
                        <a:pt x="361" y="285"/>
                        <a:pt x="181" y="723"/>
                      </a:cubicBezTo>
                      <a:cubicBezTo>
                        <a:pt x="0" y="1158"/>
                        <a:pt x="100" y="1661"/>
                        <a:pt x="434" y="1994"/>
                      </a:cubicBezTo>
                      <a:cubicBezTo>
                        <a:pt x="657" y="2217"/>
                        <a:pt x="956" y="2336"/>
                        <a:pt x="1259" y="2336"/>
                      </a:cubicBezTo>
                      <a:cubicBezTo>
                        <a:pt x="1410" y="2336"/>
                        <a:pt x="1562" y="2307"/>
                        <a:pt x="1707" y="2247"/>
                      </a:cubicBezTo>
                      <a:cubicBezTo>
                        <a:pt x="2143" y="2067"/>
                        <a:pt x="2427" y="1640"/>
                        <a:pt x="2427" y="1168"/>
                      </a:cubicBezTo>
                      <a:cubicBezTo>
                        <a:pt x="2427" y="524"/>
                        <a:pt x="1904" y="1"/>
                        <a:pt x="126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200;p29"/>
                <p:cNvSpPr/>
                <p:nvPr/>
              </p:nvSpPr>
              <p:spPr>
                <a:xfrm>
                  <a:off x="-3047925" y="-357750"/>
                  <a:ext cx="74225" cy="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2858" extrusionOk="0">
                      <a:moveTo>
                        <a:pt x="1541" y="521"/>
                      </a:moveTo>
                      <a:cubicBezTo>
                        <a:pt x="2041" y="522"/>
                        <a:pt x="2447" y="928"/>
                        <a:pt x="2448" y="1428"/>
                      </a:cubicBezTo>
                      <a:cubicBezTo>
                        <a:pt x="2448" y="1795"/>
                        <a:pt x="2226" y="2127"/>
                        <a:pt x="1887" y="2267"/>
                      </a:cubicBezTo>
                      <a:cubicBezTo>
                        <a:pt x="1775" y="2314"/>
                        <a:pt x="1658" y="2336"/>
                        <a:pt x="1541" y="2336"/>
                      </a:cubicBezTo>
                      <a:cubicBezTo>
                        <a:pt x="1305" y="2336"/>
                        <a:pt x="1073" y="2244"/>
                        <a:pt x="899" y="2070"/>
                      </a:cubicBezTo>
                      <a:cubicBezTo>
                        <a:pt x="640" y="1811"/>
                        <a:pt x="562" y="1421"/>
                        <a:pt x="703" y="1082"/>
                      </a:cubicBezTo>
                      <a:cubicBezTo>
                        <a:pt x="842" y="743"/>
                        <a:pt x="1174" y="521"/>
                        <a:pt x="1541" y="521"/>
                      </a:cubicBezTo>
                      <a:close/>
                      <a:moveTo>
                        <a:pt x="1540" y="1"/>
                      </a:moveTo>
                      <a:cubicBezTo>
                        <a:pt x="1169" y="1"/>
                        <a:pt x="804" y="146"/>
                        <a:pt x="531" y="419"/>
                      </a:cubicBezTo>
                      <a:cubicBezTo>
                        <a:pt x="123" y="828"/>
                        <a:pt x="1" y="1441"/>
                        <a:pt x="221" y="1976"/>
                      </a:cubicBezTo>
                      <a:cubicBezTo>
                        <a:pt x="442" y="2508"/>
                        <a:pt x="963" y="2857"/>
                        <a:pt x="1541" y="2857"/>
                      </a:cubicBezTo>
                      <a:cubicBezTo>
                        <a:pt x="2328" y="2856"/>
                        <a:pt x="2967" y="2216"/>
                        <a:pt x="2968" y="1428"/>
                      </a:cubicBezTo>
                      <a:cubicBezTo>
                        <a:pt x="2968" y="851"/>
                        <a:pt x="2620" y="330"/>
                        <a:pt x="2087" y="110"/>
                      </a:cubicBezTo>
                      <a:cubicBezTo>
                        <a:pt x="1910" y="37"/>
                        <a:pt x="1724" y="1"/>
                        <a:pt x="154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201;p29"/>
                <p:cNvSpPr/>
                <p:nvPr/>
              </p:nvSpPr>
              <p:spPr>
                <a:xfrm>
                  <a:off x="-4837450" y="2516525"/>
                  <a:ext cx="992800" cy="5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12" h="20937" extrusionOk="0">
                      <a:moveTo>
                        <a:pt x="4582" y="1"/>
                      </a:moveTo>
                      <a:lnTo>
                        <a:pt x="4582" y="10156"/>
                      </a:lnTo>
                      <a:cubicBezTo>
                        <a:pt x="4582" y="13469"/>
                        <a:pt x="3439" y="16685"/>
                        <a:pt x="1338" y="19282"/>
                      </a:cubicBezTo>
                      <a:lnTo>
                        <a:pt x="0" y="20936"/>
                      </a:lnTo>
                      <a:lnTo>
                        <a:pt x="39712" y="20936"/>
                      </a:lnTo>
                      <a:lnTo>
                        <a:pt x="38374" y="19282"/>
                      </a:lnTo>
                      <a:cubicBezTo>
                        <a:pt x="36273" y="16685"/>
                        <a:pt x="35130" y="13469"/>
                        <a:pt x="35130" y="10156"/>
                      </a:cubicBezTo>
                      <a:lnTo>
                        <a:pt x="3513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29"/>
                <p:cNvSpPr/>
                <p:nvPr/>
              </p:nvSpPr>
              <p:spPr>
                <a:xfrm>
                  <a:off x="-4845950" y="2510025"/>
                  <a:ext cx="1009825" cy="53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93" h="21457" extrusionOk="0">
                      <a:moveTo>
                        <a:pt x="35209" y="521"/>
                      </a:moveTo>
                      <a:lnTo>
                        <a:pt x="35209" y="10414"/>
                      </a:lnTo>
                      <a:cubicBezTo>
                        <a:pt x="35209" y="13773"/>
                        <a:pt x="36383" y="17073"/>
                        <a:pt x="38512" y="19707"/>
                      </a:cubicBezTo>
                      <a:lnTo>
                        <a:pt x="39507" y="20936"/>
                      </a:lnTo>
                      <a:lnTo>
                        <a:pt x="885" y="20936"/>
                      </a:lnTo>
                      <a:lnTo>
                        <a:pt x="1881" y="19707"/>
                      </a:lnTo>
                      <a:cubicBezTo>
                        <a:pt x="4009" y="17073"/>
                        <a:pt x="5183" y="13773"/>
                        <a:pt x="5183" y="10414"/>
                      </a:cubicBezTo>
                      <a:lnTo>
                        <a:pt x="5183" y="521"/>
                      </a:lnTo>
                      <a:close/>
                      <a:moveTo>
                        <a:pt x="4922" y="1"/>
                      </a:moveTo>
                      <a:cubicBezTo>
                        <a:pt x="4780" y="1"/>
                        <a:pt x="4662" y="117"/>
                        <a:pt x="4663" y="261"/>
                      </a:cubicBezTo>
                      <a:lnTo>
                        <a:pt x="4663" y="10414"/>
                      </a:lnTo>
                      <a:cubicBezTo>
                        <a:pt x="4663" y="13655"/>
                        <a:pt x="3531" y="16838"/>
                        <a:pt x="1476" y="19379"/>
                      </a:cubicBezTo>
                      <a:lnTo>
                        <a:pt x="138" y="21033"/>
                      </a:lnTo>
                      <a:cubicBezTo>
                        <a:pt x="0" y="21203"/>
                        <a:pt x="121" y="21457"/>
                        <a:pt x="340" y="21457"/>
                      </a:cubicBezTo>
                      <a:lnTo>
                        <a:pt x="40052" y="21457"/>
                      </a:lnTo>
                      <a:cubicBezTo>
                        <a:pt x="40270" y="21457"/>
                        <a:pt x="40392" y="21203"/>
                        <a:pt x="40254" y="21033"/>
                      </a:cubicBezTo>
                      <a:lnTo>
                        <a:pt x="38916" y="19379"/>
                      </a:lnTo>
                      <a:cubicBezTo>
                        <a:pt x="36861" y="16838"/>
                        <a:pt x="35730" y="13655"/>
                        <a:pt x="35730" y="10414"/>
                      </a:cubicBezTo>
                      <a:lnTo>
                        <a:pt x="35730" y="261"/>
                      </a:lnTo>
                      <a:cubicBezTo>
                        <a:pt x="35730" y="117"/>
                        <a:pt x="35613" y="1"/>
                        <a:pt x="3547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29"/>
                <p:cNvSpPr/>
                <p:nvPr/>
              </p:nvSpPr>
              <p:spPr>
                <a:xfrm>
                  <a:off x="-4769800" y="2248925"/>
                  <a:ext cx="857475" cy="43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99" h="17267" extrusionOk="0">
                      <a:moveTo>
                        <a:pt x="1876" y="1"/>
                      </a:moveTo>
                      <a:lnTo>
                        <a:pt x="1876" y="10155"/>
                      </a:lnTo>
                      <a:cubicBezTo>
                        <a:pt x="1875" y="12647"/>
                        <a:pt x="1229" y="15097"/>
                        <a:pt x="1" y="17267"/>
                      </a:cubicBezTo>
                      <a:lnTo>
                        <a:pt x="34298" y="17267"/>
                      </a:lnTo>
                      <a:cubicBezTo>
                        <a:pt x="33072" y="15097"/>
                        <a:pt x="32425" y="12647"/>
                        <a:pt x="32424" y="10155"/>
                      </a:cubicBezTo>
                      <a:lnTo>
                        <a:pt x="32424" y="1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29"/>
                <p:cNvSpPr/>
                <p:nvPr/>
              </p:nvSpPr>
              <p:spPr>
                <a:xfrm>
                  <a:off x="-5875675" y="342950"/>
                  <a:ext cx="3069250" cy="22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70" h="90146" extrusionOk="0">
                      <a:moveTo>
                        <a:pt x="4815" y="0"/>
                      </a:moveTo>
                      <a:cubicBezTo>
                        <a:pt x="2156" y="0"/>
                        <a:pt x="0" y="2155"/>
                        <a:pt x="0" y="4815"/>
                      </a:cubicBezTo>
                      <a:lnTo>
                        <a:pt x="0" y="86110"/>
                      </a:lnTo>
                      <a:cubicBezTo>
                        <a:pt x="0" y="88339"/>
                        <a:pt x="1808" y="90146"/>
                        <a:pt x="4037" y="90146"/>
                      </a:cubicBezTo>
                      <a:lnTo>
                        <a:pt x="118369" y="90146"/>
                      </a:lnTo>
                      <a:cubicBezTo>
                        <a:pt x="120800" y="90146"/>
                        <a:pt x="122770" y="88177"/>
                        <a:pt x="122770" y="85746"/>
                      </a:cubicBezTo>
                      <a:lnTo>
                        <a:pt x="122770" y="5831"/>
                      </a:lnTo>
                      <a:cubicBezTo>
                        <a:pt x="122770" y="4284"/>
                        <a:pt x="122155" y="2801"/>
                        <a:pt x="121061" y="1707"/>
                      </a:cubicBezTo>
                      <a:cubicBezTo>
                        <a:pt x="119968" y="614"/>
                        <a:pt x="118486" y="0"/>
                        <a:pt x="116939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29"/>
                <p:cNvSpPr/>
                <p:nvPr/>
              </p:nvSpPr>
              <p:spPr>
                <a:xfrm>
                  <a:off x="-5882175" y="336425"/>
                  <a:ext cx="3082275" cy="226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91" h="90667" extrusionOk="0">
                      <a:moveTo>
                        <a:pt x="118612" y="521"/>
                      </a:moveTo>
                      <a:cubicBezTo>
                        <a:pt x="120905" y="521"/>
                        <a:pt x="122770" y="2386"/>
                        <a:pt x="122770" y="4678"/>
                      </a:cubicBezTo>
                      <a:lnTo>
                        <a:pt x="122770" y="85990"/>
                      </a:lnTo>
                      <a:cubicBezTo>
                        <a:pt x="122770" y="88283"/>
                        <a:pt x="120905" y="90147"/>
                        <a:pt x="118612" y="90147"/>
                      </a:cubicBezTo>
                      <a:lnTo>
                        <a:pt x="4678" y="90147"/>
                      </a:lnTo>
                      <a:cubicBezTo>
                        <a:pt x="2385" y="90147"/>
                        <a:pt x="521" y="88283"/>
                        <a:pt x="521" y="85990"/>
                      </a:cubicBezTo>
                      <a:lnTo>
                        <a:pt x="521" y="4678"/>
                      </a:lnTo>
                      <a:cubicBezTo>
                        <a:pt x="521" y="2386"/>
                        <a:pt x="2385" y="521"/>
                        <a:pt x="4678" y="521"/>
                      </a:cubicBezTo>
                      <a:close/>
                      <a:moveTo>
                        <a:pt x="4678" y="1"/>
                      </a:moveTo>
                      <a:cubicBezTo>
                        <a:pt x="2098" y="1"/>
                        <a:pt x="0" y="2099"/>
                        <a:pt x="0" y="4678"/>
                      </a:cubicBezTo>
                      <a:lnTo>
                        <a:pt x="0" y="85990"/>
                      </a:lnTo>
                      <a:cubicBezTo>
                        <a:pt x="0" y="88570"/>
                        <a:pt x="2098" y="90667"/>
                        <a:pt x="4678" y="90667"/>
                      </a:cubicBezTo>
                      <a:lnTo>
                        <a:pt x="118612" y="90667"/>
                      </a:lnTo>
                      <a:cubicBezTo>
                        <a:pt x="121192" y="90667"/>
                        <a:pt x="123290" y="88570"/>
                        <a:pt x="123290" y="85990"/>
                      </a:cubicBezTo>
                      <a:lnTo>
                        <a:pt x="123290" y="4678"/>
                      </a:lnTo>
                      <a:cubicBezTo>
                        <a:pt x="123290" y="2099"/>
                        <a:pt x="121192" y="1"/>
                        <a:pt x="11861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206;p29"/>
                <p:cNvSpPr/>
                <p:nvPr/>
              </p:nvSpPr>
              <p:spPr>
                <a:xfrm>
                  <a:off x="-5875675" y="2246300"/>
                  <a:ext cx="3069250" cy="35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70" h="14012" extrusionOk="0">
                      <a:moveTo>
                        <a:pt x="0" y="0"/>
                      </a:moveTo>
                      <a:lnTo>
                        <a:pt x="0" y="9540"/>
                      </a:lnTo>
                      <a:cubicBezTo>
                        <a:pt x="0" y="12009"/>
                        <a:pt x="2003" y="14012"/>
                        <a:pt x="4473" y="14012"/>
                      </a:cubicBezTo>
                      <a:lnTo>
                        <a:pt x="118438" y="14012"/>
                      </a:lnTo>
                      <a:cubicBezTo>
                        <a:pt x="120830" y="14012"/>
                        <a:pt x="122770" y="12073"/>
                        <a:pt x="122770" y="9680"/>
                      </a:cubicBezTo>
                      <a:lnTo>
                        <a:pt x="12277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29"/>
                <p:cNvSpPr/>
                <p:nvPr/>
              </p:nvSpPr>
              <p:spPr>
                <a:xfrm>
                  <a:off x="-5882175" y="2239775"/>
                  <a:ext cx="3082275" cy="36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91" h="14533" extrusionOk="0">
                      <a:moveTo>
                        <a:pt x="122770" y="522"/>
                      </a:moveTo>
                      <a:lnTo>
                        <a:pt x="122770" y="9856"/>
                      </a:lnTo>
                      <a:cubicBezTo>
                        <a:pt x="122770" y="12151"/>
                        <a:pt x="120908" y="14012"/>
                        <a:pt x="118614" y="14012"/>
                      </a:cubicBezTo>
                      <a:lnTo>
                        <a:pt x="4678" y="14012"/>
                      </a:lnTo>
                      <a:cubicBezTo>
                        <a:pt x="2385" y="14012"/>
                        <a:pt x="522" y="12147"/>
                        <a:pt x="522" y="9856"/>
                      </a:cubicBezTo>
                      <a:lnTo>
                        <a:pt x="522" y="522"/>
                      </a:lnTo>
                      <a:close/>
                      <a:moveTo>
                        <a:pt x="260" y="1"/>
                      </a:moveTo>
                      <a:cubicBezTo>
                        <a:pt x="117" y="1"/>
                        <a:pt x="0" y="117"/>
                        <a:pt x="0" y="261"/>
                      </a:cubicBezTo>
                      <a:lnTo>
                        <a:pt x="0" y="9856"/>
                      </a:lnTo>
                      <a:cubicBezTo>
                        <a:pt x="0" y="12439"/>
                        <a:pt x="2094" y="14533"/>
                        <a:pt x="4678" y="14533"/>
                      </a:cubicBezTo>
                      <a:lnTo>
                        <a:pt x="118612" y="14533"/>
                      </a:lnTo>
                      <a:cubicBezTo>
                        <a:pt x="121195" y="14533"/>
                        <a:pt x="123290" y="12439"/>
                        <a:pt x="123290" y="9856"/>
                      </a:cubicBezTo>
                      <a:lnTo>
                        <a:pt x="123290" y="261"/>
                      </a:lnTo>
                      <a:cubicBezTo>
                        <a:pt x="123290" y="117"/>
                        <a:pt x="123173" y="1"/>
                        <a:pt x="12303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208;p29"/>
                <p:cNvSpPr/>
                <p:nvPr/>
              </p:nvSpPr>
              <p:spPr>
                <a:xfrm>
                  <a:off x="-5721300" y="483125"/>
                  <a:ext cx="2760500" cy="159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20" h="63690" extrusionOk="0">
                      <a:moveTo>
                        <a:pt x="1" y="1"/>
                      </a:moveTo>
                      <a:lnTo>
                        <a:pt x="1" y="63689"/>
                      </a:lnTo>
                      <a:lnTo>
                        <a:pt x="110419" y="63689"/>
                      </a:lnTo>
                      <a:lnTo>
                        <a:pt x="11041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209;p29"/>
                <p:cNvSpPr/>
                <p:nvPr/>
              </p:nvSpPr>
              <p:spPr>
                <a:xfrm>
                  <a:off x="-4397650" y="2421425"/>
                  <a:ext cx="113200" cy="11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8" h="4435" extrusionOk="0">
                      <a:moveTo>
                        <a:pt x="2263" y="0"/>
                      </a:moveTo>
                      <a:cubicBezTo>
                        <a:pt x="1014" y="0"/>
                        <a:pt x="0" y="993"/>
                        <a:pt x="0" y="2217"/>
                      </a:cubicBezTo>
                      <a:cubicBezTo>
                        <a:pt x="0" y="3442"/>
                        <a:pt x="1014" y="4435"/>
                        <a:pt x="2263" y="4435"/>
                      </a:cubicBezTo>
                      <a:cubicBezTo>
                        <a:pt x="3514" y="4435"/>
                        <a:pt x="4528" y="3442"/>
                        <a:pt x="4528" y="2217"/>
                      </a:cubicBezTo>
                      <a:cubicBezTo>
                        <a:pt x="4528" y="993"/>
                        <a:pt x="3514" y="0"/>
                        <a:pt x="2263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210;p29"/>
                <p:cNvSpPr/>
                <p:nvPr/>
              </p:nvSpPr>
              <p:spPr>
                <a:xfrm>
                  <a:off x="-4404175" y="2414950"/>
                  <a:ext cx="126250" cy="1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0" h="4954" extrusionOk="0">
                      <a:moveTo>
                        <a:pt x="2524" y="520"/>
                      </a:moveTo>
                      <a:cubicBezTo>
                        <a:pt x="3630" y="520"/>
                        <a:pt x="4529" y="1398"/>
                        <a:pt x="4529" y="2476"/>
                      </a:cubicBezTo>
                      <a:cubicBezTo>
                        <a:pt x="4529" y="3555"/>
                        <a:pt x="3630" y="4433"/>
                        <a:pt x="2524" y="4433"/>
                      </a:cubicBezTo>
                      <a:cubicBezTo>
                        <a:pt x="1420" y="4433"/>
                        <a:pt x="520" y="3554"/>
                        <a:pt x="520" y="2476"/>
                      </a:cubicBezTo>
                      <a:cubicBezTo>
                        <a:pt x="520" y="1398"/>
                        <a:pt x="1420" y="520"/>
                        <a:pt x="2524" y="520"/>
                      </a:cubicBezTo>
                      <a:close/>
                      <a:moveTo>
                        <a:pt x="2524" y="0"/>
                      </a:moveTo>
                      <a:cubicBezTo>
                        <a:pt x="1133" y="0"/>
                        <a:pt x="1" y="1111"/>
                        <a:pt x="1" y="2476"/>
                      </a:cubicBezTo>
                      <a:cubicBezTo>
                        <a:pt x="1" y="3842"/>
                        <a:pt x="1132" y="4954"/>
                        <a:pt x="2524" y="4954"/>
                      </a:cubicBezTo>
                      <a:cubicBezTo>
                        <a:pt x="3917" y="4954"/>
                        <a:pt x="5049" y="3842"/>
                        <a:pt x="5049" y="2476"/>
                      </a:cubicBezTo>
                      <a:cubicBezTo>
                        <a:pt x="5049" y="1111"/>
                        <a:pt x="3917" y="0"/>
                        <a:pt x="2524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211;p29"/>
                <p:cNvSpPr/>
                <p:nvPr/>
              </p:nvSpPr>
              <p:spPr>
                <a:xfrm>
                  <a:off x="-4837450" y="3039925"/>
                  <a:ext cx="993025" cy="4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21" h="1815" extrusionOk="0">
                      <a:moveTo>
                        <a:pt x="0" y="0"/>
                      </a:moveTo>
                      <a:lnTo>
                        <a:pt x="0" y="1814"/>
                      </a:lnTo>
                      <a:lnTo>
                        <a:pt x="39720" y="1814"/>
                      </a:lnTo>
                      <a:lnTo>
                        <a:pt x="3972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29"/>
                <p:cNvSpPr/>
                <p:nvPr/>
              </p:nvSpPr>
              <p:spPr>
                <a:xfrm>
                  <a:off x="-4843950" y="3033400"/>
                  <a:ext cx="1006025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41" h="2336" extrusionOk="0">
                      <a:moveTo>
                        <a:pt x="39720" y="522"/>
                      </a:moveTo>
                      <a:lnTo>
                        <a:pt x="39720" y="1815"/>
                      </a:lnTo>
                      <a:lnTo>
                        <a:pt x="521" y="1815"/>
                      </a:lnTo>
                      <a:lnTo>
                        <a:pt x="521" y="522"/>
                      </a:lnTo>
                      <a:close/>
                      <a:moveTo>
                        <a:pt x="260" y="1"/>
                      </a:moveTo>
                      <a:cubicBezTo>
                        <a:pt x="116" y="1"/>
                        <a:pt x="0" y="118"/>
                        <a:pt x="0" y="261"/>
                      </a:cubicBezTo>
                      <a:lnTo>
                        <a:pt x="0" y="2074"/>
                      </a:lnTo>
                      <a:cubicBezTo>
                        <a:pt x="0" y="2218"/>
                        <a:pt x="116" y="2335"/>
                        <a:pt x="260" y="2335"/>
                      </a:cubicBezTo>
                      <a:lnTo>
                        <a:pt x="39980" y="2335"/>
                      </a:lnTo>
                      <a:cubicBezTo>
                        <a:pt x="40123" y="2335"/>
                        <a:pt x="40241" y="2218"/>
                        <a:pt x="40239" y="2074"/>
                      </a:cubicBezTo>
                      <a:lnTo>
                        <a:pt x="40239" y="261"/>
                      </a:lnTo>
                      <a:cubicBezTo>
                        <a:pt x="40239" y="118"/>
                        <a:pt x="40123" y="1"/>
                        <a:pt x="3998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213;p29"/>
                <p:cNvSpPr/>
                <p:nvPr/>
              </p:nvSpPr>
              <p:spPr>
                <a:xfrm>
                  <a:off x="-5245425" y="400600"/>
                  <a:ext cx="908650" cy="198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46" h="79446" extrusionOk="0">
                      <a:moveTo>
                        <a:pt x="36345" y="1"/>
                      </a:moveTo>
                      <a:cubicBezTo>
                        <a:pt x="30792" y="5179"/>
                        <a:pt x="16575" y="10405"/>
                        <a:pt x="0" y="21493"/>
                      </a:cubicBezTo>
                      <a:cubicBezTo>
                        <a:pt x="0" y="21493"/>
                        <a:pt x="1035" y="58964"/>
                        <a:pt x="36345" y="79446"/>
                      </a:cubicBezTo>
                      <a:lnTo>
                        <a:pt x="36345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214;p29"/>
                <p:cNvSpPr/>
                <p:nvPr/>
              </p:nvSpPr>
              <p:spPr>
                <a:xfrm>
                  <a:off x="-5252000" y="394100"/>
                  <a:ext cx="921750" cy="199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70" h="79966" extrusionOk="0">
                      <a:moveTo>
                        <a:pt x="36348" y="844"/>
                      </a:moveTo>
                      <a:lnTo>
                        <a:pt x="36348" y="79251"/>
                      </a:lnTo>
                      <a:cubicBezTo>
                        <a:pt x="18445" y="68725"/>
                        <a:pt x="9663" y="53734"/>
                        <a:pt x="5445" y="42973"/>
                      </a:cubicBezTo>
                      <a:cubicBezTo>
                        <a:pt x="1147" y="32011"/>
                        <a:pt x="588" y="23112"/>
                        <a:pt x="529" y="21889"/>
                      </a:cubicBezTo>
                      <a:cubicBezTo>
                        <a:pt x="8839" y="16340"/>
                        <a:pt x="16615" y="12231"/>
                        <a:pt x="22871" y="8926"/>
                      </a:cubicBezTo>
                      <a:cubicBezTo>
                        <a:pt x="28780" y="5803"/>
                        <a:pt x="33510" y="3304"/>
                        <a:pt x="36348" y="844"/>
                      </a:cubicBezTo>
                      <a:close/>
                      <a:moveTo>
                        <a:pt x="36607" y="0"/>
                      </a:moveTo>
                      <a:cubicBezTo>
                        <a:pt x="36546" y="0"/>
                        <a:pt x="36483" y="22"/>
                        <a:pt x="36431" y="71"/>
                      </a:cubicBezTo>
                      <a:cubicBezTo>
                        <a:pt x="33706" y="2612"/>
                        <a:pt x="28816" y="5195"/>
                        <a:pt x="22627" y="8466"/>
                      </a:cubicBezTo>
                      <a:cubicBezTo>
                        <a:pt x="16332" y="11792"/>
                        <a:pt x="8496" y="15933"/>
                        <a:pt x="119" y="21538"/>
                      </a:cubicBezTo>
                      <a:cubicBezTo>
                        <a:pt x="44" y="21587"/>
                        <a:pt x="0" y="21672"/>
                        <a:pt x="3" y="21762"/>
                      </a:cubicBezTo>
                      <a:cubicBezTo>
                        <a:pt x="6" y="21855"/>
                        <a:pt x="318" y="31311"/>
                        <a:pt x="4953" y="43145"/>
                      </a:cubicBezTo>
                      <a:cubicBezTo>
                        <a:pt x="9231" y="54065"/>
                        <a:pt x="18173" y="69312"/>
                        <a:pt x="36477" y="79931"/>
                      </a:cubicBezTo>
                      <a:cubicBezTo>
                        <a:pt x="36517" y="79954"/>
                        <a:pt x="36562" y="79966"/>
                        <a:pt x="36608" y="79966"/>
                      </a:cubicBezTo>
                      <a:cubicBezTo>
                        <a:pt x="36752" y="79966"/>
                        <a:pt x="36870" y="79848"/>
                        <a:pt x="36869" y="79706"/>
                      </a:cubicBezTo>
                      <a:lnTo>
                        <a:pt x="36869" y="261"/>
                      </a:lnTo>
                      <a:cubicBezTo>
                        <a:pt x="36869" y="105"/>
                        <a:pt x="36741" y="0"/>
                        <a:pt x="36607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29"/>
                <p:cNvSpPr/>
                <p:nvPr/>
              </p:nvSpPr>
              <p:spPr>
                <a:xfrm>
                  <a:off x="-4336800" y="400600"/>
                  <a:ext cx="908650" cy="198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46" h="79446" extrusionOk="0">
                      <a:moveTo>
                        <a:pt x="0" y="1"/>
                      </a:moveTo>
                      <a:lnTo>
                        <a:pt x="0" y="79446"/>
                      </a:lnTo>
                      <a:cubicBezTo>
                        <a:pt x="35310" y="58964"/>
                        <a:pt x="36345" y="21493"/>
                        <a:pt x="36345" y="21493"/>
                      </a:cubicBezTo>
                      <a:cubicBezTo>
                        <a:pt x="19771" y="10405"/>
                        <a:pt x="5555" y="5179"/>
                        <a:pt x="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216;p29"/>
                <p:cNvSpPr/>
                <p:nvPr/>
              </p:nvSpPr>
              <p:spPr>
                <a:xfrm>
                  <a:off x="-4343325" y="394100"/>
                  <a:ext cx="921750" cy="199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70" h="79966" extrusionOk="0">
                      <a:moveTo>
                        <a:pt x="522" y="844"/>
                      </a:moveTo>
                      <a:cubicBezTo>
                        <a:pt x="3360" y="3304"/>
                        <a:pt x="8090" y="5803"/>
                        <a:pt x="13999" y="8925"/>
                      </a:cubicBezTo>
                      <a:cubicBezTo>
                        <a:pt x="20254" y="12231"/>
                        <a:pt x="28031" y="16340"/>
                        <a:pt x="36341" y="21889"/>
                      </a:cubicBezTo>
                      <a:cubicBezTo>
                        <a:pt x="36283" y="23110"/>
                        <a:pt x="35726" y="31995"/>
                        <a:pt x="31432" y="42954"/>
                      </a:cubicBezTo>
                      <a:cubicBezTo>
                        <a:pt x="27215" y="53720"/>
                        <a:pt x="18433" y="68720"/>
                        <a:pt x="522" y="79251"/>
                      </a:cubicBezTo>
                      <a:lnTo>
                        <a:pt x="522" y="844"/>
                      </a:lnTo>
                      <a:close/>
                      <a:moveTo>
                        <a:pt x="263" y="0"/>
                      </a:moveTo>
                      <a:cubicBezTo>
                        <a:pt x="129" y="0"/>
                        <a:pt x="1" y="105"/>
                        <a:pt x="1" y="261"/>
                      </a:cubicBezTo>
                      <a:lnTo>
                        <a:pt x="1" y="79704"/>
                      </a:lnTo>
                      <a:cubicBezTo>
                        <a:pt x="1" y="79848"/>
                        <a:pt x="117" y="79966"/>
                        <a:pt x="261" y="79966"/>
                      </a:cubicBezTo>
                      <a:cubicBezTo>
                        <a:pt x="307" y="79965"/>
                        <a:pt x="352" y="79953"/>
                        <a:pt x="392" y="79931"/>
                      </a:cubicBezTo>
                      <a:cubicBezTo>
                        <a:pt x="18697" y="69312"/>
                        <a:pt x="27638" y="54065"/>
                        <a:pt x="31918" y="43144"/>
                      </a:cubicBezTo>
                      <a:cubicBezTo>
                        <a:pt x="36553" y="31311"/>
                        <a:pt x="36864" y="21855"/>
                        <a:pt x="36867" y="21760"/>
                      </a:cubicBezTo>
                      <a:cubicBezTo>
                        <a:pt x="36869" y="21671"/>
                        <a:pt x="36826" y="21587"/>
                        <a:pt x="36752" y="21538"/>
                      </a:cubicBezTo>
                      <a:cubicBezTo>
                        <a:pt x="28373" y="15932"/>
                        <a:pt x="20538" y="11792"/>
                        <a:pt x="14242" y="8465"/>
                      </a:cubicBezTo>
                      <a:cubicBezTo>
                        <a:pt x="8052" y="5195"/>
                        <a:pt x="3164" y="2611"/>
                        <a:pt x="439" y="71"/>
                      </a:cubicBezTo>
                      <a:cubicBezTo>
                        <a:pt x="387" y="22"/>
                        <a:pt x="324" y="0"/>
                        <a:pt x="263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217;p29"/>
                <p:cNvSpPr/>
                <p:nvPr/>
              </p:nvSpPr>
              <p:spPr>
                <a:xfrm>
                  <a:off x="-5178775" y="480375"/>
                  <a:ext cx="1684000" cy="182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60" h="73064" extrusionOk="0">
                      <a:moveTo>
                        <a:pt x="33679" y="1"/>
                      </a:moveTo>
                      <a:cubicBezTo>
                        <a:pt x="26976" y="4654"/>
                        <a:pt x="15360" y="9088"/>
                        <a:pt x="0" y="19363"/>
                      </a:cubicBezTo>
                      <a:cubicBezTo>
                        <a:pt x="0" y="19363"/>
                        <a:pt x="960" y="54085"/>
                        <a:pt x="33679" y="73064"/>
                      </a:cubicBezTo>
                      <a:cubicBezTo>
                        <a:pt x="66399" y="54085"/>
                        <a:pt x="67359" y="19363"/>
                        <a:pt x="67359" y="19363"/>
                      </a:cubicBezTo>
                      <a:cubicBezTo>
                        <a:pt x="52000" y="9088"/>
                        <a:pt x="40435" y="4654"/>
                        <a:pt x="33679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29"/>
                <p:cNvSpPr/>
                <p:nvPr/>
              </p:nvSpPr>
              <p:spPr>
                <a:xfrm>
                  <a:off x="-5185350" y="473850"/>
                  <a:ext cx="1697125" cy="183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85" h="73586" extrusionOk="0">
                      <a:moveTo>
                        <a:pt x="33943" y="576"/>
                      </a:moveTo>
                      <a:cubicBezTo>
                        <a:pt x="36735" y="2479"/>
                        <a:pt x="40391" y="4387"/>
                        <a:pt x="44614" y="6590"/>
                      </a:cubicBezTo>
                      <a:cubicBezTo>
                        <a:pt x="50768" y="9800"/>
                        <a:pt x="58419" y="13791"/>
                        <a:pt x="67356" y="19759"/>
                      </a:cubicBezTo>
                      <a:cubicBezTo>
                        <a:pt x="67300" y="20930"/>
                        <a:pt x="66772" y="29156"/>
                        <a:pt x="62803" y="39282"/>
                      </a:cubicBezTo>
                      <a:cubicBezTo>
                        <a:pt x="58876" y="49296"/>
                        <a:pt x="50684" y="63266"/>
                        <a:pt x="33942" y="73025"/>
                      </a:cubicBezTo>
                      <a:cubicBezTo>
                        <a:pt x="17200" y="63266"/>
                        <a:pt x="9009" y="49296"/>
                        <a:pt x="5083" y="39282"/>
                      </a:cubicBezTo>
                      <a:cubicBezTo>
                        <a:pt x="1114" y="29156"/>
                        <a:pt x="586" y="20930"/>
                        <a:pt x="530" y="19759"/>
                      </a:cubicBezTo>
                      <a:cubicBezTo>
                        <a:pt x="9423" y="13820"/>
                        <a:pt x="17060" y="9839"/>
                        <a:pt x="23204" y="6636"/>
                      </a:cubicBezTo>
                      <a:cubicBezTo>
                        <a:pt x="27463" y="4416"/>
                        <a:pt x="31152" y="2492"/>
                        <a:pt x="33943" y="576"/>
                      </a:cubicBezTo>
                      <a:close/>
                      <a:moveTo>
                        <a:pt x="33942" y="1"/>
                      </a:moveTo>
                      <a:cubicBezTo>
                        <a:pt x="33890" y="1"/>
                        <a:pt x="33839" y="16"/>
                        <a:pt x="33795" y="47"/>
                      </a:cubicBezTo>
                      <a:cubicBezTo>
                        <a:pt x="31014" y="1977"/>
                        <a:pt x="27460" y="3830"/>
                        <a:pt x="22962" y="6174"/>
                      </a:cubicBezTo>
                      <a:cubicBezTo>
                        <a:pt x="16780" y="9397"/>
                        <a:pt x="9086" y="13407"/>
                        <a:pt x="118" y="19407"/>
                      </a:cubicBezTo>
                      <a:cubicBezTo>
                        <a:pt x="44" y="19457"/>
                        <a:pt x="1" y="19541"/>
                        <a:pt x="3" y="19631"/>
                      </a:cubicBezTo>
                      <a:cubicBezTo>
                        <a:pt x="6" y="19718"/>
                        <a:pt x="294" y="28484"/>
                        <a:pt x="4590" y="39452"/>
                      </a:cubicBezTo>
                      <a:cubicBezTo>
                        <a:pt x="8556" y="49575"/>
                        <a:pt x="16846" y="63709"/>
                        <a:pt x="33811" y="73550"/>
                      </a:cubicBezTo>
                      <a:cubicBezTo>
                        <a:pt x="33851" y="73573"/>
                        <a:pt x="33896" y="73585"/>
                        <a:pt x="33942" y="73585"/>
                      </a:cubicBezTo>
                      <a:cubicBezTo>
                        <a:pt x="33988" y="73585"/>
                        <a:pt x="34033" y="73574"/>
                        <a:pt x="34073" y="73551"/>
                      </a:cubicBezTo>
                      <a:cubicBezTo>
                        <a:pt x="51040" y="63709"/>
                        <a:pt x="59329" y="49577"/>
                        <a:pt x="63294" y="39452"/>
                      </a:cubicBezTo>
                      <a:cubicBezTo>
                        <a:pt x="67592" y="28484"/>
                        <a:pt x="67880" y="19719"/>
                        <a:pt x="67883" y="19632"/>
                      </a:cubicBezTo>
                      <a:cubicBezTo>
                        <a:pt x="67885" y="19543"/>
                        <a:pt x="67841" y="19458"/>
                        <a:pt x="67766" y="19408"/>
                      </a:cubicBezTo>
                      <a:cubicBezTo>
                        <a:pt x="58755" y="13379"/>
                        <a:pt x="51047" y="9359"/>
                        <a:pt x="44855" y="6128"/>
                      </a:cubicBezTo>
                      <a:cubicBezTo>
                        <a:pt x="40573" y="3894"/>
                        <a:pt x="36874" y="1965"/>
                        <a:pt x="34090" y="47"/>
                      </a:cubicBezTo>
                      <a:cubicBezTo>
                        <a:pt x="34046" y="16"/>
                        <a:pt x="33994" y="1"/>
                        <a:pt x="3394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29"/>
                <p:cNvSpPr/>
                <p:nvPr/>
              </p:nvSpPr>
              <p:spPr>
                <a:xfrm>
                  <a:off x="-4336800" y="480375"/>
                  <a:ext cx="842025" cy="182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81" h="73064" extrusionOk="0">
                      <a:moveTo>
                        <a:pt x="0" y="1"/>
                      </a:moveTo>
                      <a:lnTo>
                        <a:pt x="0" y="73064"/>
                      </a:lnTo>
                      <a:cubicBezTo>
                        <a:pt x="32720" y="54085"/>
                        <a:pt x="33680" y="19363"/>
                        <a:pt x="33680" y="19363"/>
                      </a:cubicBezTo>
                      <a:cubicBezTo>
                        <a:pt x="18321" y="9088"/>
                        <a:pt x="6756" y="4654"/>
                        <a:pt x="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29"/>
                <p:cNvSpPr/>
                <p:nvPr/>
              </p:nvSpPr>
              <p:spPr>
                <a:xfrm>
                  <a:off x="-4343325" y="473825"/>
                  <a:ext cx="855100" cy="183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04" h="73587" extrusionOk="0">
                      <a:moveTo>
                        <a:pt x="522" y="753"/>
                      </a:moveTo>
                      <a:cubicBezTo>
                        <a:pt x="3279" y="2597"/>
                        <a:pt x="6840" y="4455"/>
                        <a:pt x="10933" y="6591"/>
                      </a:cubicBezTo>
                      <a:cubicBezTo>
                        <a:pt x="17087" y="9801"/>
                        <a:pt x="24738" y="13792"/>
                        <a:pt x="33675" y="19760"/>
                      </a:cubicBezTo>
                      <a:cubicBezTo>
                        <a:pt x="33619" y="20931"/>
                        <a:pt x="33091" y="29157"/>
                        <a:pt x="29122" y="39283"/>
                      </a:cubicBezTo>
                      <a:cubicBezTo>
                        <a:pt x="25215" y="49245"/>
                        <a:pt x="17088" y="63122"/>
                        <a:pt x="522" y="72873"/>
                      </a:cubicBezTo>
                      <a:lnTo>
                        <a:pt x="522" y="753"/>
                      </a:lnTo>
                      <a:close/>
                      <a:moveTo>
                        <a:pt x="262" y="1"/>
                      </a:moveTo>
                      <a:cubicBezTo>
                        <a:pt x="127" y="1"/>
                        <a:pt x="1" y="108"/>
                        <a:pt x="1" y="261"/>
                      </a:cubicBezTo>
                      <a:lnTo>
                        <a:pt x="1" y="73326"/>
                      </a:lnTo>
                      <a:cubicBezTo>
                        <a:pt x="1" y="73419"/>
                        <a:pt x="51" y="73505"/>
                        <a:pt x="132" y="73552"/>
                      </a:cubicBezTo>
                      <a:cubicBezTo>
                        <a:pt x="170" y="73574"/>
                        <a:pt x="215" y="73586"/>
                        <a:pt x="261" y="73586"/>
                      </a:cubicBezTo>
                      <a:cubicBezTo>
                        <a:pt x="307" y="73586"/>
                        <a:pt x="352" y="73574"/>
                        <a:pt x="392" y="73551"/>
                      </a:cubicBezTo>
                      <a:cubicBezTo>
                        <a:pt x="17359" y="63710"/>
                        <a:pt x="25648" y="49576"/>
                        <a:pt x="29613" y="39453"/>
                      </a:cubicBezTo>
                      <a:cubicBezTo>
                        <a:pt x="33911" y="28485"/>
                        <a:pt x="34199" y="19719"/>
                        <a:pt x="34202" y="19632"/>
                      </a:cubicBezTo>
                      <a:cubicBezTo>
                        <a:pt x="34204" y="19542"/>
                        <a:pt x="34160" y="19459"/>
                        <a:pt x="34085" y="19408"/>
                      </a:cubicBezTo>
                      <a:cubicBezTo>
                        <a:pt x="25074" y="13379"/>
                        <a:pt x="17366" y="9359"/>
                        <a:pt x="11174" y="6129"/>
                      </a:cubicBezTo>
                      <a:cubicBezTo>
                        <a:pt x="6892" y="3895"/>
                        <a:pt x="3193" y="1965"/>
                        <a:pt x="409" y="47"/>
                      </a:cubicBezTo>
                      <a:cubicBezTo>
                        <a:pt x="363" y="15"/>
                        <a:pt x="312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29"/>
                <p:cNvSpPr/>
                <p:nvPr/>
              </p:nvSpPr>
              <p:spPr>
                <a:xfrm>
                  <a:off x="-5885150" y="1423975"/>
                  <a:ext cx="3088200" cy="19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528" h="7996" extrusionOk="0">
                      <a:moveTo>
                        <a:pt x="0" y="0"/>
                      </a:moveTo>
                      <a:lnTo>
                        <a:pt x="0" y="7996"/>
                      </a:lnTo>
                      <a:lnTo>
                        <a:pt x="123528" y="7996"/>
                      </a:lnTo>
                      <a:lnTo>
                        <a:pt x="123528" y="0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222;p29"/>
                <p:cNvSpPr/>
                <p:nvPr/>
              </p:nvSpPr>
              <p:spPr>
                <a:xfrm>
                  <a:off x="-5891675" y="1417425"/>
                  <a:ext cx="3101250" cy="21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50" h="8519" extrusionOk="0">
                      <a:moveTo>
                        <a:pt x="123529" y="521"/>
                      </a:moveTo>
                      <a:lnTo>
                        <a:pt x="123529" y="7998"/>
                      </a:lnTo>
                      <a:lnTo>
                        <a:pt x="522" y="7998"/>
                      </a:lnTo>
                      <a:lnTo>
                        <a:pt x="522" y="521"/>
                      </a:lnTo>
                      <a:close/>
                      <a:moveTo>
                        <a:pt x="261" y="1"/>
                      </a:moveTo>
                      <a:cubicBezTo>
                        <a:pt x="117" y="1"/>
                        <a:pt x="1" y="118"/>
                        <a:pt x="1" y="261"/>
                      </a:cubicBezTo>
                      <a:lnTo>
                        <a:pt x="1" y="8258"/>
                      </a:lnTo>
                      <a:cubicBezTo>
                        <a:pt x="1" y="8401"/>
                        <a:pt x="117" y="8518"/>
                        <a:pt x="261" y="8518"/>
                      </a:cubicBezTo>
                      <a:lnTo>
                        <a:pt x="123789" y="8518"/>
                      </a:lnTo>
                      <a:cubicBezTo>
                        <a:pt x="123933" y="8518"/>
                        <a:pt x="124049" y="8401"/>
                        <a:pt x="124049" y="8258"/>
                      </a:cubicBezTo>
                      <a:lnTo>
                        <a:pt x="124049" y="261"/>
                      </a:lnTo>
                      <a:cubicBezTo>
                        <a:pt x="124049" y="118"/>
                        <a:pt x="123933" y="1"/>
                        <a:pt x="123789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223;p29"/>
                <p:cNvSpPr/>
                <p:nvPr/>
              </p:nvSpPr>
              <p:spPr>
                <a:xfrm>
                  <a:off x="-586575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6" y="1623"/>
                        <a:pt x="1657" y="1260"/>
                        <a:pt x="1657" y="812"/>
                      </a:cubicBezTo>
                      <a:cubicBezTo>
                        <a:pt x="1657" y="364"/>
                        <a:pt x="1286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29"/>
                <p:cNvSpPr/>
                <p:nvPr/>
              </p:nvSpPr>
              <p:spPr>
                <a:xfrm>
                  <a:off x="-5784650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30" y="1"/>
                      </a:moveTo>
                      <a:cubicBezTo>
                        <a:pt x="372" y="1"/>
                        <a:pt x="1" y="364"/>
                        <a:pt x="1" y="812"/>
                      </a:cubicBezTo>
                      <a:cubicBezTo>
                        <a:pt x="1" y="1260"/>
                        <a:pt x="372" y="1623"/>
                        <a:pt x="830" y="1623"/>
                      </a:cubicBezTo>
                      <a:cubicBezTo>
                        <a:pt x="1286" y="1623"/>
                        <a:pt x="1658" y="1260"/>
                        <a:pt x="1658" y="812"/>
                      </a:cubicBezTo>
                      <a:cubicBezTo>
                        <a:pt x="1658" y="364"/>
                        <a:pt x="1288" y="1"/>
                        <a:pt x="8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29"/>
                <p:cNvSpPr/>
                <p:nvPr/>
              </p:nvSpPr>
              <p:spPr>
                <a:xfrm>
                  <a:off x="-5703525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7" y="1260"/>
                        <a:pt x="1657" y="812"/>
                      </a:cubicBezTo>
                      <a:cubicBezTo>
                        <a:pt x="1657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29"/>
                <p:cNvSpPr/>
                <p:nvPr/>
              </p:nvSpPr>
              <p:spPr>
                <a:xfrm>
                  <a:off x="-5622425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8" y="1260"/>
                        <a:pt x="1658" y="812"/>
                      </a:cubicBezTo>
                      <a:cubicBezTo>
                        <a:pt x="1658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29"/>
                <p:cNvSpPr/>
                <p:nvPr/>
              </p:nvSpPr>
              <p:spPr>
                <a:xfrm>
                  <a:off x="-5541325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30" y="1"/>
                      </a:moveTo>
                      <a:cubicBezTo>
                        <a:pt x="372" y="1"/>
                        <a:pt x="1" y="364"/>
                        <a:pt x="1" y="812"/>
                      </a:cubicBezTo>
                      <a:cubicBezTo>
                        <a:pt x="1" y="1260"/>
                        <a:pt x="372" y="1623"/>
                        <a:pt x="830" y="1623"/>
                      </a:cubicBezTo>
                      <a:cubicBezTo>
                        <a:pt x="1287" y="1623"/>
                        <a:pt x="1658" y="1260"/>
                        <a:pt x="1658" y="812"/>
                      </a:cubicBezTo>
                      <a:cubicBezTo>
                        <a:pt x="1658" y="364"/>
                        <a:pt x="1288" y="1"/>
                        <a:pt x="8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29"/>
                <p:cNvSpPr/>
                <p:nvPr/>
              </p:nvSpPr>
              <p:spPr>
                <a:xfrm>
                  <a:off x="-546020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7" y="1260"/>
                        <a:pt x="1657" y="812"/>
                      </a:cubicBezTo>
                      <a:cubicBezTo>
                        <a:pt x="1657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29"/>
                <p:cNvSpPr/>
                <p:nvPr/>
              </p:nvSpPr>
              <p:spPr>
                <a:xfrm>
                  <a:off x="-5379100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30" y="1"/>
                      </a:moveTo>
                      <a:cubicBezTo>
                        <a:pt x="373" y="1"/>
                        <a:pt x="1" y="364"/>
                        <a:pt x="1" y="812"/>
                      </a:cubicBezTo>
                      <a:cubicBezTo>
                        <a:pt x="1" y="1260"/>
                        <a:pt x="373" y="1623"/>
                        <a:pt x="830" y="1623"/>
                      </a:cubicBezTo>
                      <a:cubicBezTo>
                        <a:pt x="1287" y="1623"/>
                        <a:pt x="1659" y="1260"/>
                        <a:pt x="1659" y="812"/>
                      </a:cubicBezTo>
                      <a:cubicBezTo>
                        <a:pt x="1659" y="364"/>
                        <a:pt x="1288" y="1"/>
                        <a:pt x="8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29"/>
                <p:cNvSpPr/>
                <p:nvPr/>
              </p:nvSpPr>
              <p:spPr>
                <a:xfrm>
                  <a:off x="-5297950" y="1435375"/>
                  <a:ext cx="4142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1624" extrusionOk="0">
                      <a:moveTo>
                        <a:pt x="828" y="1"/>
                      </a:moveTo>
                      <a:cubicBezTo>
                        <a:pt x="371" y="1"/>
                        <a:pt x="0" y="364"/>
                        <a:pt x="0" y="812"/>
                      </a:cubicBezTo>
                      <a:cubicBezTo>
                        <a:pt x="0" y="1260"/>
                        <a:pt x="371" y="1623"/>
                        <a:pt x="828" y="1623"/>
                      </a:cubicBezTo>
                      <a:cubicBezTo>
                        <a:pt x="1286" y="1623"/>
                        <a:pt x="1657" y="1260"/>
                        <a:pt x="1657" y="812"/>
                      </a:cubicBezTo>
                      <a:cubicBezTo>
                        <a:pt x="1657" y="364"/>
                        <a:pt x="1286" y="1"/>
                        <a:pt x="828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29"/>
                <p:cNvSpPr/>
                <p:nvPr/>
              </p:nvSpPr>
              <p:spPr>
                <a:xfrm>
                  <a:off x="-521685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8" y="1"/>
                      </a:moveTo>
                      <a:cubicBezTo>
                        <a:pt x="371" y="1"/>
                        <a:pt x="0" y="364"/>
                        <a:pt x="0" y="812"/>
                      </a:cubicBezTo>
                      <a:cubicBezTo>
                        <a:pt x="0" y="1260"/>
                        <a:pt x="371" y="1623"/>
                        <a:pt x="828" y="1623"/>
                      </a:cubicBezTo>
                      <a:cubicBezTo>
                        <a:pt x="1286" y="1623"/>
                        <a:pt x="1658" y="1260"/>
                        <a:pt x="1658" y="812"/>
                      </a:cubicBezTo>
                      <a:cubicBezTo>
                        <a:pt x="1658" y="364"/>
                        <a:pt x="1286" y="1"/>
                        <a:pt x="828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29"/>
                <p:cNvSpPr/>
                <p:nvPr/>
              </p:nvSpPr>
              <p:spPr>
                <a:xfrm>
                  <a:off x="-513575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30" y="1"/>
                      </a:moveTo>
                      <a:cubicBezTo>
                        <a:pt x="372" y="1"/>
                        <a:pt x="0" y="364"/>
                        <a:pt x="0" y="812"/>
                      </a:cubicBezTo>
                      <a:cubicBezTo>
                        <a:pt x="0" y="1260"/>
                        <a:pt x="372" y="1623"/>
                        <a:pt x="830" y="1623"/>
                      </a:cubicBezTo>
                      <a:cubicBezTo>
                        <a:pt x="1287" y="1623"/>
                        <a:pt x="1658" y="1260"/>
                        <a:pt x="1658" y="812"/>
                      </a:cubicBezTo>
                      <a:cubicBezTo>
                        <a:pt x="1658" y="364"/>
                        <a:pt x="1287" y="1"/>
                        <a:pt x="8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233;p29"/>
                <p:cNvSpPr/>
                <p:nvPr/>
              </p:nvSpPr>
              <p:spPr>
                <a:xfrm>
                  <a:off x="-5054625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29" y="1"/>
                      </a:moveTo>
                      <a:cubicBezTo>
                        <a:pt x="371" y="1"/>
                        <a:pt x="0" y="364"/>
                        <a:pt x="0" y="812"/>
                      </a:cubicBezTo>
                      <a:cubicBezTo>
                        <a:pt x="0" y="1260"/>
                        <a:pt x="371" y="1623"/>
                        <a:pt x="829" y="1623"/>
                      </a:cubicBezTo>
                      <a:cubicBezTo>
                        <a:pt x="1286" y="1623"/>
                        <a:pt x="1658" y="1260"/>
                        <a:pt x="1658" y="812"/>
                      </a:cubicBezTo>
                      <a:cubicBezTo>
                        <a:pt x="1658" y="364"/>
                        <a:pt x="1286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29"/>
                <p:cNvSpPr/>
                <p:nvPr/>
              </p:nvSpPr>
              <p:spPr>
                <a:xfrm>
                  <a:off x="-4973525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30" y="1"/>
                      </a:moveTo>
                      <a:cubicBezTo>
                        <a:pt x="372" y="1"/>
                        <a:pt x="0" y="364"/>
                        <a:pt x="0" y="812"/>
                      </a:cubicBezTo>
                      <a:cubicBezTo>
                        <a:pt x="0" y="1260"/>
                        <a:pt x="372" y="1623"/>
                        <a:pt x="830" y="1623"/>
                      </a:cubicBezTo>
                      <a:cubicBezTo>
                        <a:pt x="1286" y="1623"/>
                        <a:pt x="1658" y="1260"/>
                        <a:pt x="1658" y="812"/>
                      </a:cubicBezTo>
                      <a:cubicBezTo>
                        <a:pt x="1658" y="364"/>
                        <a:pt x="1286" y="1"/>
                        <a:pt x="8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235;p29"/>
                <p:cNvSpPr/>
                <p:nvPr/>
              </p:nvSpPr>
              <p:spPr>
                <a:xfrm>
                  <a:off x="-489240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7" y="1260"/>
                        <a:pt x="1657" y="812"/>
                      </a:cubicBezTo>
                      <a:cubicBezTo>
                        <a:pt x="1657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236;p29"/>
                <p:cNvSpPr/>
                <p:nvPr/>
              </p:nvSpPr>
              <p:spPr>
                <a:xfrm>
                  <a:off x="-481130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7" y="1260"/>
                        <a:pt x="1657" y="812"/>
                      </a:cubicBezTo>
                      <a:cubicBezTo>
                        <a:pt x="1657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237;p29"/>
                <p:cNvSpPr/>
                <p:nvPr/>
              </p:nvSpPr>
              <p:spPr>
                <a:xfrm>
                  <a:off x="-586575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6" y="1623"/>
                        <a:pt x="1657" y="1259"/>
                        <a:pt x="1657" y="811"/>
                      </a:cubicBezTo>
                      <a:cubicBezTo>
                        <a:pt x="1657" y="363"/>
                        <a:pt x="1286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38;p29"/>
                <p:cNvSpPr/>
                <p:nvPr/>
              </p:nvSpPr>
              <p:spPr>
                <a:xfrm>
                  <a:off x="-5784650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30" y="0"/>
                      </a:moveTo>
                      <a:cubicBezTo>
                        <a:pt x="372" y="0"/>
                        <a:pt x="1" y="363"/>
                        <a:pt x="1" y="811"/>
                      </a:cubicBezTo>
                      <a:cubicBezTo>
                        <a:pt x="1" y="1259"/>
                        <a:pt x="372" y="1623"/>
                        <a:pt x="830" y="1623"/>
                      </a:cubicBezTo>
                      <a:cubicBezTo>
                        <a:pt x="1286" y="1623"/>
                        <a:pt x="1658" y="1259"/>
                        <a:pt x="1658" y="811"/>
                      </a:cubicBezTo>
                      <a:cubicBezTo>
                        <a:pt x="1658" y="363"/>
                        <a:pt x="1288" y="0"/>
                        <a:pt x="8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39;p29"/>
                <p:cNvSpPr/>
                <p:nvPr/>
              </p:nvSpPr>
              <p:spPr>
                <a:xfrm>
                  <a:off x="-5703525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7" y="1259"/>
                        <a:pt x="1657" y="811"/>
                      </a:cubicBezTo>
                      <a:cubicBezTo>
                        <a:pt x="1657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40;p29"/>
                <p:cNvSpPr/>
                <p:nvPr/>
              </p:nvSpPr>
              <p:spPr>
                <a:xfrm>
                  <a:off x="-5622425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8" y="1259"/>
                        <a:pt x="1658" y="811"/>
                      </a:cubicBezTo>
                      <a:cubicBezTo>
                        <a:pt x="1658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29"/>
                <p:cNvSpPr/>
                <p:nvPr/>
              </p:nvSpPr>
              <p:spPr>
                <a:xfrm>
                  <a:off x="-5541325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30" y="0"/>
                      </a:moveTo>
                      <a:cubicBezTo>
                        <a:pt x="372" y="0"/>
                        <a:pt x="1" y="363"/>
                        <a:pt x="1" y="811"/>
                      </a:cubicBezTo>
                      <a:cubicBezTo>
                        <a:pt x="1" y="1259"/>
                        <a:pt x="372" y="1623"/>
                        <a:pt x="830" y="1623"/>
                      </a:cubicBezTo>
                      <a:cubicBezTo>
                        <a:pt x="1287" y="1623"/>
                        <a:pt x="1658" y="1259"/>
                        <a:pt x="1658" y="811"/>
                      </a:cubicBezTo>
                      <a:cubicBezTo>
                        <a:pt x="1658" y="363"/>
                        <a:pt x="1288" y="0"/>
                        <a:pt x="8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29"/>
                <p:cNvSpPr/>
                <p:nvPr/>
              </p:nvSpPr>
              <p:spPr>
                <a:xfrm>
                  <a:off x="-546020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7" y="1259"/>
                        <a:pt x="1657" y="811"/>
                      </a:cubicBezTo>
                      <a:cubicBezTo>
                        <a:pt x="1657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43;p29"/>
                <p:cNvSpPr/>
                <p:nvPr/>
              </p:nvSpPr>
              <p:spPr>
                <a:xfrm>
                  <a:off x="-5379100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30" y="0"/>
                      </a:moveTo>
                      <a:cubicBezTo>
                        <a:pt x="373" y="0"/>
                        <a:pt x="1" y="363"/>
                        <a:pt x="1" y="811"/>
                      </a:cubicBezTo>
                      <a:cubicBezTo>
                        <a:pt x="1" y="1259"/>
                        <a:pt x="373" y="1623"/>
                        <a:pt x="830" y="1623"/>
                      </a:cubicBezTo>
                      <a:cubicBezTo>
                        <a:pt x="1287" y="1623"/>
                        <a:pt x="1659" y="1259"/>
                        <a:pt x="1659" y="811"/>
                      </a:cubicBezTo>
                      <a:cubicBezTo>
                        <a:pt x="1659" y="363"/>
                        <a:pt x="1288" y="0"/>
                        <a:pt x="8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244;p29"/>
                <p:cNvSpPr/>
                <p:nvPr/>
              </p:nvSpPr>
              <p:spPr>
                <a:xfrm>
                  <a:off x="-5297950" y="1564475"/>
                  <a:ext cx="4142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1623" extrusionOk="0">
                      <a:moveTo>
                        <a:pt x="828" y="0"/>
                      </a:moveTo>
                      <a:cubicBezTo>
                        <a:pt x="371" y="0"/>
                        <a:pt x="0" y="363"/>
                        <a:pt x="0" y="811"/>
                      </a:cubicBezTo>
                      <a:cubicBezTo>
                        <a:pt x="0" y="1259"/>
                        <a:pt x="371" y="1623"/>
                        <a:pt x="828" y="1623"/>
                      </a:cubicBezTo>
                      <a:cubicBezTo>
                        <a:pt x="1286" y="1623"/>
                        <a:pt x="1657" y="1259"/>
                        <a:pt x="1657" y="811"/>
                      </a:cubicBezTo>
                      <a:cubicBezTo>
                        <a:pt x="1657" y="363"/>
                        <a:pt x="1286" y="0"/>
                        <a:pt x="828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245;p29"/>
                <p:cNvSpPr/>
                <p:nvPr/>
              </p:nvSpPr>
              <p:spPr>
                <a:xfrm>
                  <a:off x="-521685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8" y="0"/>
                      </a:moveTo>
                      <a:cubicBezTo>
                        <a:pt x="371" y="0"/>
                        <a:pt x="0" y="363"/>
                        <a:pt x="0" y="811"/>
                      </a:cubicBezTo>
                      <a:cubicBezTo>
                        <a:pt x="0" y="1259"/>
                        <a:pt x="371" y="1623"/>
                        <a:pt x="828" y="1623"/>
                      </a:cubicBezTo>
                      <a:cubicBezTo>
                        <a:pt x="1286" y="1623"/>
                        <a:pt x="1658" y="1259"/>
                        <a:pt x="1658" y="811"/>
                      </a:cubicBezTo>
                      <a:cubicBezTo>
                        <a:pt x="1658" y="363"/>
                        <a:pt x="1286" y="0"/>
                        <a:pt x="828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246;p29"/>
                <p:cNvSpPr/>
                <p:nvPr/>
              </p:nvSpPr>
              <p:spPr>
                <a:xfrm>
                  <a:off x="-513575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30" y="0"/>
                      </a:moveTo>
                      <a:cubicBezTo>
                        <a:pt x="372" y="0"/>
                        <a:pt x="0" y="363"/>
                        <a:pt x="0" y="811"/>
                      </a:cubicBezTo>
                      <a:cubicBezTo>
                        <a:pt x="0" y="1259"/>
                        <a:pt x="372" y="1623"/>
                        <a:pt x="830" y="1623"/>
                      </a:cubicBezTo>
                      <a:cubicBezTo>
                        <a:pt x="1287" y="1623"/>
                        <a:pt x="1658" y="1259"/>
                        <a:pt x="1658" y="811"/>
                      </a:cubicBezTo>
                      <a:cubicBezTo>
                        <a:pt x="1658" y="363"/>
                        <a:pt x="1287" y="0"/>
                        <a:pt x="8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247;p29"/>
                <p:cNvSpPr/>
                <p:nvPr/>
              </p:nvSpPr>
              <p:spPr>
                <a:xfrm>
                  <a:off x="-5054625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29" y="0"/>
                      </a:moveTo>
                      <a:cubicBezTo>
                        <a:pt x="371" y="0"/>
                        <a:pt x="0" y="363"/>
                        <a:pt x="0" y="811"/>
                      </a:cubicBezTo>
                      <a:cubicBezTo>
                        <a:pt x="0" y="1259"/>
                        <a:pt x="371" y="1623"/>
                        <a:pt x="829" y="1623"/>
                      </a:cubicBezTo>
                      <a:cubicBezTo>
                        <a:pt x="1286" y="1623"/>
                        <a:pt x="1658" y="1259"/>
                        <a:pt x="1658" y="811"/>
                      </a:cubicBezTo>
                      <a:cubicBezTo>
                        <a:pt x="1658" y="363"/>
                        <a:pt x="1286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248;p29"/>
                <p:cNvSpPr/>
                <p:nvPr/>
              </p:nvSpPr>
              <p:spPr>
                <a:xfrm>
                  <a:off x="-4973525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30" y="0"/>
                      </a:moveTo>
                      <a:cubicBezTo>
                        <a:pt x="372" y="0"/>
                        <a:pt x="0" y="363"/>
                        <a:pt x="0" y="811"/>
                      </a:cubicBezTo>
                      <a:cubicBezTo>
                        <a:pt x="0" y="1259"/>
                        <a:pt x="372" y="1623"/>
                        <a:pt x="830" y="1623"/>
                      </a:cubicBezTo>
                      <a:cubicBezTo>
                        <a:pt x="1286" y="1623"/>
                        <a:pt x="1658" y="1259"/>
                        <a:pt x="1658" y="811"/>
                      </a:cubicBezTo>
                      <a:cubicBezTo>
                        <a:pt x="1658" y="363"/>
                        <a:pt x="1286" y="0"/>
                        <a:pt x="8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249;p29"/>
                <p:cNvSpPr/>
                <p:nvPr/>
              </p:nvSpPr>
              <p:spPr>
                <a:xfrm>
                  <a:off x="-489240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7" y="1259"/>
                        <a:pt x="1657" y="811"/>
                      </a:cubicBezTo>
                      <a:cubicBezTo>
                        <a:pt x="1657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250;p29"/>
                <p:cNvSpPr/>
                <p:nvPr/>
              </p:nvSpPr>
              <p:spPr>
                <a:xfrm>
                  <a:off x="-481130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7" y="1259"/>
                        <a:pt x="1657" y="811"/>
                      </a:cubicBezTo>
                      <a:cubicBezTo>
                        <a:pt x="1657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51;p29"/>
                <p:cNvSpPr/>
                <p:nvPr/>
              </p:nvSpPr>
              <p:spPr>
                <a:xfrm>
                  <a:off x="-391255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9" y="1"/>
                      </a:moveTo>
                      <a:cubicBezTo>
                        <a:pt x="372" y="1"/>
                        <a:pt x="1" y="364"/>
                        <a:pt x="1" y="812"/>
                      </a:cubicBezTo>
                      <a:cubicBezTo>
                        <a:pt x="1" y="1260"/>
                        <a:pt x="372" y="1623"/>
                        <a:pt x="829" y="1623"/>
                      </a:cubicBezTo>
                      <a:cubicBezTo>
                        <a:pt x="1287" y="1623"/>
                        <a:pt x="1658" y="1260"/>
                        <a:pt x="1658" y="812"/>
                      </a:cubicBezTo>
                      <a:cubicBezTo>
                        <a:pt x="1658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52;p29"/>
                <p:cNvSpPr/>
                <p:nvPr/>
              </p:nvSpPr>
              <p:spPr>
                <a:xfrm>
                  <a:off x="-3831450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29" y="1"/>
                      </a:moveTo>
                      <a:cubicBezTo>
                        <a:pt x="372" y="1"/>
                        <a:pt x="1" y="364"/>
                        <a:pt x="1" y="812"/>
                      </a:cubicBezTo>
                      <a:cubicBezTo>
                        <a:pt x="1" y="1260"/>
                        <a:pt x="372" y="1623"/>
                        <a:pt x="829" y="1623"/>
                      </a:cubicBezTo>
                      <a:cubicBezTo>
                        <a:pt x="1287" y="1623"/>
                        <a:pt x="1659" y="1260"/>
                        <a:pt x="1659" y="812"/>
                      </a:cubicBezTo>
                      <a:cubicBezTo>
                        <a:pt x="1659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253;p29"/>
                <p:cNvSpPr/>
                <p:nvPr/>
              </p:nvSpPr>
              <p:spPr>
                <a:xfrm>
                  <a:off x="-3750350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30" y="1"/>
                      </a:moveTo>
                      <a:cubicBezTo>
                        <a:pt x="373" y="1"/>
                        <a:pt x="1" y="364"/>
                        <a:pt x="1" y="812"/>
                      </a:cubicBezTo>
                      <a:cubicBezTo>
                        <a:pt x="1" y="1260"/>
                        <a:pt x="373" y="1623"/>
                        <a:pt x="830" y="1623"/>
                      </a:cubicBezTo>
                      <a:cubicBezTo>
                        <a:pt x="1288" y="1623"/>
                        <a:pt x="1659" y="1260"/>
                        <a:pt x="1659" y="812"/>
                      </a:cubicBezTo>
                      <a:cubicBezTo>
                        <a:pt x="1659" y="364"/>
                        <a:pt x="1288" y="1"/>
                        <a:pt x="8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254;p29"/>
                <p:cNvSpPr/>
                <p:nvPr/>
              </p:nvSpPr>
              <p:spPr>
                <a:xfrm>
                  <a:off x="-3669200" y="1435375"/>
                  <a:ext cx="4142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1624" extrusionOk="0">
                      <a:moveTo>
                        <a:pt x="828" y="1"/>
                      </a:moveTo>
                      <a:cubicBezTo>
                        <a:pt x="371" y="1"/>
                        <a:pt x="0" y="364"/>
                        <a:pt x="0" y="812"/>
                      </a:cubicBezTo>
                      <a:cubicBezTo>
                        <a:pt x="0" y="1260"/>
                        <a:pt x="371" y="1623"/>
                        <a:pt x="828" y="1623"/>
                      </a:cubicBezTo>
                      <a:cubicBezTo>
                        <a:pt x="1286" y="1623"/>
                        <a:pt x="1657" y="1260"/>
                        <a:pt x="1657" y="812"/>
                      </a:cubicBezTo>
                      <a:cubicBezTo>
                        <a:pt x="1657" y="364"/>
                        <a:pt x="1286" y="1"/>
                        <a:pt x="828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55;p29"/>
                <p:cNvSpPr/>
                <p:nvPr/>
              </p:nvSpPr>
              <p:spPr>
                <a:xfrm>
                  <a:off x="-358810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8" y="1"/>
                      </a:moveTo>
                      <a:cubicBezTo>
                        <a:pt x="372" y="1"/>
                        <a:pt x="0" y="364"/>
                        <a:pt x="0" y="812"/>
                      </a:cubicBezTo>
                      <a:cubicBezTo>
                        <a:pt x="0" y="1260"/>
                        <a:pt x="372" y="1623"/>
                        <a:pt x="828" y="1623"/>
                      </a:cubicBezTo>
                      <a:cubicBezTo>
                        <a:pt x="1286" y="1623"/>
                        <a:pt x="1658" y="1260"/>
                        <a:pt x="1658" y="812"/>
                      </a:cubicBezTo>
                      <a:cubicBezTo>
                        <a:pt x="1658" y="364"/>
                        <a:pt x="1286" y="1"/>
                        <a:pt x="828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29"/>
                <p:cNvSpPr/>
                <p:nvPr/>
              </p:nvSpPr>
              <p:spPr>
                <a:xfrm>
                  <a:off x="-3506975" y="1435375"/>
                  <a:ext cx="4142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1624" extrusionOk="0">
                      <a:moveTo>
                        <a:pt x="829" y="1"/>
                      </a:moveTo>
                      <a:cubicBezTo>
                        <a:pt x="371" y="1"/>
                        <a:pt x="0" y="364"/>
                        <a:pt x="0" y="812"/>
                      </a:cubicBezTo>
                      <a:cubicBezTo>
                        <a:pt x="0" y="1260"/>
                        <a:pt x="371" y="1623"/>
                        <a:pt x="829" y="1623"/>
                      </a:cubicBezTo>
                      <a:cubicBezTo>
                        <a:pt x="1286" y="1623"/>
                        <a:pt x="1657" y="1260"/>
                        <a:pt x="1657" y="812"/>
                      </a:cubicBezTo>
                      <a:cubicBezTo>
                        <a:pt x="1657" y="364"/>
                        <a:pt x="1286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257;p29"/>
                <p:cNvSpPr/>
                <p:nvPr/>
              </p:nvSpPr>
              <p:spPr>
                <a:xfrm>
                  <a:off x="-3425875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29" y="1"/>
                      </a:moveTo>
                      <a:cubicBezTo>
                        <a:pt x="371" y="1"/>
                        <a:pt x="0" y="364"/>
                        <a:pt x="0" y="812"/>
                      </a:cubicBezTo>
                      <a:cubicBezTo>
                        <a:pt x="0" y="1260"/>
                        <a:pt x="371" y="1623"/>
                        <a:pt x="829" y="1623"/>
                      </a:cubicBezTo>
                      <a:cubicBezTo>
                        <a:pt x="1286" y="1623"/>
                        <a:pt x="1658" y="1260"/>
                        <a:pt x="1658" y="812"/>
                      </a:cubicBezTo>
                      <a:cubicBezTo>
                        <a:pt x="1658" y="364"/>
                        <a:pt x="1286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29"/>
                <p:cNvSpPr/>
                <p:nvPr/>
              </p:nvSpPr>
              <p:spPr>
                <a:xfrm>
                  <a:off x="-3344775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30" y="1"/>
                      </a:moveTo>
                      <a:cubicBezTo>
                        <a:pt x="372" y="1"/>
                        <a:pt x="0" y="364"/>
                        <a:pt x="0" y="812"/>
                      </a:cubicBezTo>
                      <a:cubicBezTo>
                        <a:pt x="0" y="1260"/>
                        <a:pt x="372" y="1623"/>
                        <a:pt x="830" y="1623"/>
                      </a:cubicBezTo>
                      <a:cubicBezTo>
                        <a:pt x="1288" y="1623"/>
                        <a:pt x="1658" y="1260"/>
                        <a:pt x="1658" y="812"/>
                      </a:cubicBezTo>
                      <a:cubicBezTo>
                        <a:pt x="1658" y="364"/>
                        <a:pt x="1288" y="1"/>
                        <a:pt x="8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259;p29"/>
                <p:cNvSpPr/>
                <p:nvPr/>
              </p:nvSpPr>
              <p:spPr>
                <a:xfrm>
                  <a:off x="-326365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7" y="1260"/>
                        <a:pt x="1657" y="812"/>
                      </a:cubicBezTo>
                      <a:cubicBezTo>
                        <a:pt x="1657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260;p29"/>
                <p:cNvSpPr/>
                <p:nvPr/>
              </p:nvSpPr>
              <p:spPr>
                <a:xfrm>
                  <a:off x="-3182550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29" y="1"/>
                      </a:moveTo>
                      <a:cubicBezTo>
                        <a:pt x="372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8" y="1260"/>
                        <a:pt x="1658" y="812"/>
                      </a:cubicBezTo>
                      <a:cubicBezTo>
                        <a:pt x="1658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29"/>
                <p:cNvSpPr/>
                <p:nvPr/>
              </p:nvSpPr>
              <p:spPr>
                <a:xfrm>
                  <a:off x="-3101425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7" y="1260"/>
                        <a:pt x="1657" y="812"/>
                      </a:cubicBezTo>
                      <a:cubicBezTo>
                        <a:pt x="1657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29"/>
                <p:cNvSpPr/>
                <p:nvPr/>
              </p:nvSpPr>
              <p:spPr>
                <a:xfrm>
                  <a:off x="-3020325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9" y="1260"/>
                        <a:pt x="1659" y="812"/>
                      </a:cubicBezTo>
                      <a:cubicBezTo>
                        <a:pt x="1659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29"/>
                <p:cNvSpPr/>
                <p:nvPr/>
              </p:nvSpPr>
              <p:spPr>
                <a:xfrm>
                  <a:off x="-2939225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30" y="1"/>
                      </a:moveTo>
                      <a:cubicBezTo>
                        <a:pt x="373" y="1"/>
                        <a:pt x="1" y="364"/>
                        <a:pt x="1" y="812"/>
                      </a:cubicBezTo>
                      <a:cubicBezTo>
                        <a:pt x="1" y="1260"/>
                        <a:pt x="373" y="1623"/>
                        <a:pt x="830" y="1623"/>
                      </a:cubicBezTo>
                      <a:cubicBezTo>
                        <a:pt x="1288" y="1623"/>
                        <a:pt x="1659" y="1260"/>
                        <a:pt x="1659" y="812"/>
                      </a:cubicBezTo>
                      <a:cubicBezTo>
                        <a:pt x="1659" y="364"/>
                        <a:pt x="1288" y="1"/>
                        <a:pt x="8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9"/>
                <p:cNvSpPr/>
                <p:nvPr/>
              </p:nvSpPr>
              <p:spPr>
                <a:xfrm>
                  <a:off x="-2858075" y="1435375"/>
                  <a:ext cx="4142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1624" extrusionOk="0">
                      <a:moveTo>
                        <a:pt x="828" y="1"/>
                      </a:moveTo>
                      <a:cubicBezTo>
                        <a:pt x="371" y="1"/>
                        <a:pt x="0" y="364"/>
                        <a:pt x="0" y="812"/>
                      </a:cubicBezTo>
                      <a:cubicBezTo>
                        <a:pt x="0" y="1260"/>
                        <a:pt x="371" y="1623"/>
                        <a:pt x="828" y="1623"/>
                      </a:cubicBezTo>
                      <a:cubicBezTo>
                        <a:pt x="1286" y="1623"/>
                        <a:pt x="1657" y="1260"/>
                        <a:pt x="1657" y="812"/>
                      </a:cubicBezTo>
                      <a:cubicBezTo>
                        <a:pt x="1657" y="364"/>
                        <a:pt x="1286" y="1"/>
                        <a:pt x="828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9"/>
                <p:cNvSpPr/>
                <p:nvPr/>
              </p:nvSpPr>
              <p:spPr>
                <a:xfrm>
                  <a:off x="-391255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9" y="0"/>
                      </a:moveTo>
                      <a:cubicBezTo>
                        <a:pt x="372" y="0"/>
                        <a:pt x="1" y="363"/>
                        <a:pt x="1" y="811"/>
                      </a:cubicBezTo>
                      <a:cubicBezTo>
                        <a:pt x="1" y="1259"/>
                        <a:pt x="372" y="1623"/>
                        <a:pt x="829" y="1623"/>
                      </a:cubicBezTo>
                      <a:cubicBezTo>
                        <a:pt x="1287" y="1623"/>
                        <a:pt x="1658" y="1259"/>
                        <a:pt x="1658" y="811"/>
                      </a:cubicBezTo>
                      <a:cubicBezTo>
                        <a:pt x="1658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9"/>
                <p:cNvSpPr/>
                <p:nvPr/>
              </p:nvSpPr>
              <p:spPr>
                <a:xfrm>
                  <a:off x="-3831450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29" y="0"/>
                      </a:moveTo>
                      <a:cubicBezTo>
                        <a:pt x="372" y="0"/>
                        <a:pt x="1" y="363"/>
                        <a:pt x="1" y="811"/>
                      </a:cubicBezTo>
                      <a:cubicBezTo>
                        <a:pt x="1" y="1259"/>
                        <a:pt x="372" y="1623"/>
                        <a:pt x="829" y="1623"/>
                      </a:cubicBezTo>
                      <a:cubicBezTo>
                        <a:pt x="1287" y="1623"/>
                        <a:pt x="1659" y="1259"/>
                        <a:pt x="1659" y="811"/>
                      </a:cubicBezTo>
                      <a:cubicBezTo>
                        <a:pt x="1659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9"/>
                <p:cNvSpPr/>
                <p:nvPr/>
              </p:nvSpPr>
              <p:spPr>
                <a:xfrm>
                  <a:off x="-3750350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30" y="0"/>
                      </a:moveTo>
                      <a:cubicBezTo>
                        <a:pt x="373" y="0"/>
                        <a:pt x="1" y="363"/>
                        <a:pt x="1" y="811"/>
                      </a:cubicBezTo>
                      <a:cubicBezTo>
                        <a:pt x="1" y="1259"/>
                        <a:pt x="373" y="1623"/>
                        <a:pt x="830" y="1623"/>
                      </a:cubicBezTo>
                      <a:cubicBezTo>
                        <a:pt x="1288" y="1623"/>
                        <a:pt x="1659" y="1259"/>
                        <a:pt x="1659" y="811"/>
                      </a:cubicBezTo>
                      <a:cubicBezTo>
                        <a:pt x="1659" y="363"/>
                        <a:pt x="1288" y="0"/>
                        <a:pt x="8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9"/>
                <p:cNvSpPr/>
                <p:nvPr/>
              </p:nvSpPr>
              <p:spPr>
                <a:xfrm>
                  <a:off x="-3669200" y="1564475"/>
                  <a:ext cx="4142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1623" extrusionOk="0">
                      <a:moveTo>
                        <a:pt x="828" y="0"/>
                      </a:moveTo>
                      <a:cubicBezTo>
                        <a:pt x="371" y="0"/>
                        <a:pt x="0" y="363"/>
                        <a:pt x="0" y="811"/>
                      </a:cubicBezTo>
                      <a:cubicBezTo>
                        <a:pt x="0" y="1259"/>
                        <a:pt x="371" y="1623"/>
                        <a:pt x="828" y="1623"/>
                      </a:cubicBezTo>
                      <a:cubicBezTo>
                        <a:pt x="1286" y="1623"/>
                        <a:pt x="1657" y="1259"/>
                        <a:pt x="1657" y="811"/>
                      </a:cubicBezTo>
                      <a:cubicBezTo>
                        <a:pt x="1657" y="363"/>
                        <a:pt x="1286" y="0"/>
                        <a:pt x="828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9"/>
                <p:cNvSpPr/>
                <p:nvPr/>
              </p:nvSpPr>
              <p:spPr>
                <a:xfrm>
                  <a:off x="-358810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8" y="0"/>
                      </a:moveTo>
                      <a:cubicBezTo>
                        <a:pt x="372" y="0"/>
                        <a:pt x="0" y="363"/>
                        <a:pt x="0" y="811"/>
                      </a:cubicBezTo>
                      <a:cubicBezTo>
                        <a:pt x="0" y="1259"/>
                        <a:pt x="372" y="1623"/>
                        <a:pt x="828" y="1623"/>
                      </a:cubicBezTo>
                      <a:cubicBezTo>
                        <a:pt x="1286" y="1623"/>
                        <a:pt x="1658" y="1259"/>
                        <a:pt x="1658" y="811"/>
                      </a:cubicBezTo>
                      <a:cubicBezTo>
                        <a:pt x="1658" y="363"/>
                        <a:pt x="1286" y="0"/>
                        <a:pt x="828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9"/>
                <p:cNvSpPr/>
                <p:nvPr/>
              </p:nvSpPr>
              <p:spPr>
                <a:xfrm>
                  <a:off x="-3506975" y="1564475"/>
                  <a:ext cx="4142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1623" extrusionOk="0">
                      <a:moveTo>
                        <a:pt x="829" y="0"/>
                      </a:moveTo>
                      <a:cubicBezTo>
                        <a:pt x="371" y="0"/>
                        <a:pt x="0" y="363"/>
                        <a:pt x="0" y="811"/>
                      </a:cubicBezTo>
                      <a:cubicBezTo>
                        <a:pt x="0" y="1259"/>
                        <a:pt x="371" y="1623"/>
                        <a:pt x="829" y="1623"/>
                      </a:cubicBezTo>
                      <a:cubicBezTo>
                        <a:pt x="1286" y="1623"/>
                        <a:pt x="1657" y="1259"/>
                        <a:pt x="1657" y="811"/>
                      </a:cubicBezTo>
                      <a:cubicBezTo>
                        <a:pt x="1657" y="363"/>
                        <a:pt x="1286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9"/>
                <p:cNvSpPr/>
                <p:nvPr/>
              </p:nvSpPr>
              <p:spPr>
                <a:xfrm>
                  <a:off x="-3425875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29" y="0"/>
                      </a:moveTo>
                      <a:cubicBezTo>
                        <a:pt x="371" y="0"/>
                        <a:pt x="0" y="363"/>
                        <a:pt x="0" y="811"/>
                      </a:cubicBezTo>
                      <a:cubicBezTo>
                        <a:pt x="0" y="1259"/>
                        <a:pt x="371" y="1623"/>
                        <a:pt x="829" y="1623"/>
                      </a:cubicBezTo>
                      <a:cubicBezTo>
                        <a:pt x="1286" y="1623"/>
                        <a:pt x="1658" y="1259"/>
                        <a:pt x="1658" y="811"/>
                      </a:cubicBezTo>
                      <a:cubicBezTo>
                        <a:pt x="1658" y="363"/>
                        <a:pt x="1286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9"/>
                <p:cNvSpPr/>
                <p:nvPr/>
              </p:nvSpPr>
              <p:spPr>
                <a:xfrm>
                  <a:off x="-3344775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30" y="0"/>
                      </a:moveTo>
                      <a:cubicBezTo>
                        <a:pt x="372" y="0"/>
                        <a:pt x="0" y="363"/>
                        <a:pt x="0" y="811"/>
                      </a:cubicBezTo>
                      <a:cubicBezTo>
                        <a:pt x="0" y="1259"/>
                        <a:pt x="372" y="1623"/>
                        <a:pt x="830" y="1623"/>
                      </a:cubicBezTo>
                      <a:cubicBezTo>
                        <a:pt x="1288" y="1623"/>
                        <a:pt x="1658" y="1259"/>
                        <a:pt x="1658" y="811"/>
                      </a:cubicBezTo>
                      <a:cubicBezTo>
                        <a:pt x="1658" y="363"/>
                        <a:pt x="1288" y="0"/>
                        <a:pt x="8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9"/>
                <p:cNvSpPr/>
                <p:nvPr/>
              </p:nvSpPr>
              <p:spPr>
                <a:xfrm>
                  <a:off x="-326365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7" y="1259"/>
                        <a:pt x="1657" y="811"/>
                      </a:cubicBezTo>
                      <a:cubicBezTo>
                        <a:pt x="1657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9"/>
                <p:cNvSpPr/>
                <p:nvPr/>
              </p:nvSpPr>
              <p:spPr>
                <a:xfrm>
                  <a:off x="-3182550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29" y="0"/>
                      </a:moveTo>
                      <a:cubicBezTo>
                        <a:pt x="372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8" y="1259"/>
                        <a:pt x="1658" y="811"/>
                      </a:cubicBezTo>
                      <a:cubicBezTo>
                        <a:pt x="1658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9"/>
                <p:cNvSpPr/>
                <p:nvPr/>
              </p:nvSpPr>
              <p:spPr>
                <a:xfrm>
                  <a:off x="-3101425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7" y="1259"/>
                        <a:pt x="1657" y="811"/>
                      </a:cubicBezTo>
                      <a:cubicBezTo>
                        <a:pt x="1657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9"/>
                <p:cNvSpPr/>
                <p:nvPr/>
              </p:nvSpPr>
              <p:spPr>
                <a:xfrm>
                  <a:off x="-3020325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9" y="1259"/>
                        <a:pt x="1659" y="811"/>
                      </a:cubicBezTo>
                      <a:cubicBezTo>
                        <a:pt x="1659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9"/>
                <p:cNvSpPr/>
                <p:nvPr/>
              </p:nvSpPr>
              <p:spPr>
                <a:xfrm>
                  <a:off x="-2939225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30" y="0"/>
                      </a:moveTo>
                      <a:cubicBezTo>
                        <a:pt x="373" y="0"/>
                        <a:pt x="1" y="363"/>
                        <a:pt x="1" y="811"/>
                      </a:cubicBezTo>
                      <a:cubicBezTo>
                        <a:pt x="1" y="1259"/>
                        <a:pt x="373" y="1623"/>
                        <a:pt x="830" y="1623"/>
                      </a:cubicBezTo>
                      <a:cubicBezTo>
                        <a:pt x="1288" y="1623"/>
                        <a:pt x="1659" y="1259"/>
                        <a:pt x="1659" y="811"/>
                      </a:cubicBezTo>
                      <a:cubicBezTo>
                        <a:pt x="1659" y="363"/>
                        <a:pt x="1288" y="0"/>
                        <a:pt x="8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9"/>
                <p:cNvSpPr/>
                <p:nvPr/>
              </p:nvSpPr>
              <p:spPr>
                <a:xfrm>
                  <a:off x="-2858075" y="1564475"/>
                  <a:ext cx="4142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1623" extrusionOk="0">
                      <a:moveTo>
                        <a:pt x="828" y="0"/>
                      </a:moveTo>
                      <a:cubicBezTo>
                        <a:pt x="371" y="0"/>
                        <a:pt x="0" y="363"/>
                        <a:pt x="0" y="811"/>
                      </a:cubicBezTo>
                      <a:cubicBezTo>
                        <a:pt x="0" y="1259"/>
                        <a:pt x="371" y="1623"/>
                        <a:pt x="828" y="1623"/>
                      </a:cubicBezTo>
                      <a:cubicBezTo>
                        <a:pt x="1286" y="1623"/>
                        <a:pt x="1657" y="1259"/>
                        <a:pt x="1657" y="811"/>
                      </a:cubicBezTo>
                      <a:cubicBezTo>
                        <a:pt x="1657" y="363"/>
                        <a:pt x="1286" y="0"/>
                        <a:pt x="828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9"/>
                <p:cNvSpPr/>
                <p:nvPr/>
              </p:nvSpPr>
              <p:spPr>
                <a:xfrm>
                  <a:off x="-4697500" y="656950"/>
                  <a:ext cx="731850" cy="69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4" h="27948" extrusionOk="0">
                      <a:moveTo>
                        <a:pt x="14637" y="4085"/>
                      </a:moveTo>
                      <a:cubicBezTo>
                        <a:pt x="20406" y="4085"/>
                        <a:pt x="25101" y="8682"/>
                        <a:pt x="25101" y="14331"/>
                      </a:cubicBezTo>
                      <a:lnTo>
                        <a:pt x="25101" y="23863"/>
                      </a:lnTo>
                      <a:lnTo>
                        <a:pt x="4172" y="23863"/>
                      </a:lnTo>
                      <a:lnTo>
                        <a:pt x="4172" y="14331"/>
                      </a:lnTo>
                      <a:cubicBezTo>
                        <a:pt x="4172" y="8680"/>
                        <a:pt x="8865" y="4085"/>
                        <a:pt x="14637" y="4085"/>
                      </a:cubicBezTo>
                      <a:close/>
                      <a:moveTo>
                        <a:pt x="14637" y="1"/>
                      </a:moveTo>
                      <a:cubicBezTo>
                        <a:pt x="6566" y="1"/>
                        <a:pt x="0" y="6429"/>
                        <a:pt x="0" y="14331"/>
                      </a:cubicBezTo>
                      <a:lnTo>
                        <a:pt x="0" y="25904"/>
                      </a:lnTo>
                      <a:cubicBezTo>
                        <a:pt x="0" y="27033"/>
                        <a:pt x="934" y="27947"/>
                        <a:pt x="2086" y="27947"/>
                      </a:cubicBezTo>
                      <a:lnTo>
                        <a:pt x="27186" y="27947"/>
                      </a:lnTo>
                      <a:cubicBezTo>
                        <a:pt x="28339" y="27947"/>
                        <a:pt x="29273" y="27033"/>
                        <a:pt x="29274" y="25906"/>
                      </a:cubicBezTo>
                      <a:lnTo>
                        <a:pt x="29274" y="14331"/>
                      </a:lnTo>
                      <a:cubicBezTo>
                        <a:pt x="29274" y="6429"/>
                        <a:pt x="22707" y="1"/>
                        <a:pt x="1463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9"/>
                <p:cNvSpPr/>
                <p:nvPr/>
              </p:nvSpPr>
              <p:spPr>
                <a:xfrm>
                  <a:off x="-4704000" y="650450"/>
                  <a:ext cx="744825" cy="7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93" h="28468" extrusionOk="0">
                      <a:moveTo>
                        <a:pt x="14897" y="4605"/>
                      </a:moveTo>
                      <a:cubicBezTo>
                        <a:pt x="20522" y="4605"/>
                        <a:pt x="25101" y="9085"/>
                        <a:pt x="25101" y="14591"/>
                      </a:cubicBezTo>
                      <a:lnTo>
                        <a:pt x="25101" y="23864"/>
                      </a:lnTo>
                      <a:lnTo>
                        <a:pt x="4692" y="23864"/>
                      </a:lnTo>
                      <a:lnTo>
                        <a:pt x="4692" y="14591"/>
                      </a:lnTo>
                      <a:cubicBezTo>
                        <a:pt x="4692" y="9085"/>
                        <a:pt x="9269" y="4605"/>
                        <a:pt x="14897" y="4605"/>
                      </a:cubicBezTo>
                      <a:close/>
                      <a:moveTo>
                        <a:pt x="14897" y="4085"/>
                      </a:moveTo>
                      <a:cubicBezTo>
                        <a:pt x="8982" y="4085"/>
                        <a:pt x="4172" y="8798"/>
                        <a:pt x="4172" y="14591"/>
                      </a:cubicBezTo>
                      <a:lnTo>
                        <a:pt x="4172" y="24124"/>
                      </a:lnTo>
                      <a:cubicBezTo>
                        <a:pt x="4172" y="24267"/>
                        <a:pt x="4288" y="24384"/>
                        <a:pt x="4432" y="24384"/>
                      </a:cubicBezTo>
                      <a:lnTo>
                        <a:pt x="25361" y="24384"/>
                      </a:lnTo>
                      <a:cubicBezTo>
                        <a:pt x="25504" y="24384"/>
                        <a:pt x="25621" y="24267"/>
                        <a:pt x="25621" y="24124"/>
                      </a:cubicBezTo>
                      <a:lnTo>
                        <a:pt x="25621" y="14591"/>
                      </a:lnTo>
                      <a:cubicBezTo>
                        <a:pt x="25621" y="8798"/>
                        <a:pt x="20809" y="4085"/>
                        <a:pt x="14897" y="4085"/>
                      </a:cubicBezTo>
                      <a:close/>
                      <a:moveTo>
                        <a:pt x="14897" y="521"/>
                      </a:moveTo>
                      <a:cubicBezTo>
                        <a:pt x="22823" y="521"/>
                        <a:pt x="29272" y="6832"/>
                        <a:pt x="29272" y="14591"/>
                      </a:cubicBezTo>
                      <a:lnTo>
                        <a:pt x="29272" y="26164"/>
                      </a:lnTo>
                      <a:cubicBezTo>
                        <a:pt x="29272" y="27148"/>
                        <a:pt x="28454" y="27947"/>
                        <a:pt x="27446" y="27947"/>
                      </a:cubicBezTo>
                      <a:lnTo>
                        <a:pt x="2346" y="27947"/>
                      </a:lnTo>
                      <a:cubicBezTo>
                        <a:pt x="1339" y="27947"/>
                        <a:pt x="521" y="27148"/>
                        <a:pt x="521" y="26164"/>
                      </a:cubicBezTo>
                      <a:lnTo>
                        <a:pt x="521" y="14589"/>
                      </a:lnTo>
                      <a:cubicBezTo>
                        <a:pt x="521" y="6832"/>
                        <a:pt x="6969" y="521"/>
                        <a:pt x="14897" y="521"/>
                      </a:cubicBezTo>
                      <a:close/>
                      <a:moveTo>
                        <a:pt x="14897" y="0"/>
                      </a:moveTo>
                      <a:cubicBezTo>
                        <a:pt x="6682" y="0"/>
                        <a:pt x="0" y="6545"/>
                        <a:pt x="0" y="14591"/>
                      </a:cubicBezTo>
                      <a:lnTo>
                        <a:pt x="0" y="26164"/>
                      </a:lnTo>
                      <a:cubicBezTo>
                        <a:pt x="0" y="27435"/>
                        <a:pt x="1052" y="28467"/>
                        <a:pt x="2346" y="28467"/>
                      </a:cubicBezTo>
                      <a:lnTo>
                        <a:pt x="27446" y="28467"/>
                      </a:lnTo>
                      <a:cubicBezTo>
                        <a:pt x="28741" y="28467"/>
                        <a:pt x="29793" y="27435"/>
                        <a:pt x="29793" y="26166"/>
                      </a:cubicBezTo>
                      <a:lnTo>
                        <a:pt x="29793" y="14591"/>
                      </a:lnTo>
                      <a:cubicBezTo>
                        <a:pt x="29793" y="6545"/>
                        <a:pt x="23110" y="0"/>
                        <a:pt x="14897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9"/>
                <p:cNvSpPr/>
                <p:nvPr/>
              </p:nvSpPr>
              <p:spPr>
                <a:xfrm>
                  <a:off x="-4736275" y="1216150"/>
                  <a:ext cx="798975" cy="66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59" h="26436" extrusionOk="0">
                      <a:moveTo>
                        <a:pt x="0" y="0"/>
                      </a:moveTo>
                      <a:lnTo>
                        <a:pt x="0" y="26436"/>
                      </a:lnTo>
                      <a:lnTo>
                        <a:pt x="31958" y="26436"/>
                      </a:lnTo>
                      <a:lnTo>
                        <a:pt x="31958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29"/>
                <p:cNvSpPr/>
                <p:nvPr/>
              </p:nvSpPr>
              <p:spPr>
                <a:xfrm>
                  <a:off x="-4742800" y="1209650"/>
                  <a:ext cx="812000" cy="67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80" h="26956" extrusionOk="0">
                      <a:moveTo>
                        <a:pt x="31960" y="521"/>
                      </a:moveTo>
                      <a:lnTo>
                        <a:pt x="31960" y="26435"/>
                      </a:lnTo>
                      <a:lnTo>
                        <a:pt x="522" y="26435"/>
                      </a:lnTo>
                      <a:lnTo>
                        <a:pt x="522" y="521"/>
                      </a:lnTo>
                      <a:close/>
                      <a:moveTo>
                        <a:pt x="260" y="0"/>
                      </a:moveTo>
                      <a:cubicBezTo>
                        <a:pt x="117" y="0"/>
                        <a:pt x="1" y="117"/>
                        <a:pt x="2" y="260"/>
                      </a:cubicBezTo>
                      <a:lnTo>
                        <a:pt x="2" y="26696"/>
                      </a:lnTo>
                      <a:cubicBezTo>
                        <a:pt x="1" y="26840"/>
                        <a:pt x="118" y="26956"/>
                        <a:pt x="262" y="26956"/>
                      </a:cubicBezTo>
                      <a:lnTo>
                        <a:pt x="32219" y="26956"/>
                      </a:lnTo>
                      <a:cubicBezTo>
                        <a:pt x="32363" y="26956"/>
                        <a:pt x="32480" y="26840"/>
                        <a:pt x="32480" y="26696"/>
                      </a:cubicBezTo>
                      <a:lnTo>
                        <a:pt x="32480" y="260"/>
                      </a:lnTo>
                      <a:cubicBezTo>
                        <a:pt x="32480" y="117"/>
                        <a:pt x="32365" y="0"/>
                        <a:pt x="32221" y="0"/>
                      </a:cubicBezTo>
                      <a:cubicBezTo>
                        <a:pt x="32221" y="0"/>
                        <a:pt x="32220" y="0"/>
                        <a:pt x="32219" y="0"/>
                      </a:cubicBezTo>
                      <a:lnTo>
                        <a:pt x="262" y="0"/>
                      </a:lnTo>
                      <a:cubicBezTo>
                        <a:pt x="262" y="0"/>
                        <a:pt x="261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283;p29"/>
                <p:cNvSpPr/>
                <p:nvPr/>
              </p:nvSpPr>
              <p:spPr>
                <a:xfrm>
                  <a:off x="-4427675" y="1405450"/>
                  <a:ext cx="173950" cy="31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8" h="12409" extrusionOk="0">
                      <a:moveTo>
                        <a:pt x="3479" y="0"/>
                      </a:moveTo>
                      <a:cubicBezTo>
                        <a:pt x="1557" y="0"/>
                        <a:pt x="0" y="1525"/>
                        <a:pt x="0" y="3406"/>
                      </a:cubicBezTo>
                      <a:cubicBezTo>
                        <a:pt x="0" y="4702"/>
                        <a:pt x="739" y="5828"/>
                        <a:pt x="1826" y="6403"/>
                      </a:cubicBezTo>
                      <a:lnTo>
                        <a:pt x="1242" y="12408"/>
                      </a:lnTo>
                      <a:lnTo>
                        <a:pt x="5717" y="12408"/>
                      </a:lnTo>
                      <a:lnTo>
                        <a:pt x="5132" y="6403"/>
                      </a:lnTo>
                      <a:cubicBezTo>
                        <a:pt x="6219" y="5828"/>
                        <a:pt x="6958" y="4702"/>
                        <a:pt x="6958" y="3406"/>
                      </a:cubicBezTo>
                      <a:cubicBezTo>
                        <a:pt x="6958" y="1525"/>
                        <a:pt x="5401" y="0"/>
                        <a:pt x="3479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284;p29"/>
                <p:cNvSpPr/>
                <p:nvPr/>
              </p:nvSpPr>
              <p:spPr>
                <a:xfrm>
                  <a:off x="-4434200" y="1398925"/>
                  <a:ext cx="187000" cy="32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0" h="12930" extrusionOk="0">
                      <a:moveTo>
                        <a:pt x="3740" y="522"/>
                      </a:moveTo>
                      <a:cubicBezTo>
                        <a:pt x="5515" y="522"/>
                        <a:pt x="6960" y="1932"/>
                        <a:pt x="6960" y="3666"/>
                      </a:cubicBezTo>
                      <a:cubicBezTo>
                        <a:pt x="6960" y="4823"/>
                        <a:pt x="6312" y="5883"/>
                        <a:pt x="5271" y="6434"/>
                      </a:cubicBezTo>
                      <a:cubicBezTo>
                        <a:pt x="5177" y="6484"/>
                        <a:pt x="5123" y="6585"/>
                        <a:pt x="5134" y="6690"/>
                      </a:cubicBezTo>
                      <a:lnTo>
                        <a:pt x="5691" y="12409"/>
                      </a:lnTo>
                      <a:lnTo>
                        <a:pt x="1792" y="12409"/>
                      </a:lnTo>
                      <a:lnTo>
                        <a:pt x="2347" y="6690"/>
                      </a:lnTo>
                      <a:cubicBezTo>
                        <a:pt x="2357" y="6585"/>
                        <a:pt x="2303" y="6484"/>
                        <a:pt x="2209" y="6434"/>
                      </a:cubicBezTo>
                      <a:cubicBezTo>
                        <a:pt x="1168" y="5883"/>
                        <a:pt x="521" y="4823"/>
                        <a:pt x="521" y="3666"/>
                      </a:cubicBezTo>
                      <a:cubicBezTo>
                        <a:pt x="521" y="1932"/>
                        <a:pt x="1965" y="522"/>
                        <a:pt x="3740" y="522"/>
                      </a:cubicBezTo>
                      <a:close/>
                      <a:moveTo>
                        <a:pt x="3740" y="1"/>
                      </a:moveTo>
                      <a:cubicBezTo>
                        <a:pt x="1678" y="1"/>
                        <a:pt x="1" y="1645"/>
                        <a:pt x="1" y="3667"/>
                      </a:cubicBezTo>
                      <a:cubicBezTo>
                        <a:pt x="1" y="4958"/>
                        <a:pt x="691" y="6147"/>
                        <a:pt x="1812" y="6809"/>
                      </a:cubicBezTo>
                      <a:lnTo>
                        <a:pt x="1244" y="12644"/>
                      </a:lnTo>
                      <a:cubicBezTo>
                        <a:pt x="1230" y="12796"/>
                        <a:pt x="1350" y="12930"/>
                        <a:pt x="1503" y="12930"/>
                      </a:cubicBezTo>
                      <a:lnTo>
                        <a:pt x="5977" y="12930"/>
                      </a:lnTo>
                      <a:cubicBezTo>
                        <a:pt x="6130" y="12930"/>
                        <a:pt x="6250" y="12796"/>
                        <a:pt x="6236" y="12644"/>
                      </a:cubicBezTo>
                      <a:lnTo>
                        <a:pt x="5668" y="6809"/>
                      </a:lnTo>
                      <a:cubicBezTo>
                        <a:pt x="6789" y="6146"/>
                        <a:pt x="7479" y="4958"/>
                        <a:pt x="7479" y="3667"/>
                      </a:cubicBezTo>
                      <a:cubicBezTo>
                        <a:pt x="7479" y="1645"/>
                        <a:pt x="5801" y="1"/>
                        <a:pt x="374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85" name="Google Shape;285;p29"/>
            <p:cNvGrpSpPr/>
            <p:nvPr/>
          </p:nvGrpSpPr>
          <p:grpSpPr>
            <a:xfrm rot="10800000">
              <a:off x="3474186" y="4232201"/>
              <a:ext cx="183381" cy="1017092"/>
              <a:chOff x="-5634475" y="-504725"/>
              <a:chExt cx="188025" cy="1042850"/>
            </a:xfrm>
          </p:grpSpPr>
          <p:sp>
            <p:nvSpPr>
              <p:cNvPr id="286" name="Google Shape;286;p29"/>
              <p:cNvSpPr/>
              <p:nvPr/>
            </p:nvSpPr>
            <p:spPr>
              <a:xfrm>
                <a:off x="-5602700" y="-454250"/>
                <a:ext cx="156250" cy="992375"/>
              </a:xfrm>
              <a:custGeom>
                <a:avLst/>
                <a:gdLst/>
                <a:ahLst/>
                <a:cxnLst/>
                <a:rect l="l" t="t" r="r" b="b"/>
                <a:pathLst>
                  <a:path w="6250" h="39695" extrusionOk="0">
                    <a:moveTo>
                      <a:pt x="0" y="0"/>
                    </a:moveTo>
                    <a:lnTo>
                      <a:pt x="0" y="14432"/>
                    </a:lnTo>
                    <a:lnTo>
                      <a:pt x="5730" y="20160"/>
                    </a:lnTo>
                    <a:lnTo>
                      <a:pt x="5730" y="39695"/>
                    </a:lnTo>
                    <a:lnTo>
                      <a:pt x="6249" y="39695"/>
                    </a:lnTo>
                    <a:lnTo>
                      <a:pt x="6249" y="19945"/>
                    </a:lnTo>
                    <a:lnTo>
                      <a:pt x="521" y="14216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9"/>
              <p:cNvSpPr/>
              <p:nvPr/>
            </p:nvSpPr>
            <p:spPr>
              <a:xfrm>
                <a:off x="-5634475" y="-504725"/>
                <a:ext cx="74225" cy="714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856" extrusionOk="0">
                    <a:moveTo>
                      <a:pt x="1540" y="521"/>
                    </a:moveTo>
                    <a:cubicBezTo>
                      <a:pt x="2041" y="523"/>
                      <a:pt x="2447" y="928"/>
                      <a:pt x="2448" y="1428"/>
                    </a:cubicBezTo>
                    <a:cubicBezTo>
                      <a:pt x="2448" y="1795"/>
                      <a:pt x="2226" y="2126"/>
                      <a:pt x="1887" y="2266"/>
                    </a:cubicBezTo>
                    <a:cubicBezTo>
                      <a:pt x="1775" y="2313"/>
                      <a:pt x="1657" y="2335"/>
                      <a:pt x="1540" y="2335"/>
                    </a:cubicBezTo>
                    <a:cubicBezTo>
                      <a:pt x="1304" y="2335"/>
                      <a:pt x="1073" y="2243"/>
                      <a:pt x="899" y="2070"/>
                    </a:cubicBezTo>
                    <a:cubicBezTo>
                      <a:pt x="640" y="1810"/>
                      <a:pt x="561" y="1420"/>
                      <a:pt x="702" y="1081"/>
                    </a:cubicBezTo>
                    <a:cubicBezTo>
                      <a:pt x="842" y="742"/>
                      <a:pt x="1173" y="521"/>
                      <a:pt x="1540" y="521"/>
                    </a:cubicBezTo>
                    <a:close/>
                    <a:moveTo>
                      <a:pt x="1540" y="0"/>
                    </a:moveTo>
                    <a:cubicBezTo>
                      <a:pt x="1169" y="0"/>
                      <a:pt x="804" y="146"/>
                      <a:pt x="531" y="418"/>
                    </a:cubicBezTo>
                    <a:cubicBezTo>
                      <a:pt x="122" y="826"/>
                      <a:pt x="1" y="1440"/>
                      <a:pt x="221" y="1974"/>
                    </a:cubicBezTo>
                    <a:cubicBezTo>
                      <a:pt x="442" y="2508"/>
                      <a:pt x="962" y="2856"/>
                      <a:pt x="1540" y="2856"/>
                    </a:cubicBezTo>
                    <a:cubicBezTo>
                      <a:pt x="2328" y="2855"/>
                      <a:pt x="2967" y="2217"/>
                      <a:pt x="2969" y="1428"/>
                    </a:cubicBezTo>
                    <a:cubicBezTo>
                      <a:pt x="2969" y="851"/>
                      <a:pt x="2620" y="330"/>
                      <a:pt x="2087" y="110"/>
                    </a:cubicBezTo>
                    <a:cubicBezTo>
                      <a:pt x="1910" y="36"/>
                      <a:pt x="1724" y="0"/>
                      <a:pt x="1540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8" name="Google Shape;288;p29"/>
            <p:cNvGrpSpPr/>
            <p:nvPr/>
          </p:nvGrpSpPr>
          <p:grpSpPr>
            <a:xfrm rot="10800000">
              <a:off x="2618037" y="4358300"/>
              <a:ext cx="72367" cy="518274"/>
              <a:chOff x="-4201325" y="-449025"/>
              <a:chExt cx="74200" cy="531400"/>
            </a:xfrm>
          </p:grpSpPr>
          <p:sp>
            <p:nvSpPr>
              <p:cNvPr id="289" name="Google Shape;289;p29"/>
              <p:cNvSpPr/>
              <p:nvPr/>
            </p:nvSpPr>
            <p:spPr>
              <a:xfrm>
                <a:off x="-4170425" y="-413325"/>
                <a:ext cx="13050" cy="495700"/>
              </a:xfrm>
              <a:custGeom>
                <a:avLst/>
                <a:gdLst/>
                <a:ahLst/>
                <a:cxnLst/>
                <a:rect l="l" t="t" r="r" b="b"/>
                <a:pathLst>
                  <a:path w="522" h="19828" extrusionOk="0">
                    <a:moveTo>
                      <a:pt x="0" y="0"/>
                    </a:moveTo>
                    <a:lnTo>
                      <a:pt x="0" y="19828"/>
                    </a:lnTo>
                    <a:lnTo>
                      <a:pt x="521" y="19828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9"/>
              <p:cNvSpPr/>
              <p:nvPr/>
            </p:nvSpPr>
            <p:spPr>
              <a:xfrm>
                <a:off x="-4194325" y="-442500"/>
                <a:ext cx="607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2336" extrusionOk="0">
                    <a:moveTo>
                      <a:pt x="1260" y="0"/>
                    </a:moveTo>
                    <a:cubicBezTo>
                      <a:pt x="788" y="0"/>
                      <a:pt x="363" y="285"/>
                      <a:pt x="181" y="720"/>
                    </a:cubicBezTo>
                    <a:cubicBezTo>
                      <a:pt x="1" y="1156"/>
                      <a:pt x="101" y="1659"/>
                      <a:pt x="434" y="1993"/>
                    </a:cubicBezTo>
                    <a:cubicBezTo>
                      <a:pt x="658" y="2217"/>
                      <a:pt x="957" y="2335"/>
                      <a:pt x="1260" y="2335"/>
                    </a:cubicBezTo>
                    <a:cubicBezTo>
                      <a:pt x="1411" y="2335"/>
                      <a:pt x="1563" y="2306"/>
                      <a:pt x="1707" y="2246"/>
                    </a:cubicBezTo>
                    <a:cubicBezTo>
                      <a:pt x="2143" y="2066"/>
                      <a:pt x="2428" y="1640"/>
                      <a:pt x="2428" y="1167"/>
                    </a:cubicBezTo>
                    <a:cubicBezTo>
                      <a:pt x="2428" y="523"/>
                      <a:pt x="1906" y="0"/>
                      <a:pt x="1260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9"/>
              <p:cNvSpPr/>
              <p:nvPr/>
            </p:nvSpPr>
            <p:spPr>
              <a:xfrm>
                <a:off x="-4201325" y="-449025"/>
                <a:ext cx="74200" cy="71400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2856" extrusionOk="0">
                    <a:moveTo>
                      <a:pt x="1540" y="521"/>
                    </a:moveTo>
                    <a:lnTo>
                      <a:pt x="1540" y="523"/>
                    </a:lnTo>
                    <a:cubicBezTo>
                      <a:pt x="2042" y="523"/>
                      <a:pt x="2447" y="928"/>
                      <a:pt x="2447" y="1428"/>
                    </a:cubicBezTo>
                    <a:cubicBezTo>
                      <a:pt x="2447" y="1795"/>
                      <a:pt x="2227" y="2126"/>
                      <a:pt x="1888" y="2266"/>
                    </a:cubicBezTo>
                    <a:cubicBezTo>
                      <a:pt x="1775" y="2313"/>
                      <a:pt x="1658" y="2335"/>
                      <a:pt x="1541" y="2335"/>
                    </a:cubicBezTo>
                    <a:cubicBezTo>
                      <a:pt x="1305" y="2335"/>
                      <a:pt x="1073" y="2243"/>
                      <a:pt x="898" y="2070"/>
                    </a:cubicBezTo>
                    <a:cubicBezTo>
                      <a:pt x="639" y="1811"/>
                      <a:pt x="562" y="1420"/>
                      <a:pt x="702" y="1081"/>
                    </a:cubicBezTo>
                    <a:cubicBezTo>
                      <a:pt x="843" y="743"/>
                      <a:pt x="1173" y="521"/>
                      <a:pt x="1540" y="521"/>
                    </a:cubicBezTo>
                    <a:close/>
                    <a:moveTo>
                      <a:pt x="1541" y="1"/>
                    </a:moveTo>
                    <a:cubicBezTo>
                      <a:pt x="1169" y="1"/>
                      <a:pt x="804" y="146"/>
                      <a:pt x="530" y="418"/>
                    </a:cubicBezTo>
                    <a:cubicBezTo>
                      <a:pt x="122" y="828"/>
                      <a:pt x="0" y="1442"/>
                      <a:pt x="222" y="1974"/>
                    </a:cubicBezTo>
                    <a:cubicBezTo>
                      <a:pt x="442" y="2508"/>
                      <a:pt x="963" y="2856"/>
                      <a:pt x="1540" y="2856"/>
                    </a:cubicBezTo>
                    <a:cubicBezTo>
                      <a:pt x="2329" y="2855"/>
                      <a:pt x="2967" y="2217"/>
                      <a:pt x="2968" y="1428"/>
                    </a:cubicBezTo>
                    <a:cubicBezTo>
                      <a:pt x="2968" y="851"/>
                      <a:pt x="2620" y="330"/>
                      <a:pt x="2088" y="110"/>
                    </a:cubicBezTo>
                    <a:cubicBezTo>
                      <a:pt x="1911" y="36"/>
                      <a:pt x="1725" y="1"/>
                      <a:pt x="1541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7" name="Google Shape;160;p29"/>
          <p:cNvSpPr txBox="1">
            <a:spLocks/>
          </p:cNvSpPr>
          <p:nvPr/>
        </p:nvSpPr>
        <p:spPr>
          <a:xfrm>
            <a:off x="4522942" y="3377519"/>
            <a:ext cx="4454212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Font typeface="DM Sans"/>
              <a:buNone/>
              <a:defRPr sz="1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bg-BG" b="1">
                <a:solidFill>
                  <a:schemeClr val="lt2"/>
                </a:solidFill>
              </a:rPr>
              <a:t>Изготвили:</a:t>
            </a:r>
          </a:p>
          <a:p>
            <a:pPr marL="0" indent="0"/>
            <a:r>
              <a:rPr lang="bg-BG">
                <a:solidFill>
                  <a:schemeClr val="lt2"/>
                </a:solidFill>
              </a:rPr>
              <a:t>Атанас Иванов, Александър </a:t>
            </a:r>
            <a:r>
              <a:rPr lang="bg-BG" err="1">
                <a:solidFill>
                  <a:schemeClr val="lt2"/>
                </a:solidFill>
              </a:rPr>
              <a:t>Филисян</a:t>
            </a:r>
            <a:r>
              <a:rPr lang="bg-BG">
                <a:solidFill>
                  <a:schemeClr val="lt2"/>
                </a:solidFill>
              </a:rPr>
              <a:t>, Петър </a:t>
            </a:r>
            <a:r>
              <a:rPr lang="bg-BG" err="1">
                <a:solidFill>
                  <a:schemeClr val="lt2"/>
                </a:solidFill>
              </a:rPr>
              <a:t>Пивчев</a:t>
            </a:r>
            <a:r>
              <a:rPr lang="bg-BG">
                <a:solidFill>
                  <a:schemeClr val="lt2"/>
                </a:solidFill>
              </a:rPr>
              <a:t>, Весела Стоянова</a:t>
            </a:r>
            <a:endParaRPr lang="en-US">
              <a:solidFill>
                <a:schemeClr val="l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331;p32"/>
          <p:cNvSpPr/>
          <p:nvPr/>
        </p:nvSpPr>
        <p:spPr>
          <a:xfrm rot="20258021">
            <a:off x="1195618" y="2671749"/>
            <a:ext cx="2512116" cy="2975931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331;p32"/>
          <p:cNvSpPr/>
          <p:nvPr/>
        </p:nvSpPr>
        <p:spPr>
          <a:xfrm rot="3964709">
            <a:off x="-107301" y="-644148"/>
            <a:ext cx="2814295" cy="3797762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2"/>
          <p:cNvSpPr txBox="1">
            <a:spLocks noGrp="1"/>
          </p:cNvSpPr>
          <p:nvPr>
            <p:ph type="title"/>
          </p:nvPr>
        </p:nvSpPr>
        <p:spPr>
          <a:xfrm>
            <a:off x="212725" y="159447"/>
            <a:ext cx="4145915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bg-BG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Асиметрично криптиране</a:t>
            </a:r>
            <a:endParaRPr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" name="Google Shape;329;p32"/>
          <p:cNvSpPr txBox="1">
            <a:spLocks noGrp="1"/>
          </p:cNvSpPr>
          <p:nvPr>
            <p:ph type="body" idx="1"/>
          </p:nvPr>
        </p:nvSpPr>
        <p:spPr>
          <a:xfrm>
            <a:off x="30303" y="1562723"/>
            <a:ext cx="5240774" cy="3597143"/>
          </a:xfrm>
          <a:prstGeom prst="rect">
            <a:avLst/>
          </a:prstGeom>
        </p:spPr>
        <p:txBody>
          <a:bodyPr spcFirstLastPara="1" wrap="square" lIns="91425" tIns="0" rIns="91425" bIns="108000" anchor="t" anchorCtr="0">
            <a:noAutofit/>
          </a:bodyPr>
          <a:lstStyle/>
          <a:p>
            <a:pPr marL="285750" indent="-285750">
              <a:spcBef>
                <a:spcPts val="600"/>
              </a:spcBef>
            </a:pPr>
            <a:r>
              <a:rPr lang="bg-BG"/>
              <a:t>Дължина 2048 бита</a:t>
            </a:r>
          </a:p>
          <a:p>
            <a:pPr marL="285750" indent="-285750">
              <a:spcBef>
                <a:spcPts val="600"/>
              </a:spcBef>
            </a:pPr>
            <a:r>
              <a:rPr lang="bg-BG"/>
              <a:t>Съобщение криптирано с публичния ключ на даден потребител може да се декриптира само от неговия частен ключ;</a:t>
            </a:r>
          </a:p>
          <a:p>
            <a:pPr marL="285750" indent="-285750">
              <a:spcBef>
                <a:spcPts val="600"/>
              </a:spcBef>
            </a:pPr>
            <a:r>
              <a:rPr lang="bg-BG"/>
              <a:t>Елиминира се проблемът с пренасянето на таен ключ по мрежата.	</a:t>
            </a:r>
          </a:p>
          <a:p>
            <a:pPr marL="0" indent="0">
              <a:spcBef>
                <a:spcPts val="600"/>
              </a:spcBef>
              <a:buNone/>
            </a:pPr>
            <a:endParaRPr/>
          </a:p>
        </p:txBody>
      </p:sp>
      <p:sp>
        <p:nvSpPr>
          <p:cNvPr id="330" name="Google Shape;330;p32"/>
          <p:cNvSpPr/>
          <p:nvPr/>
        </p:nvSpPr>
        <p:spPr>
          <a:xfrm>
            <a:off x="3650822" y="2633495"/>
            <a:ext cx="12710" cy="35957"/>
          </a:xfrm>
          <a:custGeom>
            <a:avLst/>
            <a:gdLst/>
            <a:ahLst/>
            <a:cxnLst/>
            <a:rect l="l" t="t" r="r" b="b"/>
            <a:pathLst>
              <a:path w="667" h="1887" extrusionOk="0">
                <a:moveTo>
                  <a:pt x="506" y="0"/>
                </a:moveTo>
                <a:cubicBezTo>
                  <a:pt x="453" y="0"/>
                  <a:pt x="402" y="30"/>
                  <a:pt x="378" y="81"/>
                </a:cubicBezTo>
                <a:cubicBezTo>
                  <a:pt x="123" y="591"/>
                  <a:pt x="0" y="1135"/>
                  <a:pt x="0" y="1746"/>
                </a:cubicBezTo>
                <a:cubicBezTo>
                  <a:pt x="0" y="1824"/>
                  <a:pt x="63" y="1886"/>
                  <a:pt x="140" y="1886"/>
                </a:cubicBezTo>
                <a:cubicBezTo>
                  <a:pt x="218" y="1886"/>
                  <a:pt x="280" y="1824"/>
                  <a:pt x="280" y="1746"/>
                </a:cubicBezTo>
                <a:cubicBezTo>
                  <a:pt x="280" y="1181"/>
                  <a:pt x="394" y="677"/>
                  <a:pt x="630" y="206"/>
                </a:cubicBezTo>
                <a:cubicBezTo>
                  <a:pt x="667" y="136"/>
                  <a:pt x="639" y="50"/>
                  <a:pt x="569" y="15"/>
                </a:cubicBezTo>
                <a:cubicBezTo>
                  <a:pt x="549" y="5"/>
                  <a:pt x="527" y="0"/>
                  <a:pt x="5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AutoShape 4" descr="data:image/jpg;base64,%20/9j/4AAQSkZJRgABAQEAYABgAAD/2wBDAAUDBAQEAwUEBAQFBQUGBwwIBwcHBw8LCwkMEQ8SEhEPERETFhwXExQaFRERGCEYGh0dHx8fExciJCIeJBweHx7/2wBDAQUFBQcGBw4ICA4eFBEUHh4eHh4eHh4eHh4eHh4eHh4eHh4eHh4eHh4eHh4eHh4eHh4eHh4eHh4eHh4eHh4eHh7/wAARCAG8A1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rqNjpVhLf6jdRWttEpZ5ZG2qo+tWq+ff2orpbjxv4K0DXLmW08L3c7G9cEhJGBG1XPQDr1oAvan8ate8T6hJpnwp8JXWtBW2nUrn9zbA+xb734VLpVn+0O2uWV7ql54f+x+apuLWHghO4Bz1r17w5Y6Pp+lQW+hw2sdkqgR/Z8FSPqOtaNACLnaN3XHNLWRrniPS9G1HTrC/nMc2oyGO3G0kMwGcVr0AFFchp3j3T774mX/AIGjtbgXdnbrO0xA8sgjp65rI8BePr3XPil4s8H3trFEukMrQOpOXQnHP5igD0aivKvjn8UNT8GLBpfhTRP7e1+ZTN9l3bVjhX7zse1dD4e+IGm3nwttfHWp/wCh20lv5sidSG6bR6kngUAdpRXFfC34kaJ8Qba8fTILu0ns3CzW90myQA5w2PQ4NZfxQ+IF/wCEfiB4N0VLWKSx12aaGaRidyMoTbj/AL6NAHpNFc78RfFdn4N8LXOtXYMjIAsEK8tLIeFUD61xnwG+JuseOP7csvE2hDQ9U0p0eSDfuAhkDFGJ9cKaAPVaK830j4y+FdT+IB8IW6XgkLGOG9aPFvM4+8qt3I4r0igAorz7xt8SF0zVToPhnRbvxJrS482C1KhIP992IA+mc1U+G/xK1PXvGd94P8ReGbjRdWtYBcYaRHRkPTlSf1oA9MrCh8WaLN4yl8JQzvJqsNv9okjVCVRM45bpW7Xhvha6tbL9qbxbLeXUNvH/AGQnzSyBAPnXuaAPcqK4rWPin4F0zU7PTH8QWlzeXc6wRxWz+adx/wB3PFT6L4+0nVPH+p+DYYZ0vdPgE8kjgbGBI4HfvQB11cV8Qdb8ZaRrmhr4e8PpqemTz+XqL+aFeFTjDAd+9cX8QPjjNodzcT+H/COp6/o9g4W/v7YLsTnGFBILfgK6Txt8ToND+G+jeM7Wwllg1O7toFhlG10EpIyQe4xQB6IhLIGIwSOnpS1FZzfaLSKfGPMQNj6ivJPil8T9fg8XQ+B/hzpMWsa9sM15JK22C0jHTcfU9gPQ0AewUVyPwo8Rar4i8NvLrlmlrqdpcNbXSpnYXABypPUYYV11AFXUtRsNNgNxqF5Baxf35XCj8zXMf8LS+HIDFvGuhrtJB3XiDp1781Y+Ivgfw54201IPEVm9zFbh2jVZSnJHPTr0rwf9lj4Y+Adb8MapdahokN1d2mr3VuDISSqrKwUfligD0/U/j58NbN/Kt9Xm1ObHEen27Tsf++a6P4d+Mrvxes11/wAI7qGl2IAMMl4hjeT/AIAeRVyz8M+DvDlp50Wl6XYQx9ZXRVA/4Ea2r27hs9Mmvsb4YYjJhO6gZ4oAs0VyXwq8dab8QvC417Tbee2j8+WExTgb1KOV7cc4zS6h8RfCNj4yt/CNzqyLq052rEEYgE9AWAwD7ZoA6yimyyJFE8sjBERSzMegA6mvAdb+LvjnV9T1XUvAugWt14X0Tc11eXDlTc7PvLEB1P1xQB9AUVynifxxY+G/h1J401S2uBawwpLLEgG8biBjn61BrvxE0XSvBll4jaOeY6jGpsbOMZmndhkIB0z7nigDsqK8d8B/GqbVNe1PRPFXhPVPDt1ZWzXYMyh0aIdeVJGcV6roWqWetaVBqdhJ5ltOu5GxjIoAu0VyXxM8c2HgXT7C8vrWe5F7epaIsIGQWB557cVnfEn4paL4Dihm1bTtUlhmt/OWS3tzIo/2TjofrxQB31FcB4F+L3gfxbpdreWurJZSXCBvIvQYWUntlsA/gTXexSRzRrJFIsiMMhlOQfxoAdWFqPizRbHxXYeF553OqXyNJDEiFvlXqSe1bteIeKJobb9rDw7NcTxwxjSZ8tIwVR8h7mgD2+uM07WvGH/CyrvR77QUTw/5W62v0lBJOOhH1pPFPxS8CeHYwb7xHYvIWVViglErkk4HC5qG98fxw/E7RvCMdqXi1O0a4WfpjAyBigDuqKbLIkUTyyMERFLMxOAAOpNcr4O+IXhfxZLfLo2oLLHZy+S8rAojP6KTjd+FAHWUU2WQRwvJgsFUtgd65H4W+P8AS/iDpd5qGl29xAlpctbukwG7cPpQB2FFcj4g+I/g/QvFNl4Z1LVki1O8YJFEEZsE9AxAwM89fSuuHIyOlABRRRQAUUUUAFFFFABRRRQAUUUUAFFFFABRRRQAUUUUAFFFFABRRRQAUUUUAFFFFABRRRQAUUUUAFFFFABRRRQAUUUUAFFFFABRRRQAUUUUAFFFFABRRRQAUUUUAFFFFABRRRQAUUUUAFFFFABWR4s8M6J4q0p9M12wivLZugccqfUHsa16bLJHDG0krqiKMszHAAoA8Vu/g54m8OTG6+HPju9sEQ5Swv0+0RfQHK4H51Vs/ix408EapDpvxZ8ORW9nK4RNY0+QyQ89C6kDb+Zr3OCaKeJZYZEkjYZDKcg149+1hr2jxfC7UvDbeXd6vqsRt7K1QB5PMbgNjqOe9AC/tHSr/wAI74c8W2MolgsNUt5TIh4MbuoJ+mDXrsN1DLZLeK48hoxIG7bcZz+Vee6R4DmvPgLa+B9YcG7OliBpMk7JNvDfgcV534Vk+L2raBD8N9U0j+zIbMfZrrXBJnfAvAKD+8VA/OgC78AtZh8XfHHx/wCIrdVa1hZbS2kB++qnGf0q/wCEZE039qDxi0jBYG0Y3Uhx02yJn9Cah/ZQ0yzsZ/GTaemy1XWJoYR1wquQOe/SuV+MmtXWjfHi90vTIgdQ1/RlsYgQfmDTRbz/AN8bqAPRfhjYDXG8UeO9UVTJqIkt7fdyEt0BwR6Zz+lcF8I0k8VeHfCHhBm36faSyX1/GR96NWPlf+Pha9y/smDQfhvJpNsMR22nsg/BTXlP7GOn3LeCJ9Zvogsple1t2x1hDZH60AadoYdC/aoFnAoht9V0KWRkRMAyRyRBf0Zqh/afQx658Pr9CN8WtrGAR2fGf5UnxFYr+1R4F2nG7SbwNjuN8VS/td3sOk+DtD1qZcpY61BKWx060AaniWNvGnxo0/QmAfSfD0X2247hrknaqH/gJzXDa5qj6N8bPiJa6ZII5tQsNMtocdPNYTf0Br0r4DWc03h278VX0YW/165a5k9kHypj/gIFeW+H9PudV/bA8S2zRh9PitbW5mJHSRN4T9GagDd+M+gWvhH4b+FbqzhWG40u/iZnC/MWkIMhz9c16R8XvF6+EvhpqXiKH5pVt826n+JmHFcz+1jx8Hbth1F3AQfT5qwP2nbO/vf2fLOe0V5PsyW884UZJQKCaAMr4S6Z8Ux4Tjt9M0fT9IudRzcX2tXc5lmkd+SRFtHGMfxV6j4L8GaZ4Hiutb1XVZdQ1a5A+16jcDBY+ijsPbJq34H8e+FNa8Hafq1rrVikDWyFg8yqYyBggjtXNf23/wALH8d29lorGTw1pL77q6H3LmUfwD1Xpz9aAG6z8PfiHrOuXk1z8SmtNLkmZoba2sMOqE8Df5nYe1eVeEPhPo19+0L4i0LXdW1fVI4NOWUSyXG13JdeGwOR7V9W14fZeXp37XF0rSGNr/R8qD/GQR/hQB3nh34WeAtBuI7nT/DtotzE25JnBZ1Prk14N4zvNR0/9o3xDoeibm1PX7KO2iK8GKN2AkcH1VCzD6V9W14VoltZv+17qk9xEpuY9JzbsRyM4Bx+GaAPWfC3hnTNC8MQaFDbxvAiAS7lz5jdyfXmuA/ah06Cb4ZWNsgWGKHWbN1VRx8rnivW68w/afjjb4SXs0jui21xFPuTqNpoA6jxPr0Phj4a3WuysFWz0/zFz3bb8o/PFcV+zJ4bks/CVx4s1RTJrHiCY3U0rjkR/wACj25NZH7SV5M3wC09YtzWt3LYrcuO0e9CSfau2/4TPw54Z8FaZHb3kN1cNbpHaWkDBnkbbwAB29TQB21tHaQSSQ26xI7HzHVepzxk/lU9cf8ADfRdUgS58QeIZWbV9RwWjDHZBEPuxgfmc+9dhQBxfxU1zxlo1hbjwf4Xttdln3rN514YBDwMHhG3d/TpXzt+zpb/ABb1SPxdZ6HfaToCxa1ILtZYTOySsqsdvK5GGFfXjDKkeorwn9n+T+yvjB8TPDcjMr/2ml2FY9Q0EfNAG1ZfB/VNUnim8eeN77XkQhjawQ/ZoSfQjc2R+Veqz2sb6c9kigRmLywOwGMVOzKqlmYADqSa4jwd4yvNb8fa/oPkW8thp+0wXcDZDZ6o3+0KAPLfgDr8fhL4XeLp50yNN1i9SNF6ufOfAAqP4j+FW8N+BPDfiC+8uTxFJr9hPe3BHzO73CbgD2XnpWZ8OrKbUvjLrng4rJ9htdXbU7nK4Rhu3eWfr/Wu3/aulRNA8Nw7sFtessL64nSgC1+0/wCJtQ074e2+i6KzLq/iGeOyg2feUORvP/fO6u78BeEdM8L+CLLwzbwI9vFAElyP9acck/WvJvifOh/aO+HFvqDCOwjheZGkIEfm7CADn6133jbxu0sn/CNeC3i1HXrkbQyHdFaqesjkenp3oAz/ANpy2ivvgP4ntYJEULbD7vIG1gcfpXLfs7WJ8ZWuk+LdQQvp+lWEdppcT8rv/wCWjkeowAPqa6D4waL/AGH+zx4gsBNLcTLYs0srnLO3c10nwMt7K3+E/h6OwjVIjZoxCjHzEc0AbviXRbXUtK1GMW8X2m5tHg83aN2CDxmuH/Zlv2ufhqljMx+06fdzW8qnqMMcfpXqBr5/1iH4gfDT4latN4S8NjXNC8QYlWNZNptrgcZOf4SMmgBv7SviC3vviR4A8C2+yWabUhd3QzzGijC/nuP5V6j8Y4ov+FYa4DGjbbJwu5QccV4c3hm8tfj54Im1yYT6/ew3d5fEciNQYtkY9AuW/OvSf2lvFWp6B4IvLS08M3erQXls6yzQSBRBx1II5oAd8KfCPhbxP8H/AAzJquh2ksn9nRLvC4YELjOR3rK8W6drXwhWPxF4e1K41Hw8ZlW9068k3NGD/FG/p7Y/GsT4N+PvGa/C/QNN0D4b396I7NFW7kvESNsDrgjNbsngb4heP9Qjk+IOqWmn6HFIsiaXp6kNIR08xiTn8MUAauveE/HnizVRqum/EH+ytCvIo5oLaPT90qqyA43eYP5V5NqfwqsW/aN0TQtc8Qa1q0Vxp0skksk4VshTwOOB7V9VW0MVtbRW8CBIokCIo7KBgCvE/iX5en/tK+B7+SQxfaYJYQexOCMUAdnonwf+HekyLLB4ctppVIKyT5dgR35rmfGVpHD+0t4NmXAD6fMAuOBjNex14/8AFMRW/wAdfAF68joxL2646NuJ4P50AH7VXiXUNJ8BRaDo0hj1TxBdR6dA46qJGCuf++Saz/EHwJhn+FemeH/DurXGjarpyrNHPGfllmHJ3jvk+9RfH66tLP4u/Dq51hlj0yO9fMkn3FcxsFz+OK9U8QeNvC2h6RNqmoa1Zpbxpu+WUEt7ADqaAOM+AnjrV/EEGo+FfFdslv4k0QiO62HKTL0Dj61x37P2pR+FfD3xFllVFTTtUYxjoGds7R+LED8a3vgDp+o614q8R/EnULR7OPWCIbGFxhvJU5DH3NcDolrd6j8fPE3gWBX+wS6rHqGogqQrQorFce/meXQBueP/AAzHZfCqDxXfRJ/bt1q0F7JLJy6D5gsYPoMn869/0eRpdIs5G6vAjH6lRXk/7WUkVr8K7NC3lqdXtY19/vYH6V6toX/IDsP+vaP/ANBFAFyiiigAooooAKKKKACiiigAooooAKKKKACiiigAooooAKKKKACiiigAooooAKKKKACiiigAooooAKKKKACiiigAooooAKKKKACiiigAooooAKKKKACiiigAooooAKKKKACiiigAooooAKKKKACs3xTo8Ov+Hr7RriaWGK7haJpIzhlB7g1pUUAfPunfs8+JNLQ2+mfGTxHb2nRIWgV9i+gJau1+HfwZ8P8AhXUxrV/eXviDWhyL2/kLlf8AdU5C16bRQAVFef8AHpN/1zb+VS02RRJGyHowINAHjP7JJU+D9ePQ/wBu3WR3/wBYa67XPhppWr/FnSPiFd3EjXelW7wwW+wbMtxuJ9cZpvwo+HcfgO41poNSluYtSu3uBGwwI9xJwPzrvKAI7qCO6tpLeZd0cilWHqDVPw7oum+H9Ji0vSbZbe0izsQds1oUUAcxrPgnStU8daV4wuGk+36ZBJBCAfl2uVJz/wB8iq3xe8B2PxH8I/8ACN6jdSW1ubmK4ZkUMTsOdvPrXYUUAVdIsYdM0u1062XENtEsSD2UYFUtN8N6Pp2v3+u2lmqahqCotzNnJYJnaPbqa16KAMDx94V0/wAZeHJND1QuLaR1c7Dg5U5Faa6bZnSE0qaFJ7UQiEpIMhlAxzVyigDySX9nX4XPfSXS6TeRCR97wxXrrET/ALoOK9M0DRdL0HTItN0exhs7SIYSOJcAVfooAK5bU/Aui6h4/wBO8bTrKNU0+JooSrkKVIIII79a6migArmh4M0kfEE+NgHGpG1+zHn5Sv0rpaKACsbxt4es/Ffha/8AD98zLBexGNmXque4rZooAwJfCek3XgxfCepQ/bdPECwMsnVgOh9jxWD4H+EPgfwdqX9o6Rp0zXQBWOS6naYxj0Xd0rvaKACiiigArzT4g/CDS/E/iQeJtP1fUdB1koI5bmyfHmgdNy5wa9LooA8j/wCFN6jdMsesfEPXry06NDH+5LD/AHlOa9D8I+F9F8K6YNP0WzW3i6sxO55D6sx5JrZooApWmk6Zaajc6hbWMEV3c486ZUAZ8DAyfwrk/ix8PYfHiaQsuoyWf9m38V2NiBt+xw2056ZxXc0UAcn4++Hvhnxxp1tZeILSSUWzBoZYZTHIhAxww5FT+BfA3hvwVaPb6BYmHzP9ZLI5eR/qx5NdLRQBneJtHtPEGgX2i3yk215A8MmOuGGM0zwpolr4c8P2mi2JY29rGEQt1xWpRQAUUUUAeHa8V/4a/wDDwb/oBXWM+u6OvQ/jH/yTHXv+vN/5Vm+KvhtDrXxQ0TxwmpTW0+mxPE0SDiRWK8fpXX+J9It9e0G80e6Z1huojGxQ4IB9KAOU/Z8/5I14Y/68Y/5V3lZHgzQLXwv4X0/QLN5JILKFYkaQ5YgDvWvQAVy3jHwLovinW9F1jUll+06NOJ7Vo3K4bOefUV1NFABXMeMPBlh4k1rQtVuZpYrjRrxLqHZ0Yqc7T7GunooA57x74M8O+ONFbSPEdgt3bEhhztZCO6sOQa4jw9+z98O9Jvku2tL7UDEwaKO8u3ljXHT5Twa9YooAZBFHBCsMMaxxoMKqjAAqpbaRpltqk+qQWMEd9cLtlnVAHdc5wT6VeooA4n4yeAYviN4as9Em1CSxS31GG9MiIGJ8vd8uD67q7GygFtZw2ysWEUaoCe+Bi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iluIIhmSVF+ppNpbjSb2JaKyrjxDpUPDXSk+1UpfF2mr9ze/0rCWLoR3kjphgsRPaDOiork38aW38Nu+Peoj41TtbGsXmOGX2jdZVin9g7GiuNHjVc/8AHvT18ax4+a3OaP7Sw38wPKcX/KdfRXLR+M7NuWhcDvVmLxZpjAbiy/WrWOw7+2jOWXYmO8GdBRWXB4g0qb7t0n+FXYby1mGY542/4FW8atOXwyTOedCpD4otE9FIrK3Qg/jS1oZBRRRQAUUUUAFV7m8trZ0SaZUZzhQT1qxXn/j24L6oFVvuD9a5MZifq9PnsduAwv1qryN2PQAcjI6UVxPhTxJs2Wd6xIPCse1dqrBlDKcg9DV4bEwxEOaJGLwlTDT5Zi0UUV0HKFFFFABRRRQAUUUUAFFFFABRRRQAUUUUAFFFFABRRRQAUUUUAFFFFABRRRQAUUUUAFFFFABRRRQAUUUUAFFFFABRRRQAUUUUAFFFFABRRRQAUUUUAFFFFABRRRQAUUUUAFFFFABRRRQAUUUUAFFFFABRRRQAUUUUAFFFFABRRRQAUUUUAFFFFABRRRQAUUUUAFFFFABRRRQAUUUUAFFFFABRUVzcQ20RkmkVFHcmuP1zxcTuhsBgf3zXNiMVSoK82dWGwdXEu0Edbe3trZxl7iZEHoTzXN6j4ygTK2kZc+pri7q6uLly80jMT6moa8Ovm9SelNWR9HhsjpQ1qu7/AANq+8Salck/vii+i8VlTXE8pJklZifU1FRXmTrVKnxSuevTw9KkrQikBJ9aKKKyNQooooGFFFFABRRRQAoYjoSKcssikFXII96ZRTuxNJl+DV7+H7tw/tzWja+K9ShxuYSD/arn6K2hia0PhkznqYShU+KKO2tPGsZ4ubcr7rzWxZ+I9MuQMThCez8V5jQCQciu2nm1ePxann1ckw0/h0PYop4ZRmORWHsakryG3vrq3bdFMyn61s2PizULfCy4mXvnrXoUs5py+NWPMrZDVj/Ddz0RjhSfQV5V4hm8/VZn/wBo11cfi+0mtZFkR4pNpx6ZxXDSu0kjO3UnNc2a4qFWEVB3OvJsHUoznKorDQcHI611fhXxI0DLa3rExnhWPauUory6GInQnzQZ7GJw1PEQ5Jo9kjdZEDowZT0Ip1efeFvEUlpIttcsWhJwCf4a76GWOaMSRsGUjgg19ZhcXDERvHc+KxmCqYWfLLbox9FFFdRxhRRRQAUUUUAFFFFABRRRQAUUUUAFFFFABRRRQAUUUUAFFFFABRRRQAUUUUAFFFFABRRRQAUUUUAFFFFABRRRQAUUUUAFFFFABRRRQAUUUUAFFFFABQeBzRTZUWSNo2+6wwaAOP8AFXxN8G+HPNjvdWSWeIFmhgUyNj8OP1rIs/i7p93YR6hB4U8UvZSAFLj7Gmwj1+/n9Kl8deE9B0L4a64mk6VDGxhaVjt3MTnJ5PNc74Y+Ikuo+CNK0vwP4fudV1FrZFZpo/Kt4QR94sRhseg60AdL438WWurfCLVdd8NXxYmHbG6/KyMSBjnoea6XwC9xJ4L0iS6Z2na1QyFzkk4715h468LzeE/2f9Us7m5We9llgluJI12qWM6cAdhXpvhy8t9P8DWV7eSrFBDZq8jscAACgDdZlVdzMFHqTisvxVZ6jqGhT2+kamunXbbTHcFN4XBBPGR1FebONS+IkF3r2oaleaF4Vtlf7MkR2S3GBzKxPRfQUz4f+IpdW+AmrXsd/PdSWqXMcc8n3iFztNAHrGlrcR6bAl5cLPOqASSqMBz61ZrxG61jWv8AhmvRNZtr2VL0eXJLIvLMu9gR/Kuj8a+INcuNAsNL8N3SW+pS6at7czuu7yY9mQfckg0Ael1y3/CWM3xOk8Gx2JYR6bHfPcbuAHd1Ax/wCud0nx9qkPgXQL8aHd61fXlt+9+znC71wDk9s15vH4i+JGo/tCzSWXhS30W7m0GBDFd3azAxCWUrJ8uMcluOvFAH0nTJZY4l3SyJGPVmwK4Xwpa+ONKmv9c8ceINNuLZYiyW1nA0aRADuWJya84Hii38dWsmsTrq+pi6Lf2XpVmpSPZ/CZJOitQB75dX1napG9xcxRLIdqMzYDH61OzKqlmIAHUmvLdJ8BavdfBv/hG/EF882rBXmhffloW3FkXI644Gfaud8PeKNc+Illpfg3zprW/s38vxJOnysjRnDqv+9g4PvQB7opDDKkEeormPBnimTxDrGt2n2EwQ6dOsUcpbPm9cnHbpWZ4h8W6noF8uh6H4Pv8AV5I4x5bLKI0b23sMV5T8KNX+Keqa54qj0rR9N0h/ta71vJRP5JOf7uM0AfSNFc18P9M8Uabp048Wa1bareyylw1vEY0Rf7oBJNdLQAUUUUAFFFFABRRRQAUUUUAFFFFABRRRQAUUUUAFZ2tatb6bAWkYGTHyoOppuv6tDploZGIMh4Va811K9mvrlppmJJ7eleZj8wWHXLH4vyPXy3LHiXzz0j+ZZ1jWLrUpSZHITso6Vm0UV8xOpKpLmk7s+vp04U48sVZBRVi2srq4YCGF3z6Ctqx8JahPhptsS+5zV0sPVq/BG5nVxVGj8ckjnaUAnoCa7yz8G2keDPMznvjita20HTIPu26k+pr0KeT15fFZHmVM9w8fhTZ5gkEz/djc/hVmPStQkPy2sh/CvU4rW3jACQov4VKFUdFA/CuqOSr7UjjnxBL7MDzBPD2qMP8Aj1f296lXwvqpI/cgfU16XRWyyaj3Zg8+r9EjzX/hFtV/55D86a3hjVV/5Y5/GvTKKf8AY9Duyf7dxHZHlz+H9UU82r49RVZ9L1BDhrSUfUV61SFVPVQfwqJZLT6SZrHP6q3ijx+S3mjbDxOPwqMqw6qRXsD21u67WhQj6VTn0PTZvvWyj6VzzyWX2ZHTDiCP2oHlVFehXfg/T5stG7xt+lZF54NuowTbzJL7dK5KmV4iHS/od1LOMLU+1b1OUorRu9F1C2J8y3fA7gZrPdWU4ZSD71wzpyg7SVj0IVYTV4u4lFFFQaBRRRQAUUUUAFdB4Y8QSafIIZiXhY/lXP0VrRrToyUoMxr0IV4OE1oexW00dxCssTBlYcEVJXmnhvXZtNmCSMXhY8jPSvRbO6hu4FmhYMpFfV4PGwxMfPsfFY7ATwktdV0ZNRRRXacAUUUUAFFFFABRRRQAUUUUAFFFFABRRRQAUUUUAR3M8VtbyXE7iOKNSzsegArxjXPiZ46KXPirRPDdrJ4QsZCskk85W4uEU4LxoFIIOMjnkYrrPjje3K+GbfRrFit1qtwsC/7mRv8A0Ndda6Lp1voEOhi2RrCGBYFiYcFFGAD+AoAp+LbPWNT0aIaLqy6VcB0kMrx7wVBBKnkdRxW1b7xbx+Ywd9o3MOhPrXEfHu7uNO+EHiO8s5GimgsJXjZTgqQhxVe6sdQ1z4OaVdW+uXumXcekR3JmtyMu3kA4bI6ZoA9CrG8ctcJ4L1uS0kaK4jsJ3icdQ4jYg/nivK/hKPid/wAKx0HXrXWbHWhdWMdw9rcxlZXLKDgSZwPyrtNO8WQeJtC1vR7yzl0zWbexlF1ZynJQFSNyt0YZPUUAW/g7qN9qvw40a81KXzbtoAJX9WrqknheVokmjaRfvKGBI+orx7wv4h/4RP4LWkdrmbUrm4Nnp8XeSZug9uAT+FQR6DP4I+IvhC+TULm5utZaeLVfNcnzSIyy4HQYb+VAHtlMjmhkcpHLG7DqFYEivMvi144jstfsfB1pfyWVxdRNcXc8SF3jgXAIQD+Ill/DNYngHQdQuviDaa5oq6pYaDawSLczXz4e/dsbTsPK7cHnvuoA9rpokjMhjEilx1UHkfhXh/ijxprGkfHrU9JguJJ45PD0ZsbP+EzNOV3/AICuhs/AV/ouoweMJPEGp3OoxxM19bK2Y7gnB2qOwHagDsfiD4k/4RXw3Jq32Y3LLIsaxg4yWNbOnTPc6fb3EkflvLErsmc7SRkivAfjh468Xan4FnWw8A3cNqLiM/a7i7RNhycfIRk11GmWfxi17S9OLatouh2bQRO+2FpJmG0ZAYHAoA9dPAqOOeGQMY5o329drA4ryf4k+NIJPFY8Gx6nc2cVtAs2oy2kZeZg33UQDvxzTfhVoeor4yutetIb/TPDrW4ijgvJMvcvk/vSvVeuMH0oA9Xsry1vY2ktLiOZFYoxQ5wwOCPrUwdSxUMCw6jPIrxLVtc/4VP471W3kjll0nW1e6sIlycXRBLIPdnzj610mhtq/gzwo+u6xb3ut6zfuJLiKDnZuPCqOwGaAOh8VeKpNH8T6FosNibhtTn8t33YESd2966mvm/4geL/AB9qHxL8I/Y/BP8AZha52wSXV6jCXOeqjBX8a9O8MaX8T7jxJb6l4k13SYtNiDbrC0t2DMSOMsTjigD0KiiigAooooAKKKKACiiigDC+IH/Il6vnp9lk/wDQTWb8GYYIvhjoHkRRoGsoydgAzxXT6lZwahp9xY3KloZ42jcD0Iwaq+F9FsvDmgWeh6d5v2SziEUXmNubaOmTQByf7QJVfhTqjupZEkt3cAZ+UToT+gNcb8Tdesry38E+EW1GPT9M1ZBdXUsjbVe3iAzHk9yWX8q9pv7O1v7OSzvIEnt5RteNxkMPesPxF4F8J+IbazttY0S2uorL/j3VgR5Y9BjtQBx1ze/8Jzf2vhnwymzwxZFTf3oG1Zdv3Yo/XJHJ6YNZ/wAJ47Nvhn4u0u3jULbyXUZjAwBlWwK9Z0nTbDSbJLLTbWK1t0GFjjGAKisdF0uxju47OyigW8JM4QY3kjBJ/OgDyWwge4/ZSENurNPBp7lVQZO9ZCcVofDK3uLj4W3viXUkeO5v9NUKkgw0KRwhCv0LKW/GvS9J0fT9L0z+zbO3VbXJPlnkc9amu7G1udMl054wttLG0TInHykYOKAOD/ZzcSfCjTHDbgWfB9s1T1D7Pa/tIW08ikS3WiRwo2eDtkkOP/Hq7zwl4f03wvoNvomkxtHZ24xGrNk/nUt3oumXWsW2rz2qPe2ylYZT1UHqKAMD4yw3dx8M9cisUd5zbNtVOprl/hT48+H1n8N9Llh1OxtGitVWaDbtlVgOQUxnNerMqspVlBU8EHvXLL8OfA66p/ai+GdPW837/NCHO71xnFAGLpHiC5t9D1jx3raS2dqylrK3mOCsYHy5Hqx5/GvOfDc178PdQtviRqYL6X4ocTazsXJsjIcqeOqrkZPsa908V+HdM8TeHrjQtUjc2U6hXWNtpwOmKWLw9pC+Hl0CSzjn04ReUYZRuDLjHNAEnhzWLPX9GttX08s1tcpvjLLgkfSvPvhG9vB8SPHmmorJLHcwyMG7hg3Ir02ztrezto7a1hSGGMbURBgKPSqlroumWusXWr29okd7dKFnlHVwOmaANCiiigAooooAKKKKACiiigAooooAKKKKACiiigAqvqF3HZWr3Epwqj86sVwfjjU5Lm7FjBlkQ/MB3NcuMxKw9Ny69DswOFeJqqHTqYetahNqF68sjfLn5R6CqaIzttRSx9AK3tG8L3l7iSb9zH7jk12el6HYWCDZEHf+81eBRy+viZc89L9z6avmeHwkfZw1a7HEaX4Z1C8IZk8qP1aup03wpp9thpszP79K6EAAYAwKK9mhltCl0u/M8DE5tiK2l7LyIobeGEYiiVB7CpaKK70ktjzW29WFFFFMQUUUUAFFFFABRRRQAUUUUAFFFFABRRRQAjKrDDKCPeqF7o2nXYIlt1z6jitCiplCM1aSuXCpODvF2OQ1DwbCcvaSsPRTXN6hol/Z58yFiPUDNep01wu0lgCPcV51bKqNTWOh6mHznEU9Je8jxxgVOGBB9DSVf8QOj6pMyKANx6VQr5iceWTR9hTlzwUu4UUUVBYUUUUAFa/h7WrjTbgDcWhJ+ZayKK0p1JU5KUXqZVaUKsXCauj17T72C+t1mgcMD1HpVivLNC1e40y4DI2YyfmU16RpeoW+oW6ywuDxyvcGvqsFjo4iNnpI+MzDLp4WV1rEt0UUV3nmhRRRQAUUUUAFFFFABRRRQAUUUUAFFFFAHk/x/kfTtX8GeIZt407TdQdrxlBO1WCgE+3Br0R/EWgpYi+bWbD7OV3CTz1wR+dW9TsLPU7KSy1C2jubeQYeOQZBFcZB8I/A8M6uNMdolOVt2lJiH4UAc/8AErXJvGHw68XDSbVn0aLR7oC4kUr9ofymxsB5xn1xWhJrz6P8BNOvrfSrzVgNDjjeK027x+4AJ+YgcV6DLpljJpUmlm2jWzkiMTRKMAqRgj8qz7/TbbTfBl9p1jFthjspUjTrgbDgUAeNfAHxn4q/4VDoGnaf4F1WR4bKNIru4eJbeQbRgjDbsfhXb+GvCviIahrPi7xTLZ/2xeaa9mltZkmKOPhgMsAScqKtfs8NL/wpfwvFPA8EkOnxRsjjByFFd7KvmRsh6MCKAPBfgfC3ifxKs0yl9P8ADpkRFYfK1wxGGHuuD+ddR8aLlrXx14BkVQxOoSpg+6YrtvBHhTS/COmzWOlowSa4e4kZzkszHml8S+FdK8Qajpd/qCzGbS5jNbbHwNxGOeOaAPKzquh6F+0XqreKmhtVu7AfYJ7lf3Zww3KGPAP+FddrXiqHxLqln4b8Iz/alLiS+u4f9VBEP4d3ct2xnpXVeJfCvh3xLHHHr2kWuoLH9zzVyV/GpvD2gaN4ftPsmi6dBYw5yViXGaAPK9Q03T5f2stNa4Ul7bwqGg92+0MOfwr2es2TQtLk8RJ4ga1U6klv9nWbuI927b+ZrSoA4T47wxy/Da/MyFo4mWRgPY103g64juvCOj3URzHLYwup9igNXdTsbXUrCaxvYVmt5lKyI3RhRptlbadp9vYWcQitreNY4kHRVAwB+VAHiXgfWNA0H4x+M7bxTNb2V7Pc+daS3YwHiJ42sePwrtZvEC+MPE9rpXh2ZptLtG8y/u48iNj2jU9z3yOOa6LxL4N8L+JZUl13Q7S/kQYV5V5A+orQ0XSNM0WyWy0qyhs7deiRrgUAeP8AxP0y4+JHjO40nSLtIZfDMYnhc4Ie6xuT3wrYz9K6/wCFXxGsfF0I0yW2ntdctI8X9q6EeSw469Dn2roNC8I6Lo2u6hrVlFILzUHLzsz5GT6DtWlaaTplnqFxqFrYwQ3Vz/rpUXDP9TQB5x8Y3gtPH3gC8mVhv1hIFfspYHrXqgrO1vRNL1oWw1K0S4+yzCeHd/A46MK0QMAAdKACiiigAooooAKKKKACio5Z4YSPNmjjz03MBmmfbLP/AJ+oP+/gp2YWJ6Kg+2Wf/P1B/wB/BR9ss/8An6g/7+CizHYnoqD7ZZ/8/UH/AH8FH2yz/wCfqD/v4KLMLE9FQfbLP/n6g/7+Cj7ZZ/8AP1B/38FFmFieioPtln/z9Qf9/BR9ss/+fqD/AL+CizCxPRUH2yz/AOfqD/v4KPtln/z9Qf8AfwUWYWJ6Kg+2Wf8Az9Qf9/BR9ss/+fqD/v4KLMLE9FQfbLP/AJ+oP+/go+2Wf/P1B/38FFmFieioPtln/wA/UH/fwUfbLP8A5+oP+/goswsT0VB9ss/+fqD/AL+CnJdW0jBUuIWY9AHBJosxWJaKKKQBRRRQAUUUUAFFFFABRRRQAUUUUAFZ0OjWEd2915IaRjnLc4rRoqZQjK3Mti4VJwvyu1wAAGAMCiiiqICiiigAooooAKKKKACiiigAooooAKKKKACiiigAooooAKKKKACiiigAqtqcvk6fPL/dQn9Ks1h+NpzDokir1fC/hWVefJTlLsjfDU/aVYx7s84nfzJnf1JNMpdjf3T+VSpbTufliY/hXxNm2foF4xW5DRV6LSNQk+7ayH8KuReGdUk/5Y7R71pHD1ZbRZlLFUY/FJGLRXTQ+Dr5hl3Rfxq7D4K5Bkuj9AK6I5diZfZOaea4WP2zjKK9Ah8HWC/fkdj+VXofDelRgfuC2PVq3jk9d72RzTz3DrZNnmQVieFJrU0K6v7C6EkEblSeVwcGvRItJ0+P7tpF/wB81YS3gT7sKL9FrqpZPOElLnszjrZ5CpFx5Lp9xbaRpYEkZdpZQSPSpKKK91bHzj3CiiimIKKKKACiiigAooooAKKKKACiiigAopsjpGpaR1RR1LHAqL7ZZ/8AP1B/38FOzAnoIDAggEHqDUH2yz/5+oP+/go+2Wf/AD9Qf9/BRZjsSwxxwxiOGNI0XgKowB+FOqD7ZZ/8/UH/AH8FH2yz/wCfqD/v4KLMLE9FQfbLP/n6g/7+Cj7ZZ/8AP1B/38FFmFieioPtln/z9Qf9/BR9ss/+fqD/AL+CizCxPRUH2yz/AOfqD/v4KPtln/z9Qf8AfwUWYWJ6Kg+2Wf8Az9Qf9/BR9ss/+fqD/v4KLMLE9FQfbLP/AJ+oP+/go+2Wf/P1B/38FFmFieioPtln/wA/UH/fwUfbLP8A5+oP+/goswsT0VB9ss/+fqD/AL+Cj7ZZ/wDP1B/38FFmFieigEEZByPWikIKKKKACiiigDwP9pSz/tTx94R0qS6uYIbrKSGCUocFj6Vkf8Kk0b/oNa7/AOBh/wAK6H49/wDJV/A//XT/ANmNdJX0NKtOnh6ai7afqz0YTlGnGzPOv+FSaN/0Gtd/8DD/AIUf8Kk0b/oNa7/4GH/CvRaKr61W/mH7Wfc86/4VJo3/AEGtd/8AAw/4Uf8ACpNG/wCg1rv/AIGH/CvRaKPrVb+YPaz7nnX/AAqTRv8AoNa7/wCBh/wo/wCFSaN/0Gtd/wDAw/4V6LRR9arfzB7Wfc86/wCFSaN/0Gtd/wDAw/4Uf8Kk0b/oNa7/AOBh/wAK9Foo+tVv5g9rPuedf8Kk0b/oNa7/AOBh/wAKP+FSaN/0Gtd/8DD/AIV6LRR9arfzB7Wfc86/4VJo3/Qa13/wMP8AhR/wqTRv+g1rv/gYf8K9Foo+tVv5g9rPuedf8Kk0b/oNa7/4GH/Cj/hUmjf9BrXf/Aw/4V6LRR9arfzB7Wfc86/4VJo3/Qa13/wMP+FH/CpNG/6DWu/+Bh/wr0Wij61W/mD2s+551/wqTRv+g1rv/gYf8KzvD3h2Hwt8dPCVlZahqE8U7SO4uJy3IjavVq4PUv8Ak4PwV9Jf/QDVwr1JqSk9LP8AIanJppvoz6Kooor5k8wKKKKACiiigAooooAKKKKACiiigAooooAKKKKACiiigAooooAKKKKACiiigAooooAKKKKACiiigAooooAKKKKACisHxX4v8P8Ahi2M2salDbjspbk15Prv7SPh22laPTdPnusfxt901cacpbIaTZ7tUN3aw3cXlzxh19DXzcn7Tl15g3eH7fZnnDNnH511Ph/9ozwveyrFqNrNZkn75+6KcsPK2qKXNF3R7DFpWnxY2WkQx7VZS3gQYWJB/wABrN8OeI9F8Q2i3WkX8N1GR/A3Na1YqnGOysEqk5fE2IFUdAB+FLRRVEBRRRQAUUUUAFFFFABRRRQAUUUUAFFFFABRRRQAUUUUAFFFFABRRRQB5x+0jJJH8I9WeOR42G3DKxBHPqK8m0L4XaVfaJY3s2s62JLi3jlcLdnALKCcce9er/tK/wDJINW/4B/OsXwh/wAippH/AF5Q/wDoAr3MFUlTwt4u2r/JHfQk40tO5x//AAqTRv8AoNa7/wCBh/wo/wCFSaN/0Gtd/wDAw/4V6LRW/wBarfzF+1n3POv+FSaN/wBBrXf/AAMP+FH/AAqTRv8AoNa7/wCBh/wr0Wij61W/mD2s+551/wAKk0b/AKDWu/8AgYf8KP8AhUmjf9BrXf8AwMP+Fei0UfWq38we1n3POv8AhUmjf9BrXf8AwMP+FH/CpNG/6DWu/wDgYf8ACvRaKPrVb+YPaz7nnX/CpNG/6DWu/wDgYf8ACj/hUmjf9BrXf/Aw/wCFei0UfWq38we1n3POv+FSaN/0Gtd/8DD/AIUf8Kk0b/oNa7/4GH/CvRaKPrVb+YPaz7nnX/CpNG/6DWu/+Bh/wo/4VJo3/Qa13/wMP+Fei0UfWq38we1n3POv+FSaN/0Gtd/8DD/hR/wqTRv+g1rv/gYf8K9Foo+tVv5g9rPuedf8Kk0b/oNa7/4GH/CuY+J3gOx8M+EptWsdW1iSZJEUCW6JXDMAf517ZXA/Hz/knF1/12i/9DFa4fEVZVYpvqXTqSckmz3nwoSfDWmkkk/Zo8k/7orTrM8J/wDIs6b/ANesf/oIrTr5mfxM8uW7CiiipEFFFFAHhvx7/wCSr+B/+un/ALMa6Sub+Pf/ACVfwP8A9dP/AGY10le7H+BT9P1Z3r+HEKKKKkQUUUUAFFFFABRRRQAUUUUAFFFFABRRRQAUUUUAFcHqX/Jwfgr6S/8AoBrvK4PUv+Tg/BX0l/8AQDW1H7X+F/kXHr6M+iqKKK+ePOCiiigAooooAKKKKACiiigAooooAKKKKACiiigAooooAKKKKACiiigAooooAKKKKACiiigAooooAKKKKACvFPjr8ZofDAk0Tw9LHNqhGJJByIf/AK9dP8evHK+C/BzyQOBf3eY7cdx6t+GRXxLd3E13dS3VxI0k0rF3ZjkknrXTQpc3vMuMSzresanrV897ql7Nd3Dnl5XLGqNFFdpYUUUUAbHhXxNrXhnUkvtHvpraVTkhWIDD0NfXHwS+LVl43txYX2y21aNeUzgSe4r4vq/4f1a90PWLbVNPmaK4t3DowPpWdSkprzE1c/RSivA7r9o7Rrfw7bPDaPc6m8Y8xOio2O9XvgL8TtX8a6/qTaxcQW9tHHmKIEADn3ridGSTbM+Vnt1FVv7Qsf8An8t/+/go/tCx/wCfy3/7+CshFmiq39oWP/P5b/8AfwUf2hY/8/lv/wB/BQBZoqt/aFj/AM/lv/38FH9oWP8Az+W//fwUAWaKrf2hY/8AP5b/APfwVJDcW85IhnjkI67GBxQBLRRRQAUUUUAFFFFABRRRQAUUUUAFFFFAHm37Sv8AySDVv+AfzrF8If8AIqaR/wBeUP8A6AK2v2lf+SQat/wD+dYvhD/kVNI/68of/QBXs4X/AHVf4n+SO2l/C+Zq0VU1i6ey0q6u41DPDE0gB6EgZrP8C6xNr/hu11S4jSOSbOVToMHFacj5eboVZ2ubdFc34X8QXOra9rOnzQxpHYSbEZerDPesn4jeOLjw9MtvplqlzMmGuC/3Y1JA/mRVxozlPkW5Sg27HdUVzHiHxSdI8L2mptAJbm7KRxRg8b26fhWdpFj4u0/Xm1KZbW7gviBKkZP7leuRmhUna7dg5dLncUVxF1rt/D8TV0x7zy9P+zGRkbAUHI5z+NdjbXVtdAm2uIpgOpjcNj8qmdNxtfqJxaJqK4O71bVNX8eXXh+21R9Kt7OASM8YG6TP1qz8NNb1HUptXsb64+2LY3GyK6PWQHPBxxxirdGSjzf1qNwaVzs6K5rVPENxaeONP0JYojb3MJkeQ/eXBqva+KLzVfFEmnaLbxzWNsCtzcPnG/0Wl7KVr/MXIzraK5Lwx4smutQ1HS9ahS0vbNmbC8K0fZhTfDXijUNah1K/js4xYwsy2rZwZSO+TxjNDozVx8jOvory+38ca02vSwtbAyfZ1xa+avlq+3k7vTPavTomZokZgAxUEgetFSlKna4Sg47jq4H4+f8AJOLr/rtF/wChiu+rgfj5/wAk4uv+u0X/AKGKrDfxo+qHS+NHvPhP/kWdN/69Y/8A0EVp1meE/wDkWdN/69Y//QRWnXz8/iZ50t2FFFFSIKKKKAPDfj3/AMlX8D/9dP8A2Y10lc38e/8Akq/gf/rp/wCzGukr3Y/wKfp+rO9fw4hRQKXa390/lUiEopdrf3T+VG1v7p/KgBKKXa390/lRtb+6fyoASil2t/dP5UbW/un8qAEopdrf3T+VG1v7p/KgBKKXa390/lRtb+6fyoASil2t/dP5UbW/un8qAEopdrf3T+VIQR1GKACuD1L/AJOD8FfSX/0A13lcHqX/ACcH4K+kv/oBraj9r/C/yLj19GfRVFFFfPHnBRRRQAUUUUAFFFFABRRRQAUUUUAFFFFABRRRQAUUUUAFFFFABRRRQAUUUUAFFFFABRRRQAUUUUAFFY+ra7BaubeD99P3A6L9TWOt5f38mPMd+eVT7tAHzR+1P4ibWPiI9hG5NvYRiMLngPzuP8q5z4UfDbWPH1862f7myhYCa4boD6D1NZ3xWaRviVrqTE5W8K89hgV9SfBKzbRfh3pctnD+5mjMjyJzuO49cfl+Fd05+zpqxo3ZGPH+zh4TGmrC91ctdhcGbccE+uOleJfGH4U6p4BmW48w3emyNhJgOnsfSvtGxvo7lQMgP6etc58YdMtdV+HmrW91s2rAzgt2IGRWFOvJS1ZKk7nwVRSDoKWu80CiiigCS1EbXMSzNtiLgOfQZ5r6H8L+Gvg61lE9n4gmFw0YMwhumBB75wa+dK7z4RfEI+Aru6nGnpeeem3DAcfnUVItrQGez/8ACM/DD/oYdR/8C3/xo/4Rn4Yf9DDqP/gW/wDjWB/w0g//AELcP5LR/wANIP8A9C3D+S1hyVCdTf8A+EZ+GH/Qw6j/AOBb/wCNH/CM/DD/AKGHUf8AwLf/ABrA/wCGkH/6FuH8lo/4aQf/AKFuH8lo5Kgam/8A8Iz8MP8AoYdR/wDAt/8AGj/hGfhh/wBDDqP/AIFv/jWB/wANIP8A9C3D+S0f8NIP/wBC3D+S0clQNTf/AOEZ+GH/AEMOo/8AgW/+NWbKTwt4Pf8Atbwxrl1c3Cf6y2lnZxKvcYJ61y//AA0g/wD0LcP5LR/w0g//AELcP5LS5KnUVmfRnhnWrLX9Hg1OxcNHKucd1PcGtOvmT4d/GGa++IUcdhoUqQagwW4hhXPzf38CvpuuepBwepLVgoooqBBRRRQAUUUUAFFFFABRRRQB5t+0r/ySDVv+AfzrF8If8ippH/XlD/6AK2v2lf8AkkGrf8A/nWL4Q/5FTSP+vKH/ANAFezhf91X+J/kjtpfwvmP8Uf8AIt6j/wBe0n/oJriPhhp/iGbwbZSWWvJawHdtjNurbefUiu/1a1a90u6s1YIZomjDHtkYqh4K0aTw/wCHrbS5JlmaHOXUYByc10wqKNJrrc1UrRscN4Nv20LUfGF9qE4uXtmLswXbvI9APWsDV9U0WbwFqd1LrFtPrOoPGzxB8soEinb+n6V6f4c8OPpet6vfzTRzJqEm8Jj7vPepPGnh5Ne8O3GlweTbySlCJCnTDA9vpXQq8PaX9PwLU1zfcZMen6P408EW1nDeI7RIhSaI5MUg6GsybV/FPgy4gh1ox6npcsiwxTrw8fPVsV0mpaVqltotomkX62s9mAXG0lJgByCAOc1habpGueL4rK+8STRwW0MnmLaxoVLMDxuBA4qYSjZ8z938RJrrsZesWVrrHxato7jc0D2hcpnAcZHB9RWhp9rb6H8VxYabGLa0uLIySQxjCblPXA+tbh8Lyf8ACbR+IFuI1hSAxCHBz1H+FTT+HZJPHEXiH7QgjS3aExY5Oe9DrRta+lvxDnW3keea/Yap4y1PUNe0lTbx6cTb7YztkuMcsCRzjFaWl+K7OKHRNH8MRxWlxJN5d5bFBvTHUt9fWuitvC+s6PqF3L4f1O3itbtjJJDcKWAf1GAazovh5dQ6iNdh1hhrRfLuQfKK/wB3Fae1ptWb0W3/AASuaLVmZfxTtdSuvHmm2+mSFLs2bYI6kZOQK6f4UXWmzeGhb2MPkT2zmO7jP3hKD82fxq1c+Hbq58Xabr811Fm0gMciAH5ye4qG48KzweKf7b0a8S085cXMRBxIfXispVIypqF+hLknFROM+MqtdeIol0YStfxWxN40ZP8AqsdDj8a7zwYmk3/gmyhsYw1jJBt2n16N+uai8IeF30l7+71K5S9vr6QtLIBxt7DmneEfDU3h7UL8QXYfTp3MkUHOYyev60qlSLhyJ7fj/XQJSXLy9ipF8PdCjvHP2eE2ZhEa2/lj5SBjdn175rro1CRqi/dUAD6U6iuedSU/iZm5N7hXA/Hz/knF1/12i/8AQxXfVwPx8/5Jxdf9dov/AEMVphv40fVFUvjR7z4T/wCRZ03/AK9Y/wD0EVp1meE/+RZ03/r1j/8AQRWnXz8/iZ50t2FFFFSIKKKKAPDfj3/yVfwP/wBdP/ZjXSVzfx7/AOSr+B/+un/sxrpK92P8Cn6fqzvX8OJn+ItNbV9FudOW6ltDMu0TR/eTnqK4f/hV9x/0OGq/n/8AXr0iirhWnTVosqM5R2PN/wDhV9x/0OGq/n/9ej/hV9x/0OGq/n/9evSKKv61V7/kP2su55v/AMKvuP8AocNV/P8A+vR/wq+4/wChw1X8/wD69ekUUfWqvf8AIPaz7nm//Cr7j/ocNV/P/wCvR/wq+4/6HDVfz/8Ar16RRR9aq9/yD2su55v/AMKvuP8AocNV/P8A+vR/wq+4/wChw1X8/wD69ekUUfWqvf8AIPay7nm//Cr7j/ocNV/P/wCvR/wq+4/6HDVfz/8Ar16RRR9aq9/yD2su55v/AMKvuP8AocNV/P8A+vR/wq+4/wChw1X8/wD69ekUUfWqvf8AIPay7nm//Cr7j/ocNV/P/wCvXX+EtDfQdO+xvqM98c58ybrWzRUzrzmrSYnOTVmFcHqX/Jwfgr6S/wDoBrvK4PUv+Tg/BX0l/wDQDRR+1/hf5BHr6M+iqKKK+ePOCiiigAooooAKKKKACiiigAooooAKhuLq3tx++mRPqaz/ABBqYsbdtpw+K8+vdQkmlMkkpJPbNAHo51rTR/y9x0n9tab/AM/cf615h9qHqaPtQ9TQB6f/AG1pv/P3H+tH9tab/wA/cf615h9qHqaPtQ9TQB6f/bWm/wDP3H+tH9tab/z9x/rXmH2oepo+1D1NAHp/9tab/wA/cf60f21pv/P3H+teYfah6mj7UPU0Aen/ANtab/z9x/rR/bWm/wDP3H+teYfah6mj7UPU0Aen/wBtab/z9x/rR/bWm/8AP3H+teYfah6mj7UPU0AeoprGnO21bqMmraSo4BVgR7GvKYH80HZJ83oTya0tL1e5s3CliydwTQB6QK53xPrLQONPsz++YZkftGtPOvwppUl1u+YLhV/2j0rndOtpb272vkvId8zfyFAFrRdLe9fdyIs5Zj1c+tdfZ2kNrGEjQDHenWdultAsaDGBU1AHwx8fdNm034q6yJUK/aZvPXPcN0P6V6x+zN8UdOt9Ij8I69cpbGIkWkjn5WBOdufXJNWP2vPB8l1a2viuzhLtEPJucDnb/Cf518yKxU5UkH1FehFKrTVzXdH6AXwjt7lbi1kRon5BRgQDXlP7SvxItrDw63hmyYtf3afvsf8ALNa8j+B/ijXD4207TJtRuJbNmCeSz5UVuftSaei6lp2qKuDKhjY+pBrCNLlqJMlKzPFB0ooortLCiiigArt/g14b0LxT4qOl69qAsYGhLRuf4nyMD+dUr/4e+LrPRbfWH0a5ktJ03ho0LbR7+lb3wX+HJ8d3V9b/AG9rCe1UMpKnnnkVEpLlbuDPRtX+B3hyTV7fR9Cvpbu5Yh55MApDH7kHqe1cx8dPg5J4QtotY0QPcadtCzjGTG3r9K+nPAnhWx8KaLHYWpMkmB5sz8s5+tbN/Z21/ZyWl3Ck0Ei7XRhkEVxqvJPfQz5mfEPwp+GOueOr3dDE9vpy/wCsuXGFz6D1qj8S/h/rfgfV3tb63d7Vm/cXCjKuP8a+59H0yw0ixSy061jtrdPuogwKZrmjaZrdqLbVLOK6iDBgrrnBq/rL5vIfOfIHwz+C3iDxdpc+pTg2FvszbmQYMrf4Vwvifwtrfh3XH0fUrGaO5DYQbc7x2I9a/QW3hit4UhhjWONAFVVGABVDUtB0jUr63vr6wgnuLf8A1UjrkrQsS76hznyfonwE8T6j4NbWmKwXjLvitH4Zl9/evN7Dwzrl54iGgRafP/aHmeWYivKnPev0KAAGAMCs6PQ9Jj1htXjsIFvmG1pgvzEUliXrcOc4f4LfC7T/AANpiT3CpPq0qgyy4+57CvSaKK55ScndkNhRRRSAKKKKACiiigAooooAKKKKAPNv2lf+SQat/wAA/nWL4Q/5FTSP+vKH/wBAFbX7Sv8AySDVv+AfzrF8If8AIqaR/wBeUP8A6AK9nC/7qv8AE/yR20v4XzNWiq+otdLZStZRrJcbT5as2AW7c1x+val4s8OafHrF/c2d7axspubeOLayqeuG74raFNz2Zajc7iiqdjqdjeCMQ3EfmSRiRYycPtIznFWLiQxW8sqrvKIzBfXAzios9hElFYXgzxFF4i06W5EBt5IZCkkZOduKo+HPGtprHirUNCSAxta/ck3ZEnr9Kv2U9dNh8r18jq6K5/VPEi2fizT9AjtTM90jO7hv9WB6iqt34quZtal0rQdKbUpbf/j4dpBGkZ7DJ4JoVKT6Bys6qiqekTahPa79Ssks5s/6tZQ4x65FW25UhWGccGoasxC0Vxeh63rX/Cc3Wg6lcW9xEkIlRo49pGSeP0rU8KeIxrt9qtsLUwf2fP5OS2d/HWtJUpRKcWjoKKx/EGqX1jLDb6dpct/PLnHOxFHux4FZ+i+KZ5/ET6Dq2mmwvAoZAJBIrj2IpKnJq6Fyu1zqKKxPGOvr4f01blbc3M0kgjihDYLk1J4R1yHxDokOpRRmIuPnjJyUPpS5JcvNbQOV2ua9cD8fP+ScXX/XaL/0MV31cD8fP+ScXX/XaL/0MVphv40fVFUvjR7z4T/5FnTf+vWP/wBBFadZnhP/AJFnTf8Ar1j/APQRWnXz8/iZ50t2FFFFSIKKKKAPDfj3/wAlX8D/APXT/wBmNdJXN/Hv/kq/gf8A66f+zGukr3Y/wKfp+rO9fw4hRSMyqNzMFHqTgUzz4P8An4h/7+CkIkoqPz4P+fiH/v4KPPg/5+If+/gosMkoqPz4P+fiH/v4KPPg/wCfiH/v4KLASUVH58H/AD8Q/wDfwUefB/z8Q/8AfwUWAkoqPz4P+fiH/v4KPPg/5+If+/gosBJRUfnwf8/EP/fwUefB/wA/EP8A38FFgJKKj8+D/n4h/wC/go8+D/n4h/7+CiwElFR+fB/z8Q/9/BT1ZWGUZWHqpzQIWuD1L/k4PwV9Jf8A0A13lcHqX/Jwfgr6S/8AoBrWj9r/AAv8i49fRn0VRRRXzx5wUUUUAFFFFABRRRQAUUUUAFIxwKWmTf6s/SgDz74g3kiQsV+8CcVzNnDLMUiiUvIw6VuePRmI/U1W8I/8heL/AHT/ACoAZ/Yup/8APqf++hR/Yup/8+p/76Fd9g+lN3pu2713emRmgDg/7F1P/n1P/fQo/sXU/wDn1P8A30K72igDgv7F1P8A59T/AN9Cj+xdT/59T/30K72igDgv7F1P/n1P/fQo/sXU/wDn1P8A30K72igDgv7F1P8A59T/AN9Cj+xdT/59T/30K7x3RQGZ1UHuTxS0AcF/Yup/8+p/76FH9i6n/wA+p/76Fd7RQB5xdW1zZSqJozG/Uc1ckbfHHLjBYc1e8cf8fMP+6aoD/jzgNACByCpOWCHcF9TXU+ArpZoZZJk2S78YNcc0mybB6VoafdyWkyujYH86APUVORS1kaLqSXUA+bmtcdKAKmr6fa6rps+n3sSywToVdSO1fFvxp+GWpeB9ZkmiiabSZmLQzKMhAf4T6Yr7dqlrOlafrFjJY6lax3EDjBVxmtaVVwY07HxN8BbV7j4jWTL0h/eMfYV3H7TkwfS9IQsN3mO2PavSIfhtoPgfWrrUdHkctcrsSF+fLz715X8e9J8Qavq9t9g0m6uLKGMKsqLlSe9bKanVTRV7s8WorRXQtaabyV0u7MmcbfLPWuh0H4YeN9ZmEdtoU8YJxvm+VR+NdTkluyzja9i/Z++Fd34m1iLWNYtni0m3YOA4x5xHQAeleh/DP9nqy094tQ8VXC3U6kMLaP7gPue/5V7xZWtvZWyW1rCkMSDCoowAK5quIVrRIcuwJa262y2whTyVXaEI4xVDTPD2j6bqM2oWNjFb3Ew2yMgxkVq0VyXICiiikAUUUUAFFFFABRRRQAUUUUAFFFFABRRRQAUUUUAFFFFABRRRQB5t+0r/AMkg1b/gH86xfCH/ACKmkf8AXlD/AOgCtr9pX/kkGrf8A/nWL4Q/5FTSP+vKH/0AV7OF/wB1X+J/kjtpfwvmatecau+reMtev/DPm29rp1rIpmYZMki9cdMV6PXPaFYavb+ItQuryKyW1l/1LRA+Yf8AeropSUby69DSDtdlDxP4GsdShint7yawuraMKk6HAwBxu9qyPB3iDxJb+Jl8O6gI9Xt1BzfQcqAB3J4rr9Y0RtVu1a5v5ltFH+oi+XJ927j2xWhY2NpYwiG0t0iQdlFV7b3OWWv6D59LPU890i6Xwz4n8TWMhXy3gN3H2HuP1FYOk2c2h33h3xHvA/tCZkn9t3AzXU/EvwdqmvanaXekvDH8piui7kFkJBx09q1vGPhl9U8IJpdgES5g2NAWOArKfWuhVYWWvxb/AJGiktPPcxtAzqfjfX9cRcw21sYIm64JGeP++azfhofEjaVqF3pcOn4a6kLyXLNukIxwMA9Pf1rrvh54em0Hw39jvyj3crFrhkbIbNZVlovijw7c6hb6FBZ3ljdN5kZnnMbQsevAU57elS6kXzRVulvkLmWqK1z4g1bxH4J1AWdu0Wp2c3l3MMZ5YDrsP0qz8P5vDcl3C2m3V1b3whxcWk4YMSe53f0q3ofh3VtD0KdrGaCXVLibz5g4wjk/w57D3xVfT/D+tX3jGLX9Xt7PTxBHsWO3lMnme7HA9KTcLSSdkJtWaRWsP+Sw3v8A15p/NqX4Uf8AIc8Vf9f/APQU3TmV/jDelWVv9EToc92p2haT4u8P6trE9lpunXkN/c+cpkuyhUdOmw05/C436Ib2t5I7PVxqhtv+JSbQT5/5eM7cfgDXDae89p8S0PiWMNf3KhbOSA/uAv44Oc57V0NxN4y2wXMNjpxfkTWrXJ2+xD7f0xVCDQ9d1TxLBrmuR2tqbMf6NbwyGQE+pbA/lWdO0U7tbfMmOidyh4g1C21L4m2OnTXVvDb6cvnOZHChm645pnw3u4NP8Xaz4fiuYpbfeZrcxuGByegxWl4Y8H7bzUdQ8RWtrc3V3OzqASwRc8DPHak1bwlNbeKNM1rw7BbW/kttuIySoKEYJ75NaOdOzp36fK5V4/CdrXA/Hz/knF1/12i/9DFd9XA/Hz/knF1/12i/9DFYYb+NH1RFL40e8+E/+RZ03/r1j/8AQRWnWZ4T/wCRZ03/AK9Y/wD0EVp18/P4medLdhRRRUiCiiigDw349/8AJV/A/wD10/8AZjXSVzfx7/5Kv4H/AOun/sxrpK92P8Cn6fqzvX8OJQ8QaXDrWj3GmXEs0MU67WeJsOOexrjP+FTaL/0Gda/7/ivQqKuFacFaLKjOUdmee/8ACptF/wCgzrX/AH/FH/CptF/6DOtf9/xXoVFX9aq/zD9rPuee/wDCptF/6DOtf9/xR/wqbRf+gzrX/f8AFehUUfWqv8we1n3PPf8AhU2i/wDQZ1r/AL/ij/hU2i/9BnWv+/4r0Kij61V/mD2s+557/wAKm0X/AKDOtf8Af8Uf8Km0X/oM61/3/FehUUfWqv8AMHtZ9zz3/hU2i/8AQZ1r/v8Aij/hU2i/9BnWv+/4r0Kij61V/mD2s+557/wqbRf+gzrX/f8AFH/CptF/6DOtf9/xXoVFH1qr/MHtZ9zz3/hU2i/9BnWv+/4rrPC+hW/h7TRY2txczoDndO25vzrWoqJ1qk1aTE5ye7CuD1L/AJOD8FfSX/0A13lcHqX/ACcH4K+kv/oBp0ftf4X+QR6+jPoqiiivnjzgooooAKKKKACiiigAooooAKZN/qz9KfTJv9WfpQB5t47/ANW341V8Jf8AIXj/AN0/yqz48/1TfjVXwj/yF4v90/yoAxPF9xu+K0Gmv431DTrN9Nlnlt4Hj+WRXjCgAqTyGb8q3NMuNG0nS73Xrc6lqT2i/vJrkFWYd8DoR+FQePdLtbTxdpPiP+xEvEG6G5aOMFlBGQx9QMY/GrOs32oeIdNutO0bS3WwltJEd5hsBY42hcfjnPtQBpJ4wsX1Gws1hlK3kYbzf4YyV3bT745qtpPibVNV1i4mstODaJAXjM7HDvIvXHtXJ63pOvab4b8K2MFmZr2WeVL1kP3R9nYKc/kK2/Ay63P4btNLm0q40uKztmSczY3zSYPK4J49z7UAPt/H13qenxahomgTXlupcXX75VMRV2Uj3Py5/Gt7V/E1rY+FDr0cTTqUBSIHDMx/h+tUPhPov9j+ArSwmtjDMzztMr8klpnIJ/AiuR8TaFrlldaXpd1eQtpMurlrcLne5dt21h0AGcDHpQB0yePJY/Et3o9/4evLZbeCOfz0kEoZH6EKBntWhrXi7RIdFlnS8djJAxTy4yzA4PUDpXMK3in/AIXBrcVna6YF/s23VHeVsiPLYOMdfauj0vwrHpekakZJBe392ru8pjCjcR0UDoP/ANdAHIaL44t5/hdaXMmm32q/ZtNE08zIYg7KmSRnrnFdlq3i+w0gafDLBPLJcwiUpENxiTbksfasfTLDULf4GxaV9hJv4dIEHkt/E4jxj86gnlv9J8XR6pJ4cvtUjl0tLdTbbSqHjKsGIoA6OPxhpc2p6fbQEyW19btNHcg/KuP4SOxqx4X8RW+vLcNDbyw+S5UCT+Nf73tXBHwZrQh00wQxxG4vGa5XcR9nhdskAeorqfCKXkfi/WkktzFaooWI4wGORyKAHeN/+PqH/dNUP+XGD6mr/jf/AI+of901Q/5cLf6mgChc/wCtNT2Mqk+TJ0P3T6Gqmp3EdsrzSthRVJ7q4hjiuLi1eOCX7j9aAOr0+6lsboc4HcV32lXqXMAZTnivOrdhd6cJgQZI+p/vL2rT8M6ibe6ELN8p5FAHoNQXtwltA0jsBgVDLfwQQeY7jp0rjte1ObUpDFCWEOcEjq3sKAKF/dTaxq+YcsN2yIep7mvQdNsIbTT4rXy1YIvO4Z571j+EtE+yKLy5jCykYjT+4v8AjXSUAVxY2IbcLO3DevlLn+VToioMIqqPQDFLRQAUUUUAFFFFABRRRQAUUUUAFFFFABRRRQAUUUUAFFFFABRRRQAUUUUAFFFFABRRRQB5t+0r/wAkg1b/AIB/OsXwh/yKmkf9eUP/AKAK2v2lf+SQat/wD+dYvhD/AJFTSP8Aryh/9AFezhf91X+J/kjtpfwvmatFVdXumstLurxUDtDE0gUng4GcVn+CdZk8QeHbbVJYEgebOUU5AwcVpyvl5uhVna5tUVy2leLPtF9r0d5bpDb6SSS6sSWUdSazofFfia80mXW7DQ7N9NT5lDzMJWQdSBjHT3rT2EyuRndUVm6FrFnq2mW99DIqicfKrMAc9xV+SSOPHmSImTgbmAyayaadmTYfRXHnxNrOpavd2Xh3TbSeOz+WaS6lKfN2AwD71LofiyW+0jVJrizWG+03PnRBsqT2wetaOjNK5XIzq6RgGUqehGDXBWfivxZc+HB4gj0fSzZcsVE7+ZtBweMY7V1fh/WrXV9IttRjYRrOOFdgDnuKJ0pQ3BxaE0zw/o+m3kl5Y2SxTyffk3Ek/mfetSmvJGhUPIilvu7jjP0pHkjRgryIpPQFgCahty3JbbH0Vy3xB8Wf8IzZKba1F5eOCywk4G0dSaT/AISqb/hXw8Tm0j8zyt/k7jt6+tWqM3FStuVyO1zqqK5LRdU8ZalZWl8NM0dLe4RZB/pD7gpGf7vWusXO0buuOcVM4OLsxNWFrgfj5/yTi6/67Rf+hiu+rgfj5/yTi6/67Rf+hitMN/Gj6oql8aPefCf/ACLOm/8AXrH/AOgitOszwn/yLOm/9esf/oIrTr5+fxM86W7CiiipEFFFFAHhvx7/AOSr+B/+un/sxrpK5v49/wDJV/A//XT/ANmNdJXux/gU/T9Wd6/hxCiiipEFFFFABRRRQAUUUUAFFFFABRRRQAUUUUAFFFFABXB6l/ycH4K+kv8A6Aa7yuD1L/k4PwV9Jf8A0A1tR+1/hf5Fx6+jPoqiiivnjzgooooAKKKKACiiigAooooAKZN/qz9KfTJv9WfpQB5p49/1LfjVbwj/AMheL/dP8qs+Pf8AUt+NVfCpYamhQAsEOAe5xQB3ZAIwQCPQihQFGFUKPQDFcJda/wCNB4lg0aC00NZZoXnCS+Zu8tSATw3qwrWsfEd5Dq9vpOuaeLWe4DGGWMny324yBnnuKAOlIB6gHHSlqkdU08Xq2X2uL7QxwE3ck+lMvdY02yvoLG5ukS4n/wBWnc0AX6zdf0W11kWf2lpUNpOJ4mjbBDCprvVNOtED3F5DGpbZksPvelWPPh8nzhIpj/vA8UAVIdJtItfn1tfM+1zwJA+W+XamccevNX6rR6jp8k3kx3tu8uM7BIM/lU8ziOF5D0VSx/CgB1KOOnFYOm67/aWgPfQmG2kfcIBMeCe2a0rK7V7CK4nmgywGWQ4Qn2zQBcpAB6D8qbJLHGVEkioXbauTjcfQULJG0jRrIpdeqg8igDlfG/8Ax9Q/7pqiP+Qdb/U1e8b/APH1D/umqI/5B1v9TQByvjmOWSyBjyVVwXA9K3/Ary3mki1vAlzb4+Xd1WobtVZ2VgCD1BqCyh+yki2Z0Dfwg8UAdXb2NrCHjtZQq4wynnApEtLWB1kaQFh90lsVQBNvZiHcTLIdztnt2Fc9e3T3WuQ2sbsVj+9z3oA9AgsrjUcbTuT06Af41v6VolvZkSyYkl7EjhfoKj8MRslkmfStqgAooooAKKKKACiiigAooooAKKKKACiiigAooooAKKKKACiiigAooooAKKKKACiiigAooooAKKKKAPNv2lf+SQat/wAA/nWL4Q/5FTSP+vKH/wBAFbX7Sv8AySDVv+AfzrF8If8AIqaR/wBeUP8A6AK9nC/7qv8AE/yR20v4XzH+KP8AkW9R/wCvaT/0E1wvwxtPFcng6yfTtY0+3tju2Ry2Zdhz3O8Z/KvQdYtnvdKurSNgrzQtGpPQEjFZ3gXR59A8NWul3MiSyQ5yydDk5rqhUUaTXW5qpWicX4J0661C/wDGWl31zG89xuikljj2rk8ZAz/Wr9gnivRPCU+kSaRbTxQwSKLn7Rt+Taedu30962vDvh++0nWdc1DzoJDfOXhXB+U5/iqtrOl+L9btzp95dadZ2chxM1qG8xl9PmJHNayqKUt1bT8inJN+RwlrbXNr4A0bXo2cS2F8WbbnBjJ5rqvEMzeIPGegabby5ggX7XMynjpwD+NdWdCs/wDhGn0JFxbtD5fv9axvh54VvPD7XE2pXMVzcSARo6j7qA5AodeMk5dVe3zG5p3ZyV4dam8YahdeAUAQIUvRMf3bSdio7HrWh4PubI+EtftGhli1dEZr7zW3M7HoQeOOOlbGneHvEGgahevoNxYy2l2/mFLsHKt7FSKfpHhG4gttXub24jl1PU02syjCIOwH5mqlVg42v29fmDkrHM+G9N8U33wzSOz1ayjs3STEP2Y+Zjccjfu/pUc80V98N7K7063e2uNHuAsihs9OGP410WjaL4y0vw6mh28uj+SoZRMVffhiT/ex39K1tC8K2+m+FZtFaVpmnDNNI3Vmb/69Eq0U279Qc1+JyPjS+k1W6srmzlZo7G2huiVbAyxIYH/vmr+p3i6z4402XJW3sLMXMvPBLDcP0NWfCHgy80vS9RttQuoriS5Qxxso4VOdufzq14A8KXWhi7k1W4ivJ5tqKwHAjVQoXH0FKU6cU7Pbb5g3FbdDkP7S0/VtP17xBqF/Es8sMkNlbseUjA4/E1t+ErW38R/CmDRbe+jSZoNrnG7YcnqK6nXvD2n32jXlpb6fYxTTRMiSeQo2k9+lZuk+HNR0jwdb6dps9rb6lEozMsQ2yHPfvSdWMo6aO6E5prQyL+48U+B9FtJri8sdR021VY3jS3Mb7Bx97cece1d7ZXCXdpFcx52SKGH41yOt6D4k8SJHZa1cWFvp4YNKtoG3P7fMTXYwRpDCkMYAVFCgD0FY1Wml38iZNW8x9cD8fP8AknF1/wBdov8A0MV31cD8fP8AknF1/wBdov8A0MUYb+NH1QUvjR7z4T/5FnTf+vWP/wBBFadZnhP/AJFnTf8Ar1j/APQRWnXz8/iZ50t2FFFFSIKKKKAPDfj3/wAlX8D/APXT/wBmNdJXN/Hv/kq/gf8A66f+zGukr3Y/wKfp+rO9fw4md4k0+41TRLmwtb6WxmmXatxH95DnqK4T/hXPiP8A6H/VfzNemUVdOtOmrRKjNx2PM/8AhXPiP/of9V/M0f8ACufEf/Q/6r+Zr0yitPrVT+kivayPM/8AhXPiP/of9V/M0f8ACufEf/Q/6r+Zr0yij61U/pIPayPM/wDhXPiP/of9V/M0f8K58R/9D/qv5mvTKKPrVT+kg9rI8z/4Vz4j/wCh/wBV/M0f8K58R/8AQ/6r+Zr0yij61U/pIPayPM/+Fc+I/wDof9V/M0f8K58R/wDQ/wCq/ma9Moo+tVP6SD2sjzP/AIVz4j/6H/VfzNH/AArnxH/0P+q/ma9Moo+tVP6SD2sjzP8A4Vz4j/6H/VfzNdn4R0i80XShZ3uqT6lKCT5033q2aKidec1aX5Eym5LUK4PUv+Tg/BX0l/8AQDXeVwepf8nB+CvpL/6AaKP2v8L/ACCPX0Z9FUUUV88ecFFFFABRRRQAUUUUAFFFFABTJv8AVn6U+mTf6s/SgDzTx7/qW/Gq3hH/AJC8X+6f5Va8e/6pvxqr4R/5C8X+6f5UAM8Q39npvxf0+8vp0hhTQ7nLMf8AprDxUWvzXmoWVz4xCmCDS7SVrCNx99mwC7Dv0GK6jWPCuiaxrdnrGpWSXFzZoywFicLkjPHfp3rWnt4J7V7WWJGgddjRkcFfTFAHmHhvSLGxsdI1/Vr5NU1Bz9ot1jUK291y2cfewCRz2qz4UbT7qS/8Qaqkd1qd1evFbIfmKJGPlwO33jmur0HwX4Y0K5e50rSYraVwQW3s3B9AxOPwqXR/Cnh7SNQuNQ07TIoLm4YtK4ZjuJ6nBOB+FAHE/DrQYtY1PxDd65aw3EMd+Y7eCQblHyKS+D0OTj8BVLxHrzeFvCeu+H1jlkvYpWe2XHWORtwx7KDj8K9R03TLPTnuntIRGbmXzpcd2wBn8gKyPiRptxqXg7UbfT7VJr6SMLHwAx56ZoA8/az8J2HjiG2u5YbWZNNiDyxHZJvIJ+8O/Nb2j6frGsW1/bNqWowaXC+LWRyVmkTGTlup5zzW3Docz+NItUmsoTALGKJmZATvA5rqsDbtwAPTHFAHl3wz8HabcaNPNc3eo3Ukd1KkYuLppFTDHBAPeqWixQeIV0TQZLx4rGC3kuJCkuzzMkqOfUEg/hXqWlaZZ6XHPHZQiJZpnmcDu7HJP5msa88CeFb2zt7S80mOaO2z5XzspXPXlSKAPPNUvru1s9O/tC+lvbDQ9bhdL0nLSoOxP8RHQ+tdT4NzZ+O7qO6mke9vrJZpFLZCnIPA7Cuuj0PSY9Mj01bCH7JFjZERkDH160iaHYJ4hbXFjP2wwiDdnjaKAMXxv/x9Q/7pqgP+QdB/vGr/AI3/AOPqH/dNUB/yD4PqaAKFz/rTViyQRnznGW/hFNMe6bcelN1C8hsbZppmAA6D1NAEOuaitlas7HMr8IPem+AdJluLr7VMCWc7iTWNplrc69qouJVbZn5F7AV7D4X0lbO2T5cHFAG1p8PlQKvtVmkUYFLQAUUUUAFFFFABRRRQAUUUUAFFFFABRRRQAUUUUAFFFFABRRRQAUUUUAFFFFABRRRQAUUUUAFFFFAHm37Sv/JINW/4B/OsXwh/yKmkf9eUP/oAra/aV/5JBq3/AAD+dYvhD/kVNI/68of/AEAV7OF/3Vf4n+SO2l/C+Zq0UU2R0jQvIwVRySTgCqGOorM1fXdM0vTP7RuLlTAfuFDneewHrWK/izVI7H+0JPC90tmMFpPNBIXP3sY/GtI05S2RSi2dbRWdYa1p17o51a3uAbMKWaQ8YA61g6D480/WfEn9j2drNtKF0nbhWA9BQqU3fTYFFnX0UVgePdaudA8OvqNrHG8olRMOMjBzUxi5NRQkruxv0Vk6lrK6d4aXWLiIuBEjsinGSwHSqtz4nhgutHtzayM+qIXXDf6sDHX86apyeyHys6Cig9aKgkKKKKACiiigArgfj5/yTi6/67Rf+hiu+rgfj5/yTi6/67Rf+hit8N/Gj6o0pfGj3nwn/wAizpv/AF6x/wDoIrTrM8J/8izpv/XrH/6CK06+fn8TPOluwoooqRBRRRQB4b8e/wDkq/gf/rp/7Ma6Sub+Pf8AyVfwP/10/wDZjXSV7sf4FP0/Vnev4cQoooqRBRRRQAUUUUAFFFFABRRRQAUUUUAFFFFABRRRQAVwepf8nB+CvpL/AOgGu8rg9S/5OD8FfSX/ANANbUftf4X+Rcevoz6Kooor5484KKKKACiiigAooooAKKKKACmTf6s/Sn01xlaAPN/HcUht2ZRk88Vj6Jeizuo7nbuAGCK7HxLbh90b8d1J9a4+W0CMVA2mgDo/+Eqt/wDng9H/AAlVv/zweuZ+zt60fZ29aAOm/wCEqt/+eD0f8JVb/wDPB65n7O3rR9nb1oA6b/hKrf8A54PR/wAJVb/88Hrmfs7etH2dvWgDpv8AhKrf/ng9H/CVW/8AzweuZ+zt60fZ29aAOm/4Sq3/AOeD0f8ACVW//PB65n7O3rR9nb1oA6b/AISq3/54PR/wlVv/AM8Hrmfs7etH2dvWgC3r+pLqU6OkZQKMc96DlbWFD1HNQQQojbpPmI6CotW1KGyiM1w43H7q9zQAuo3sFjbmaZgPQdya5u3gvPEGoLJKrCIH5E7ClsrO81/URNMrbM/KvYCvVfCnh2O0iUsmDQAeEfD8dpCpKDOPSuviQIoA6URRrGoAFPoAKKKKACiiigAooooAKKKKACiiigAooooAKKKKACiiigAooooAKKKKACiiigAooooAKKKKACiiigAooooA82/aV/5JBq3/AAD+dYvhD/kVNI/68of/AEAVtftK/wDJINW/4B/OsXwh/wAippH/AF5Q/wDoAr2cL/uq/wAT/JHbS/hfMk8SajJpWi3WoRWr3LwxlhGo64Hf2rzywjvvHzt/aHiaGC1Uhvsdm4UgEcqxHNeqVyfinwHoutSm8jj+xX+dwuYflYt2zjrXVQqRjvo+5rCSRg+MdNtdP8QeD9HtUK2STjEbHIO08Zz1r0hlRo2RwPLKlWHt3rkNb8J399odgp1Iy6vp7LJFcv8AxMOefrTrm78bzaXJaR6LBFctGUFwZ1IBx1xmqn78Y2e39XG/eS1M34TpFLDrtiyLJZrdsqRMMrgnpikkiig+M9pDDGkca6eQqIMADnoKl+Hd1HpmmXOkGzaPXELSSQSttM59QT1FQTWPi2TxzF4k/sCMKluYfK+0rk++c1q/4k7voV9pnW6t4l0PSrj7PqGoRwS4ztb0rA+Jtxa6n4Ca4tZhJC88ZVx3612NsZJIEe4gWOUj5k4OD9ayPG1pf3mgtBplna3Vx5ikRTgbMdzzXNTcVOJnFpNHJ/E+2tpPB+liSaZJH8mMKszKCDjqAcGs1PDumj4habpqXd28UNoZCTeOdrZHAO7j6Cuk8beEv7ej0Vzp9tJPAyrck4G2PH3R7ZqvpvgOxtvHU2oDSbSPTUhT7OABw/c4rphViqdubuaxklHc71QFQKM4AAGTS1z8cnika9co0FsNLCf6OwxuLe9VY5vHH9h3LPbWf9pCQ+QoK7SnbNcns/NGPL5nVUVW0s3jadbtqCot2UHnBOgbvirNQ1YQUUUUhBXA/Hz/AJJxdf8AXaL/ANDFd9XA/Hz/AJJxdf8AXaL/ANDFb4b+NH1RpS+NHvPhP/kWdN/69Y//AEEVp1meE/8AkWdN/wCvWP8A9BFadfPz+JnnS3YUUUVIgooooA8N+Pf/ACVfwP8A9dP/AGY10lc38e/+Sr+B/wDrp/7Ma6Svdj/Ap+n6s71/DiZ/iKHUrjRrmHR7pbW+ZcQyt0U561xP9hfFL/oa7T/vn/61ejUVcKrgrJL7ioyaPOf7C+KX/Q12n/fP/wBaj+wvil/0Ndp/3z/9avRqKv6xLsvuQ/aPsvuPOf7C+KX/AENdp/3z/wDWo/sL4pf9DXaf98//AFq9Goo+sS7L7kHtH2X3HnP9hfFL/oa7T/vn/wCtR/YXxS/6Gu0/75/+tXo1FH1iXZfcg9o+y+485/sL4pf9DXaf98//AFqP7C+KX/Q12n/fP/1q9Goo+sS7L7kHtH2X3GX4Xt9XtdGih1y8S8vgW3yoOCMnH6YrUoorBu7uQ2FFFFIQUUUUAFcHqX/Jwfgr6S/+gGu8rg9S/wCTg/BX0l/9ANbUftf4X+Rcevoz6Kooor5484KKKKACiiigAooooAKKKKACg0UUAZms2C3cLKRzXnutaXqdq5MDFl7AivVSAarT2kUv3lBoA8Ull15WwIl/Ko/tGvf88V/KvY30a2Y/cX8qadEtf+ea0AePfaNe/wCeK/lR9o17/niv5V7B/Ylr/wA81o/sS1/55rQB4/8AaNe/54r+VH2jXv8Aniv5V7B/Ylr/AM81o/sS1/55rQB4/wDaNe/54r+VH2jXv+eK/lXsH9iWv/PNaP7Etf8AnmtAHj/2jXv+eK/lR9o17/niv5V7B/Ylr/zzWj+xLX/nmtAHj/2jXv8Aniv5UfaNe/54r+Vewf2Ja/8APNaP7Etf+ea0AePmbX2BURhc98Uun+Gb6/uxLdl5G9+1ewDRbUfwL+VWrfT4IfuqKAMDwz4djs41JQAgV1MaBFAFKqhRxTqACiiigAooooAKKKKACiiigAooooAKKKKACiiigAooooAKKKKACiiigAooooAKKKKACiiigAooooAKKKKACiiigDzb9pX/AJJBq3/AP51i+EP+RU0j/ryh/wDQBW1+0r/ySDVv+AfzrF8If8ippH/XlD/6AK9nC/7qv8T/ACR20v4XzNWiiiqGFFFFAEZghM4nMMZlAwHKjcB9akoooAKKKKACiiigAooooAKKKKACiiigArgfj5/yTi6/67Rf+hiu+rgfj5/yTi6/67Rf+hit8N/Gj6o0pfGj3nwn/wAizpv/AF6x/wDoIrTrM8J/8izpv/XrH/6CK06+fn8TPOluwoooqRBRRRQB4b8e/wDkq/gf/rp/7Ma6Sub+Pf8AyVfwP/10/wDZjXSV7sf4FP0/Vnev4cQoooqRBRRRQAUUUUAFFFFABRRRQAUUUUAFFFFABSMQqlm4A6k9KyfGWq/2L4avdRDBWijOwnsx4H615JY2niTxHZx3up67NEknzbIuMitoUk480nZFqOl2z1vVPEuhaaha81S1THUCQMfyHNcLo2v6f4n+PfhS40ZpLiG180SuI2AXKHk5HSuLvtCtp9Vi0HQ7aXUtXuG2s5ORGO5NfSfwe+G2n+B9KDsqTanMoM02OnsKqtOjh6Tlq200vn1HOUKcb9WegUUUV84eaFFFFABRRRQAUUUUAFFFFABRRRQAUUUUAFFFFABRRTWdF6sB+NJtILjqKge8t0HMq1BJqluvTLfSspYilHeSM5VoR3ZeorJfWF52Rn8ahfVpj90Ba5pZlh49bmMsZSXU3KM1zcl/cMfvnFWNJklkvBliR3rOGZwnNQityI42MpKKRuUUUV6Z2hRRRQAUUUUAFFFFABRRRQAUUUUAFFFFABRRRQAUUUUAFFFFABRRRQAUUUUAFFFFABRRRQAUUUUAFFFFABRRRQAUUUUAFFFFAHm37Sv/ACSDVv8AgH86xfCH/IqaR/15Q/8AoAra/aV/5JBq3/AP51i+EP8AkVNI/wCvKH/0AV7OF/3Vf4n+SO2l/C+Zq0UUVQwooooAKKKKACiiigAooooAKKKKACiiigAo5pD0NeLX2q+IvFWu6jHaas1pp0MpRNg5xWtOnz3bdki4xuevX2q6bYqWu7+2hx1DyqD+Wa8s+MfjLQdZ8LS6Jpd2bq8kmjKqiMc4YHg45rA17R9K0i2E2p3VzqV03EUZb5mbtxXqPwK+EqxSR+KvEtoqzt89taMP9X6E+9bqVDDx9tJt226XZacKa52z2nwqrL4b01WUqwtkBBHI+UVpUKAoCqMAdBRXzMndtnmN3YUUUUhBRRRQB4b8e/8Akq/gf/rp/wCzGukrk/2jb61034k+DL29mENvCxaRz/CAx5o/4WP4J/6D0P8A3w/+FfQU6c5Yenyq+n6s9CMW6cbI6yiuT/4WP4K/6D0P/fD/AOFH/Cx/BX/Qeh/74f8Awo9hV/lf3D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F+O12f7BtNJQ831wkZA9M5/pXOXd5fSSWnhbw3AbrUpFEZ2dIx3JNVPH2pz+NvG2n2PhFjflVwrKpAVjxk56Yr6E+Efw6svBumiefFzq04zPOwyQfQVriJww1KPPvvbz8yqklTgubfsHwj+Hdl4N07z59tzq04zPOwyQfQV31FFfPVasqsnKT1POlJyd2FFFFZkhRRRQAUUUUAFFFFABRRRQAUUUUAFVLy+jtm2spJxVuq17aR3Kc8MOhrGv7Tkfs9zOrz8vublCTWDnCx1DJqlw3TAqpcwSQyFWXFRV83VxmJu1KVjxp4mtezZYe8uG6yNUTSyN95iaZRXNKpOW7MHOT3YpJ9aSiioJCiiigArW0BPnd/bFZNb2iJtty3rXflsOauvI68FG9VGhRRRX057YUUUUAFFFFABRRRQAUUUUAFFFFABRRRQAUUUUAFFFFABRRRQAUU2SRIxl2AFZt3qqKCsIyfU1hWxFOirzZnUrQpr3maMsiRrudgBWVeaozNshGB61nT3EkzZdiasaXamaYFh8o615FTH1MRJU6WlzzpYqdaXJT0NjTfM+zAysSTzVmgDAAHQUV7dOPJFRPThHlikFFFFWUFFFFABRRRQAUUUUAFFFFABRRRQB5t+0r/wAkg1b/AIB/OsXwh/yKmkf9eUP/AKAK2v2lv+SQat/wH+defeGviB4PtfDum20+twpLFaxI6lG4YKAR0r28HCUsKuVX1f5I7qMW6Wi6neUVyf8AwsfwV/0Hof8Avh/8KP8AhY/gr/oPQ/8AfD/4Vr7Cr/K/uL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X8Xah/Zfhu/vt2DDCzD6gV4x4d1KHQfCi3UimS6vGLxxLyzMenFdB8WfG+h6t4XOm6HqC3lzPIFKIjZI79q7H4FfCuZVt/EviyLdOFBtbVukY7E+9bSUaFDmq6Xe3V2LdoU7zJ/gz8NLi6uY/F/jCLdct89tav0jHYn3r3JQFAVQAB0AoACgAAADoBRXgYjESry5pfd2PPqVHN3YUUUVgZhRRRQAUUUUAZWueHND1x431fS7a9aIYQyrnaPas3/hX3gr/AKFrTv8Av1XT0VpGrUirKTKU5LZnMf8ACvvBX/Qtad/36o/4V94K/wCha07/AL9V09FP29X+Z/eP2ku5zH/CvvBX/Qtad/36o/4V94K/6FrTv+/VdPRR7er/ADP7w9pLucx/wr7wV/0LWnf9+qP+FfeCv+ha07/v1XT0Ue3q/wAz+8PaS7nMf8K+8Ff9C1p3/fqj/hX3gr/oWtO/79V09FHt6v8AM/vD2ku5zH/CvvBX/Qtad/36o/4V94K/6FrTv+/VdPRR7er/ADP7w9pLucx/wr7wV/0LWnf9+qP+FfeCv+ha07/v1XT0Ue3q/wAz+8PaS7nMf8K+8Ff9C1p3/fqj/hX3gr/oWtO/79V09FHt6v8AM/vD2ku5j6N4W8O6NcG40vR7S0lIwXjTBxWxRRUSlKTvJ3Jbb3CiiipEFFFFABRRRQAUUUUAFFFFABRRRQAUUUUAFFFFAEN1bx3CFWHPY1gXtq9u+DyOxrpaZNEkyFXUEVw4vBRxCutGc2Iw0aqv1OUoq7f2LwMWUEp61Sr5qpSlSlyyR4k4Sg7SCiiioJCiiigAq1a3s1uNqkbfQiqtFXCpKm+aLsyoTlB3izct9VRsCQYPqKuR3MEn3ZBXL0oYr0JFejSzWrH4lc7IY+a+LU60EHpRXMxXk8f3ZDVuLVpV4ZVau+nmtGXxaHXDHU3vobdFZ0erQn7yMtWI762cZEldcMVRntJHRGvTlsyzRUazwt0kX86eHU/xD862Uk9maKSYtFGRRVDCiiigAopCy/3hTTLGOrr+dJyS3YrofRVd723XrIPwqvJqsK/dUtWM8VRhvJGcq1OO7NCgkDqQKxJtWlb/AFahapzXc8n3pDXFUzWlH4dTmnj6a21N6a9t4vvPk+grPudWY5WJQPc1lkk9TSV51bM609I6HHUx1SW2hJLPLKcu5NR0VJBC80gVVJNcHvTl3Zy+9Ni20LTSBFro7SBYIQg69zTLC0S2j9XPU1Zr6PAYP2EeaXxM9nC4b2Su9wooor0TrCiiigAooooAKKKKACiiigAooooAKKKKAKuq6dY6pZPZajax3Ns/3o5BlTWF/wAK+8Ff9C1p3/fqunoq41JxVotopSa2ZzH/AAr7wV/0LWnf9+qP+FfeCv8AoWtO/wC/VdPRVe3q/wAz+8ftJdzmP+FfeCv+ha07/v1R/wAK+8Ff9C1p3/fqunoo9vV/mf3h7SXc5j/hX3gr/oWtO/79Uf8ACvvBX/Qtad/36rp6KPb1f5n94e0l3OY/4V94K/6FrTv+/VH/AAr7wV/0LWnf9+q6eij29X+Z/eHtJdzmP+FfeCv+ha07/v1R/wAK+8Ff9C1p3/fqunoo9vV/mf3h7SXc5j/hX3gr/oWtO/79Uf8ACvvBX/Qtad/36rp6KPb1f5n94e0l3OY/4V94K/6FrTv+/VH/AAr7wV/0LWnf9+q6eij29X+Z/eHtJdznLbwL4Ptp0ng8O2EcqHcrCPkGujACgAAADoBRRUSnKXxO5Lk3uwoooqRBRRRQAUUUUAFFFFABRRRQAUUUUAFFFFABRRRQAUUUUAFFFFABRRRQAUUUUAFFFFABRRRQAUUUUAFFFFABRRRQAUUUUAFFFFABRRRQAUUUUAFFFFACOqupVhkGsPUdPMJMkfKfyrdoIBGCMiubE4WGIjaW5jWoRqqzORorW1PT+ssI47ispgVODXzFfDzoS5ZHiVaMqTtISiiisTIKKms7driXYpxxU02nXEZ+7ke1axoVJR5ktDRUpyjzJaFOinvHIv3lIphFZNNbmbTQUUUUAFGTRRQA7e3rThNKP4z+dR0U1JrZjUmupMt1MP8Alo3504Xlxj/WN+dV6KtVqi+0yvaT7lj7Zcf89D+dIbuc/wDLRvzqCij21T+Zh7WfckM8p6yN+dNMjHqxptFQ5Se7Jcm+oZNFFFIQUUUUAFFTQ28spwqk1qWmlKpDTHJ9K6aGEq1n7q0N6WHnU2Rn2llLcNwML3Nbtpax26AKPm7mpkVUXaoAFLX0GFwMKGu7PWoYaNLXqFFFFdp0hRRRQAUUUUAFFFFABRRRQAUUUUAFFFFABRRRQAUUUUAFFFFABRRRQAUUUUAFFFFABRRRQAUUUUAFFFFABRRRQAUUUUAFFFFABRRRQAUUUUAFFFFABRRRQAUUUUAFFFFABRRRQAUUUUAFFFFABRRRQAUUUUAFFFFABRRRQAUUUUAFFFFABRRRQAUUUUAFFFFABRRRQAUUUUAFFFFABWZqWnq4MkIw3cVp0VlWoQrR5ZIzqU41I2kckyspwwwaSug1GxW4BdOH/nWFLG0blWBBFfMYrCTw8tdjxa+HlSfkaWgp87N7Vs1naGm23LeprRr6DAQ5aET1sLHlpIY8Ub/eQH8KrS6dbuc7cH2q5RXROjCfxK5rKnGW6MmTSBklJD+NVpNLuF6AN9K36K455ZQl0sc8sFSl0OYe0nU4aMio2jdTgqa6ummNG6qD+Fc0snj9mRjLL10Zym0+lJXUNa27f8sl/Ko20+1Jz5ePpWEsoqdJIyeXz6M5uiugbTLcnPOfrTTpMHq2frWbyqv5EPAVTBord/smDP3m/Ol/sm39W/Ol/ZdfyF9RqmDRXQrpluOxJ+tSJY2y/wDLMH61aymq92i1l8+rOcCMegNSx2szn5Yya6NIYV+7Go/CpBXRDJ19qRrHL19pmHDpMzcuQoq9BpkEZy3zn3q9RXdSwFCn0udUMLSh0ERVQYVQB7CloorsSsdAUUUUAFFFFABRRRQAUUUUAFFFFABRRRQAUUUUAFFFFABRRRQAUUUUAFFFFABRRRQAUUUUAFFFFABRRRQAUUUUAFFFFABRRRQAUUUUAFFFFABRRRQAUUUUAFFFFABRRRQAUUUUAFFFFABRRRQAUUUUAFFFFABRRRQAUUUUAFFFFABRRRQAUUUUAFFFFABRRRQAUUUUAFFFFABRRRQAUUUUAFFFFABRRRQAVWvLOO4XkAN2NWaKicIzjyyWhMoqSsyK0hFvCIwc4qWiinGKilFDSSVkFFFFUMKKKKACiiigAooooAKKKKACiiigAooooAKKKKACiiigAooooAKKKKACiiigAooooAKKKKACiiigAooooAKKKKACiiigAooooAKKKKACiiigAooooAKKKKACiiigAooooAKKKKACiiigAooooAKKKKACiiigAooooAT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FV6KAP/9k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g;base64,%20/9j/4AAQSkZJRgABAQEAYABgAAD/2wBDAAUDBAQEAwUEBAQFBQUGBwwIBwcHBw8LCwkMEQ8SEhEPERETFhwXExQaFRERGCEYGh0dHx8fExciJCIeJBweHx7/2wBDAQUFBQcGBw4ICA4eFBEUHh4eHh4eHh4eHh4eHh4eHh4eHh4eHh4eHh4eHh4eHh4eHh4eHh4eHh4eHh4eHh4eHh7/wAARCAG8A1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rqNjpVhLf6jdRWttEpZ5ZG2qo+tWq+ff2orpbjxv4K0DXLmW08L3c7G9cEhJGBG1XPQDr1oAvan8ate8T6hJpnwp8JXWtBW2nUrn9zbA+xb734VLpVn+0O2uWV7ql54f+x+apuLWHghO4Bz1r17w5Y6Pp+lQW+hw2sdkqgR/Z8FSPqOtaNACLnaN3XHNLWRrniPS9G1HTrC/nMc2oyGO3G0kMwGcVr0AFFchp3j3T774mX/AIGjtbgXdnbrO0xA8sgjp65rI8BePr3XPil4s8H3trFEukMrQOpOXQnHP5igD0aivKvjn8UNT8GLBpfhTRP7e1+ZTN9l3bVjhX7zse1dD4e+IGm3nwttfHWp/wCh20lv5sidSG6bR6kngUAdpRXFfC34kaJ8Qba8fTILu0ns3CzW90myQA5w2PQ4NZfxQ+IF/wCEfiB4N0VLWKSx12aaGaRidyMoTbj/AL6NAHpNFc78RfFdn4N8LXOtXYMjIAsEK8tLIeFUD61xnwG+JuseOP7csvE2hDQ9U0p0eSDfuAhkDFGJ9cKaAPVaK830j4y+FdT+IB8IW6XgkLGOG9aPFvM4+8qt3I4r0igAorz7xt8SF0zVToPhnRbvxJrS482C1KhIP992IA+mc1U+G/xK1PXvGd94P8ReGbjRdWtYBcYaRHRkPTlSf1oA9MrCh8WaLN4yl8JQzvJqsNv9okjVCVRM45bpW7Xhvha6tbL9qbxbLeXUNvH/AGQnzSyBAPnXuaAPcqK4rWPin4F0zU7PTH8QWlzeXc6wRxWz+adx/wB3PFT6L4+0nVPH+p+DYYZ0vdPgE8kjgbGBI4HfvQB11cV8Qdb8ZaRrmhr4e8PpqemTz+XqL+aFeFTjDAd+9cX8QPjjNodzcT+H/COp6/o9g4W/v7YLsTnGFBILfgK6Txt8ToND+G+jeM7Wwllg1O7toFhlG10EpIyQe4xQB6IhLIGIwSOnpS1FZzfaLSKfGPMQNj6ivJPil8T9fg8XQ+B/hzpMWsa9sM15JK22C0jHTcfU9gPQ0AewUVyPwo8Rar4i8NvLrlmlrqdpcNbXSpnYXABypPUYYV11AFXUtRsNNgNxqF5Baxf35XCj8zXMf8LS+HIDFvGuhrtJB3XiDp1781Y+Ivgfw54201IPEVm9zFbh2jVZSnJHPTr0rwf9lj4Y+Adb8MapdahokN1d2mr3VuDISSqrKwUfligD0/U/j58NbN/Kt9Xm1ObHEen27Tsf++a6P4d+Mrvxes11/wAI7qGl2IAMMl4hjeT/AIAeRVyz8M+DvDlp50Wl6XYQx9ZXRVA/4Ea2r27hs9Mmvsb4YYjJhO6gZ4oAs0VyXwq8dab8QvC417Tbee2j8+WExTgb1KOV7cc4zS6h8RfCNj4yt/CNzqyLq052rEEYgE9AWAwD7ZoA6yimyyJFE8sjBERSzMegA6mvAdb+LvjnV9T1XUvAugWt14X0Tc11eXDlTc7PvLEB1P1xQB9AUVynifxxY+G/h1J401S2uBawwpLLEgG8biBjn61BrvxE0XSvBll4jaOeY6jGpsbOMZmndhkIB0z7nigDsqK8d8B/GqbVNe1PRPFXhPVPDt1ZWzXYMyh0aIdeVJGcV6roWqWetaVBqdhJ5ltOu5GxjIoAu0VyXxM8c2HgXT7C8vrWe5F7epaIsIGQWB557cVnfEn4paL4Dihm1bTtUlhmt/OWS3tzIo/2TjofrxQB31FcB4F+L3gfxbpdreWurJZSXCBvIvQYWUntlsA/gTXexSRzRrJFIsiMMhlOQfxoAdWFqPizRbHxXYeF553OqXyNJDEiFvlXqSe1bteIeKJobb9rDw7NcTxwxjSZ8tIwVR8h7mgD2+uM07WvGH/CyrvR77QUTw/5W62v0lBJOOhH1pPFPxS8CeHYwb7xHYvIWVViglErkk4HC5qG98fxw/E7RvCMdqXi1O0a4WfpjAyBigDuqKbLIkUTyyMERFLMxOAAOpNcr4O+IXhfxZLfLo2oLLHZy+S8rAojP6KTjd+FAHWUU2WQRwvJgsFUtgd65H4W+P8AS/iDpd5qGl29xAlpctbukwG7cPpQB2FFcj4g+I/g/QvFNl4Z1LVki1O8YJFEEZsE9AxAwM89fSuuHIyOlABRRRQAUUUUAFFFFABRRRQAUUUUAFFFFABRRRQAUUUUAFFFFABRRRQAUUUUAFFFFABRRRQAUUUUAFFFFABRRRQAUUUUAFFFFABRRRQAUUUUAFFFFABRRRQAUUUUAFFFFABRRRQAUUUUAFFFFABWR4s8M6J4q0p9M12wivLZugccqfUHsa16bLJHDG0krqiKMszHAAoA8Vu/g54m8OTG6+HPju9sEQ5Swv0+0RfQHK4H51Vs/ix408EapDpvxZ8ORW9nK4RNY0+QyQ89C6kDb+Zr3OCaKeJZYZEkjYZDKcg149+1hr2jxfC7UvDbeXd6vqsRt7K1QB5PMbgNjqOe9AC/tHSr/wAI74c8W2MolgsNUt5TIh4MbuoJ+mDXrsN1DLZLeK48hoxIG7bcZz+Vee6R4DmvPgLa+B9YcG7OliBpMk7JNvDfgcV534Vk+L2raBD8N9U0j+zIbMfZrrXBJnfAvAKD+8VA/OgC78AtZh8XfHHx/wCIrdVa1hZbS2kB++qnGf0q/wCEZE039qDxi0jBYG0Y3Uhx02yJn9Cah/ZQ0yzsZ/GTaemy1XWJoYR1wquQOe/SuV+MmtXWjfHi90vTIgdQ1/RlsYgQfmDTRbz/AN8bqAPRfhjYDXG8UeO9UVTJqIkt7fdyEt0BwR6Zz+lcF8I0k8VeHfCHhBm36faSyX1/GR96NWPlf+Pha9y/smDQfhvJpNsMR22nsg/BTXlP7GOn3LeCJ9Zvogsple1t2x1hDZH60AadoYdC/aoFnAoht9V0KWRkRMAyRyRBf0Zqh/afQx658Pr9CN8WtrGAR2fGf5UnxFYr+1R4F2nG7SbwNjuN8VS/td3sOk+DtD1qZcpY61BKWx060AaniWNvGnxo0/QmAfSfD0X2247hrknaqH/gJzXDa5qj6N8bPiJa6ZII5tQsNMtocdPNYTf0Br0r4DWc03h278VX0YW/165a5k9kHypj/gIFeW+H9PudV/bA8S2zRh9PitbW5mJHSRN4T9GagDd+M+gWvhH4b+FbqzhWG40u/iZnC/MWkIMhz9c16R8XvF6+EvhpqXiKH5pVt826n+JmHFcz+1jx8Hbth1F3AQfT5qwP2nbO/vf2fLOe0V5PsyW884UZJQKCaAMr4S6Z8Ux4Tjt9M0fT9IudRzcX2tXc5lmkd+SRFtHGMfxV6j4L8GaZ4Hiutb1XVZdQ1a5A+16jcDBY+ijsPbJq34H8e+FNa8Hafq1rrVikDWyFg8yqYyBggjtXNf23/wALH8d29lorGTw1pL77q6H3LmUfwD1Xpz9aAG6z8PfiHrOuXk1z8SmtNLkmZoba2sMOqE8Df5nYe1eVeEPhPo19+0L4i0LXdW1fVI4NOWUSyXG13JdeGwOR7V9W14fZeXp37XF0rSGNr/R8qD/GQR/hQB3nh34WeAtBuI7nT/DtotzE25JnBZ1Prk14N4zvNR0/9o3xDoeibm1PX7KO2iK8GKN2AkcH1VCzD6V9W14VoltZv+17qk9xEpuY9JzbsRyM4Bx+GaAPWfC3hnTNC8MQaFDbxvAiAS7lz5jdyfXmuA/ah06Cb4ZWNsgWGKHWbN1VRx8rnivW68w/afjjb4SXs0jui21xFPuTqNpoA6jxPr0Phj4a3WuysFWz0/zFz3bb8o/PFcV+zJ4bks/CVx4s1RTJrHiCY3U0rjkR/wACj25NZH7SV5M3wC09YtzWt3LYrcuO0e9CSfau2/4TPw54Z8FaZHb3kN1cNbpHaWkDBnkbbwAB29TQB21tHaQSSQ26xI7HzHVepzxk/lU9cf8ADfRdUgS58QeIZWbV9RwWjDHZBEPuxgfmc+9dhQBxfxU1zxlo1hbjwf4Xttdln3rN514YBDwMHhG3d/TpXzt+zpb/ABb1SPxdZ6HfaToCxa1ILtZYTOySsqsdvK5GGFfXjDKkeorwn9n+T+yvjB8TPDcjMr/2ml2FY9Q0EfNAG1ZfB/VNUnim8eeN77XkQhjawQ/ZoSfQjc2R+Veqz2sb6c9kigRmLywOwGMVOzKqlmYADqSa4jwd4yvNb8fa/oPkW8thp+0wXcDZDZ6o3+0KAPLfgDr8fhL4XeLp50yNN1i9SNF6ufOfAAqP4j+FW8N+BPDfiC+8uTxFJr9hPe3BHzO73CbgD2XnpWZ8OrKbUvjLrng4rJ9htdXbU7nK4Rhu3eWfr/Wu3/aulRNA8Nw7sFtessL64nSgC1+0/wCJtQ074e2+i6KzLq/iGeOyg2feUORvP/fO6u78BeEdM8L+CLLwzbwI9vFAElyP9acck/WvJvifOh/aO+HFvqDCOwjheZGkIEfm7CADn6133jbxu0sn/CNeC3i1HXrkbQyHdFaqesjkenp3oAz/ANpy2ivvgP4ntYJEULbD7vIG1gcfpXLfs7WJ8ZWuk+LdQQvp+lWEdppcT8rv/wCWjkeowAPqa6D4waL/AGH+zx4gsBNLcTLYs0srnLO3c10nwMt7K3+E/h6OwjVIjZoxCjHzEc0AbviXRbXUtK1GMW8X2m5tHg83aN2CDxmuH/Zlv2ufhqljMx+06fdzW8qnqMMcfpXqBr5/1iH4gfDT4latN4S8NjXNC8QYlWNZNptrgcZOf4SMmgBv7SviC3vviR4A8C2+yWabUhd3QzzGijC/nuP5V6j8Y4ov+FYa4DGjbbJwu5QccV4c3hm8tfj54Im1yYT6/ew3d5fEciNQYtkY9AuW/OvSf2lvFWp6B4IvLS08M3erQXls6yzQSBRBx1II5oAd8KfCPhbxP8H/AAzJquh2ksn9nRLvC4YELjOR3rK8W6drXwhWPxF4e1K41Hw8ZlW9068k3NGD/FG/p7Y/GsT4N+PvGa/C/QNN0D4b396I7NFW7kvESNsDrgjNbsngb4heP9Qjk+IOqWmn6HFIsiaXp6kNIR08xiTn8MUAauveE/HnizVRqum/EH+ytCvIo5oLaPT90qqyA43eYP5V5NqfwqsW/aN0TQtc8Qa1q0Vxp0skksk4VshTwOOB7V9VW0MVtbRW8CBIokCIo7KBgCvE/iX5en/tK+B7+SQxfaYJYQexOCMUAdnonwf+HekyLLB4ctppVIKyT5dgR35rmfGVpHD+0t4NmXAD6fMAuOBjNex14/8AFMRW/wAdfAF68joxL2646NuJ4P50AH7VXiXUNJ8BRaDo0hj1TxBdR6dA46qJGCuf++Saz/EHwJhn+FemeH/DurXGjarpyrNHPGfllmHJ3jvk+9RfH66tLP4u/Dq51hlj0yO9fMkn3FcxsFz+OK9U8QeNvC2h6RNqmoa1Zpbxpu+WUEt7ADqaAOM+AnjrV/EEGo+FfFdslv4k0QiO62HKTL0Dj61x37P2pR+FfD3xFllVFTTtUYxjoGds7R+LED8a3vgDp+o614q8R/EnULR7OPWCIbGFxhvJU5DH3NcDolrd6j8fPE3gWBX+wS6rHqGogqQrQorFce/meXQBueP/AAzHZfCqDxXfRJ/bt1q0F7JLJy6D5gsYPoMn869/0eRpdIs5G6vAjH6lRXk/7WUkVr8K7NC3lqdXtY19/vYH6V6toX/IDsP+vaP/ANBFAFyiiigAooooAKKKKACiiigAooooAKKKKACiiigAooooAKKKKACiiigAooooAKKKKACiiigAooooAKKKKACiiigAooooAKKKKACiiigAooooAKKKKACiiigAooooAKKKKACiiigAooooAKKKKACs3xTo8Ov+Hr7RriaWGK7haJpIzhlB7g1pUUAfPunfs8+JNLQ2+mfGTxHb2nRIWgV9i+gJau1+HfwZ8P8AhXUxrV/eXviDWhyL2/kLlf8AdU5C16bRQAVFef8AHpN/1zb+VS02RRJGyHowINAHjP7JJU+D9ePQ/wBu3WR3/wBYa67XPhppWr/FnSPiFd3EjXelW7wwW+wbMtxuJ9cZpvwo+HcfgO41poNSluYtSu3uBGwwI9xJwPzrvKAI7qCO6tpLeZd0cilWHqDVPw7oum+H9Ji0vSbZbe0izsQds1oUUAcxrPgnStU8daV4wuGk+36ZBJBCAfl2uVJz/wB8iq3xe8B2PxH8I/8ACN6jdSW1ubmK4ZkUMTsOdvPrXYUUAVdIsYdM0u1062XENtEsSD2UYFUtN8N6Pp2v3+u2lmqahqCotzNnJYJnaPbqa16KAMDx94V0/wAZeHJND1QuLaR1c7Dg5U5Faa6bZnSE0qaFJ7UQiEpIMhlAxzVyigDySX9nX4XPfSXS6TeRCR97wxXrrET/ALoOK9M0DRdL0HTItN0exhs7SIYSOJcAVfooAK5bU/Aui6h4/wBO8bTrKNU0+JooSrkKVIIII79a6migArmh4M0kfEE+NgHGpG1+zHn5Sv0rpaKACsbxt4es/Ffha/8AD98zLBexGNmXque4rZooAwJfCek3XgxfCepQ/bdPECwMsnVgOh9jxWD4H+EPgfwdqX9o6Rp0zXQBWOS6naYxj0Xd0rvaKACiiigArzT4g/CDS/E/iQeJtP1fUdB1koI5bmyfHmgdNy5wa9LooA8j/wCFN6jdMsesfEPXry06NDH+5LD/AHlOa9D8I+F9F8K6YNP0WzW3i6sxO55D6sx5JrZooApWmk6Zaajc6hbWMEV3c486ZUAZ8DAyfwrk/ix8PYfHiaQsuoyWf9m38V2NiBt+xw2056ZxXc0UAcn4++Hvhnxxp1tZeILSSUWzBoZYZTHIhAxww5FT+BfA3hvwVaPb6BYmHzP9ZLI5eR/qx5NdLRQBneJtHtPEGgX2i3yk215A8MmOuGGM0zwpolr4c8P2mi2JY29rGEQt1xWpRQAUUUUAeHa8V/4a/wDDwb/oBXWM+u6OvQ/jH/yTHXv+vN/5Vm+KvhtDrXxQ0TxwmpTW0+mxPE0SDiRWK8fpXX+J9It9e0G80e6Z1huojGxQ4IB9KAOU/Z8/5I14Y/68Y/5V3lZHgzQLXwv4X0/QLN5JILKFYkaQ5YgDvWvQAVy3jHwLovinW9F1jUll+06NOJ7Vo3K4bOefUV1NFABXMeMPBlh4k1rQtVuZpYrjRrxLqHZ0Yqc7T7GunooA57x74M8O+ONFbSPEdgt3bEhhztZCO6sOQa4jw9+z98O9Jvku2tL7UDEwaKO8u3ljXHT5Twa9YooAZBFHBCsMMaxxoMKqjAAqpbaRpltqk+qQWMEd9cLtlnVAHdc5wT6VeooA4n4yeAYviN4as9Em1CSxS31GG9MiIGJ8vd8uD67q7GygFtZw2ysWEUaoCe+Bi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iluIIhmSVF+ppNpbjSb2JaKyrjxDpUPDXSk+1UpfF2mr9ze/0rCWLoR3kjphgsRPaDOiork38aW38Nu+Peoj41TtbGsXmOGX2jdZVin9g7GiuNHjVc/8AHvT18ax4+a3OaP7Sw38wPKcX/KdfRXLR+M7NuWhcDvVmLxZpjAbiy/WrWOw7+2jOWXYmO8GdBRWXB4g0qb7t0n+FXYby1mGY542/4FW8atOXwyTOedCpD4otE9FIrK3Qg/jS1oZBRRRQAUUUUAFV7m8trZ0SaZUZzhQT1qxXn/j24L6oFVvuD9a5MZifq9PnsduAwv1qryN2PQAcjI6UVxPhTxJs2Wd6xIPCse1dqrBlDKcg9DV4bEwxEOaJGLwlTDT5Zi0UUV0HKFFFFABRRRQAUUUUAFFFFABRRRQAUUUUAFFFFABRRRQAUUUUAFFFFABRRRQAUUUUAFFFFABRRRQAUUUUAFFFFABRRRQAUUUUAFFFFABRRRQAUUUUAFFFFABRRRQAUUUUAFFFFABRRRQAUUUUAFFFFABRRRQAUUUUAFFFFABRRRQAUUUUAFFFFABRRRQAUUUUAFFFFABRRRQAUUUUAFFFFABRUVzcQ20RkmkVFHcmuP1zxcTuhsBgf3zXNiMVSoK82dWGwdXEu0Edbe3trZxl7iZEHoTzXN6j4ygTK2kZc+pri7q6uLly80jMT6moa8Ovm9SelNWR9HhsjpQ1qu7/AANq+8Salck/vii+i8VlTXE8pJklZifU1FRXmTrVKnxSuevTw9KkrQikBJ9aKKKyNQooooGFFFFABRRRQAoYjoSKcssikFXII96ZRTuxNJl+DV7+H7tw/tzWja+K9ShxuYSD/arn6K2hia0PhkznqYShU+KKO2tPGsZ4ubcr7rzWxZ+I9MuQMThCez8V5jQCQciu2nm1ePxann1ckw0/h0PYop4ZRmORWHsakryG3vrq3bdFMyn61s2PizULfCy4mXvnrXoUs5py+NWPMrZDVj/Ddz0RjhSfQV5V4hm8/VZn/wBo11cfi+0mtZFkR4pNpx6ZxXDSu0kjO3UnNc2a4qFWEVB3OvJsHUoznKorDQcHI611fhXxI0DLa3rExnhWPauUory6GInQnzQZ7GJw1PEQ5Jo9kjdZEDowZT0Ip1efeFvEUlpIttcsWhJwCf4a76GWOaMSRsGUjgg19ZhcXDERvHc+KxmCqYWfLLbox9FFFdRxhRRRQAUUUUAFFFFABRRRQAUUUUAFFFFABRRRQAUUUUAFFFFABRRRQAUUUUAFFFFABRRRQAUUUUAFFFFABRRRQAUUUUAFFFFABRRRQAUUUUAFFFFABQeBzRTZUWSNo2+6wwaAOP8AFXxN8G+HPNjvdWSWeIFmhgUyNj8OP1rIs/i7p93YR6hB4U8UvZSAFLj7Gmwj1+/n9Kl8deE9B0L4a64mk6VDGxhaVjt3MTnJ5PNc74Y+Ikuo+CNK0vwP4fudV1FrZFZpo/Kt4QR94sRhseg60AdL438WWurfCLVdd8NXxYmHbG6/KyMSBjnoea6XwC9xJ4L0iS6Z2na1QyFzkk4715h468LzeE/2f9Us7m5We9llgluJI12qWM6cAdhXpvhy8t9P8DWV7eSrFBDZq8jscAACgDdZlVdzMFHqTisvxVZ6jqGhT2+kamunXbbTHcFN4XBBPGR1FebONS+IkF3r2oaleaF4Vtlf7MkR2S3GBzKxPRfQUz4f+IpdW+AmrXsd/PdSWqXMcc8n3iFztNAHrGlrcR6bAl5cLPOqASSqMBz61ZrxG61jWv8AhmvRNZtr2VL0eXJLIvLMu9gR/Kuj8a+INcuNAsNL8N3SW+pS6at7czuu7yY9mQfckg0Ael1y3/CWM3xOk8Gx2JYR6bHfPcbuAHd1Ax/wCud0nx9qkPgXQL8aHd61fXlt+9+znC71wDk9s15vH4i+JGo/tCzSWXhS30W7m0GBDFd3azAxCWUrJ8uMcluOvFAH0nTJZY4l3SyJGPVmwK4Xwpa+ONKmv9c8ceINNuLZYiyW1nA0aRADuWJya84Hii38dWsmsTrq+pi6Lf2XpVmpSPZ/CZJOitQB75dX1napG9xcxRLIdqMzYDH61OzKqlmIAHUmvLdJ8BavdfBv/hG/EF882rBXmhffloW3FkXI644Gfaud8PeKNc+Illpfg3zprW/s38vxJOnysjRnDqv+9g4PvQB7opDDKkEeormPBnimTxDrGt2n2EwQ6dOsUcpbPm9cnHbpWZ4h8W6noF8uh6H4Pv8AV5I4x5bLKI0b23sMV5T8KNX+Keqa54qj0rR9N0h/ta71vJRP5JOf7uM0AfSNFc18P9M8Uabp048Wa1bareyylw1vEY0Rf7oBJNdLQAUUUUAFFFFABRRRQAUUUUAFFFFABRRRQAUUUUAFZ2tatb6bAWkYGTHyoOppuv6tDploZGIMh4Va811K9mvrlppmJJ7eleZj8wWHXLH4vyPXy3LHiXzz0j+ZZ1jWLrUpSZHITso6Vm0UV8xOpKpLmk7s+vp04U48sVZBRVi2srq4YCGF3z6Ctqx8JahPhptsS+5zV0sPVq/BG5nVxVGj8ckjnaUAnoCa7yz8G2keDPMznvjita20HTIPu26k+pr0KeT15fFZHmVM9w8fhTZ5gkEz/djc/hVmPStQkPy2sh/CvU4rW3jACQov4VKFUdFA/CuqOSr7UjjnxBL7MDzBPD2qMP8Aj1f296lXwvqpI/cgfU16XRWyyaj3Zg8+r9EjzX/hFtV/55D86a3hjVV/5Y5/GvTKKf8AY9Duyf7dxHZHlz+H9UU82r49RVZ9L1BDhrSUfUV61SFVPVQfwqJZLT6SZrHP6q3ijx+S3mjbDxOPwqMqw6qRXsD21u67WhQj6VTn0PTZvvWyj6VzzyWX2ZHTDiCP2oHlVFehXfg/T5stG7xt+lZF54NuowTbzJL7dK5KmV4iHS/od1LOMLU+1b1OUorRu9F1C2J8y3fA7gZrPdWU4ZSD71wzpyg7SVj0IVYTV4u4lFFFQaBRRRQAUUUUAFdB4Y8QSafIIZiXhY/lXP0VrRrToyUoMxr0IV4OE1oexW00dxCssTBlYcEVJXmnhvXZtNmCSMXhY8jPSvRbO6hu4FmhYMpFfV4PGwxMfPsfFY7ATwktdV0ZNRRRXacAUUUUAFFFFABRRRQAUUUUAFFFFABRRRQAUUUUAR3M8VtbyXE7iOKNSzsegArxjXPiZ46KXPirRPDdrJ4QsZCskk85W4uEU4LxoFIIOMjnkYrrPjje3K+GbfRrFit1qtwsC/7mRv8A0Ndda6Lp1voEOhi2RrCGBYFiYcFFGAD+AoAp+LbPWNT0aIaLqy6VcB0kMrx7wVBBKnkdRxW1b7xbx+Ywd9o3MOhPrXEfHu7uNO+EHiO8s5GimgsJXjZTgqQhxVe6sdQ1z4OaVdW+uXumXcekR3JmtyMu3kA4bI6ZoA9CrG8ctcJ4L1uS0kaK4jsJ3icdQ4jYg/nivK/hKPid/wAKx0HXrXWbHWhdWMdw9rcxlZXLKDgSZwPyrtNO8WQeJtC1vR7yzl0zWbexlF1ZynJQFSNyt0YZPUUAW/g7qN9qvw40a81KXzbtoAJX9WrqknheVokmjaRfvKGBI+orx7wv4h/4RP4LWkdrmbUrm4Nnp8XeSZug9uAT+FQR6DP4I+IvhC+TULm5utZaeLVfNcnzSIyy4HQYb+VAHtlMjmhkcpHLG7DqFYEivMvi144jstfsfB1pfyWVxdRNcXc8SF3jgXAIQD+Ill/DNYngHQdQuviDaa5oq6pYaDawSLczXz4e/dsbTsPK7cHnvuoA9rpokjMhjEilx1UHkfhXh/ijxprGkfHrU9JguJJ45PD0ZsbP+EzNOV3/AICuhs/AV/ouoweMJPEGp3OoxxM19bK2Y7gnB2qOwHagDsfiD4k/4RXw3Jq32Y3LLIsaxg4yWNbOnTPc6fb3EkflvLErsmc7SRkivAfjh468Xan4FnWw8A3cNqLiM/a7i7RNhycfIRk11GmWfxi17S9OLatouh2bQRO+2FpJmG0ZAYHAoA9dPAqOOeGQMY5o329drA4ryf4k+NIJPFY8Gx6nc2cVtAs2oy2kZeZg33UQDvxzTfhVoeor4yutetIb/TPDrW4ijgvJMvcvk/vSvVeuMH0oA9Xsry1vY2ktLiOZFYoxQ5wwOCPrUwdSxUMCw6jPIrxLVtc/4VP471W3kjll0nW1e6sIlycXRBLIPdnzj610mhtq/gzwo+u6xb3ut6zfuJLiKDnZuPCqOwGaAOh8VeKpNH8T6FosNibhtTn8t33YESd2966mvm/4geL/AB9qHxL8I/Y/BP8AZha52wSXV6jCXOeqjBX8a9O8MaX8T7jxJb6l4k13SYtNiDbrC0t2DMSOMsTjigD0KiiigAooooAKKKKACiiigDC+IH/Il6vnp9lk/wDQTWb8GYYIvhjoHkRRoGsoydgAzxXT6lZwahp9xY3KloZ42jcD0Iwaq+F9FsvDmgWeh6d5v2SziEUXmNubaOmTQByf7QJVfhTqjupZEkt3cAZ+UToT+gNcb8Tdesry38E+EW1GPT9M1ZBdXUsjbVe3iAzHk9yWX8q9pv7O1v7OSzvIEnt5RteNxkMPesPxF4F8J+IbazttY0S2uorL/j3VgR5Y9BjtQBx1ze/8Jzf2vhnwymzwxZFTf3oG1Zdv3Yo/XJHJ6YNZ/wAJ47Nvhn4u0u3jULbyXUZjAwBlWwK9Z0nTbDSbJLLTbWK1t0GFjjGAKisdF0uxju47OyigW8JM4QY3kjBJ/OgDyWwge4/ZSENurNPBp7lVQZO9ZCcVofDK3uLj4W3viXUkeO5v9NUKkgw0KRwhCv0LKW/GvS9J0fT9L0z+zbO3VbXJPlnkc9amu7G1udMl054wttLG0TInHykYOKAOD/ZzcSfCjTHDbgWfB9s1T1D7Pa/tIW08ikS3WiRwo2eDtkkOP/Hq7zwl4f03wvoNvomkxtHZ24xGrNk/nUt3oumXWsW2rz2qPe2ylYZT1UHqKAMD4yw3dx8M9cisUd5zbNtVOprl/hT48+H1n8N9Llh1OxtGitVWaDbtlVgOQUxnNerMqspVlBU8EHvXLL8OfA66p/ai+GdPW837/NCHO71xnFAGLpHiC5t9D1jx3raS2dqylrK3mOCsYHy5Hqx5/GvOfDc178PdQtviRqYL6X4ocTazsXJsjIcqeOqrkZPsa908V+HdM8TeHrjQtUjc2U6hXWNtpwOmKWLw9pC+Hl0CSzjn04ReUYZRuDLjHNAEnhzWLPX9GttX08s1tcpvjLLgkfSvPvhG9vB8SPHmmorJLHcwyMG7hg3Ir02ztrezto7a1hSGGMbURBgKPSqlroumWusXWr29okd7dKFnlHVwOmaANCiiigAooooAKKKKACiiigAooooAKKKKACiiigAqvqF3HZWr3Epwqj86sVwfjjU5Lm7FjBlkQ/MB3NcuMxKw9Ny69DswOFeJqqHTqYetahNqF68sjfLn5R6CqaIzttRSx9AK3tG8L3l7iSb9zH7jk12el6HYWCDZEHf+81eBRy+viZc89L9z6avmeHwkfZw1a7HEaX4Z1C8IZk8qP1aup03wpp9thpszP79K6EAAYAwKK9mhltCl0u/M8DE5tiK2l7LyIobeGEYiiVB7CpaKK70ktjzW29WFFFFMQUUUUAFFFFABRRRQAUUUUAFFFFABRRRQAjKrDDKCPeqF7o2nXYIlt1z6jitCiplCM1aSuXCpODvF2OQ1DwbCcvaSsPRTXN6hol/Z58yFiPUDNep01wu0lgCPcV51bKqNTWOh6mHznEU9Je8jxxgVOGBB9DSVf8QOj6pMyKANx6VQr5iceWTR9hTlzwUu4UUUVBYUUUUAFa/h7WrjTbgDcWhJ+ZayKK0p1JU5KUXqZVaUKsXCauj17T72C+t1mgcMD1HpVivLNC1e40y4DI2YyfmU16RpeoW+oW6ywuDxyvcGvqsFjo4iNnpI+MzDLp4WV1rEt0UUV3nmhRRRQAUUUUAFFFFABRRRQAUUUUAFFFFAHk/x/kfTtX8GeIZt407TdQdrxlBO1WCgE+3Br0R/EWgpYi+bWbD7OV3CTz1wR+dW9TsLPU7KSy1C2jubeQYeOQZBFcZB8I/A8M6uNMdolOVt2lJiH4UAc/8AErXJvGHw68XDSbVn0aLR7oC4kUr9ofymxsB5xn1xWhJrz6P8BNOvrfSrzVgNDjjeK027x+4AJ+YgcV6DLpljJpUmlm2jWzkiMTRKMAqRgj8qz7/TbbTfBl9p1jFthjspUjTrgbDgUAeNfAHxn4q/4VDoGnaf4F1WR4bKNIru4eJbeQbRgjDbsfhXb+GvCviIahrPi7xTLZ/2xeaa9mltZkmKOPhgMsAScqKtfs8NL/wpfwvFPA8EkOnxRsjjByFFd7KvmRsh6MCKAPBfgfC3ifxKs0yl9P8ADpkRFYfK1wxGGHuuD+ddR8aLlrXx14BkVQxOoSpg+6YrtvBHhTS/COmzWOlowSa4e4kZzkszHml8S+FdK8Qajpd/qCzGbS5jNbbHwNxGOeOaAPKzquh6F+0XqreKmhtVu7AfYJ7lf3Zww3KGPAP+FddrXiqHxLqln4b8Iz/alLiS+u4f9VBEP4d3ct2xnpXVeJfCvh3xLHHHr2kWuoLH9zzVyV/GpvD2gaN4ftPsmi6dBYw5yViXGaAPK9Q03T5f2stNa4Ul7bwqGg92+0MOfwr2es2TQtLk8RJ4ga1U6klv9nWbuI927b+ZrSoA4T47wxy/Da/MyFo4mWRgPY103g64juvCOj3URzHLYwup9igNXdTsbXUrCaxvYVmt5lKyI3RhRptlbadp9vYWcQitreNY4kHRVAwB+VAHiXgfWNA0H4x+M7bxTNb2V7Pc+daS3YwHiJ42sePwrtZvEC+MPE9rpXh2ZptLtG8y/u48iNj2jU9z3yOOa6LxL4N8L+JZUl13Q7S/kQYV5V5A+orQ0XSNM0WyWy0qyhs7deiRrgUAeP8AxP0y4+JHjO40nSLtIZfDMYnhc4Ie6xuT3wrYz9K6/wCFXxGsfF0I0yW2ntdctI8X9q6EeSw469Dn2roNC8I6Lo2u6hrVlFILzUHLzsz5GT6DtWlaaTplnqFxqFrYwQ3Vz/rpUXDP9TQB5x8Y3gtPH3gC8mVhv1hIFfspYHrXqgrO1vRNL1oWw1K0S4+yzCeHd/A46MK0QMAAdKACiiigAooooAKKKKACio5Z4YSPNmjjz03MBmmfbLP/AJ+oP+/gp2YWJ6Kg+2Wf/P1B/wB/BR9ss/8An6g/7+CizHYnoqD7ZZ/8/UH/AH8FH2yz/wCfqD/v4KLMLE9FQfbLP/n6g/7+Cj7ZZ/8AP1B/38FFmFieioPtln/z9Qf9/BR9ss/+fqD/AL+CizCxPRUH2yz/AOfqD/v4KPtln/z9Qf8AfwUWYWJ6Kg+2Wf8Az9Qf9/BR9ss/+fqD/v4KLMLE9FQfbLP/AJ+oP+/go+2Wf/P1B/38FFmFieioPtln/wA/UH/fwUfbLP8A5+oP+/goswsT0VB9ss/+fqD/AL+CnJdW0jBUuIWY9AHBJosxWJaKKKQBRRRQAUUUUAFFFFABRRRQAUUUUAFZ0OjWEd2915IaRjnLc4rRoqZQjK3Mti4VJwvyu1wAAGAMCiiiqICiiigAooooAKKKKACiiigAooooAKKKKACiiigAooooAKKKKACiiigAqtqcvk6fPL/dQn9Ks1h+NpzDokir1fC/hWVefJTlLsjfDU/aVYx7s84nfzJnf1JNMpdjf3T+VSpbTufliY/hXxNm2foF4xW5DRV6LSNQk+7ayH8KuReGdUk/5Y7R71pHD1ZbRZlLFUY/FJGLRXTQ+Dr5hl3Rfxq7D4K5Bkuj9AK6I5diZfZOaea4WP2zjKK9Ah8HWC/fkdj+VXofDelRgfuC2PVq3jk9d72RzTz3DrZNnmQVieFJrU0K6v7C6EkEblSeVwcGvRItJ0+P7tpF/wB81YS3gT7sKL9FrqpZPOElLnszjrZ5CpFx5Lp9xbaRpYEkZdpZQSPSpKKK91bHzj3CiiimIKKKKACiiigAooooAKKKKACiiigAopsjpGpaR1RR1LHAqL7ZZ/8AP1B/38FOzAnoIDAggEHqDUH2yz/5+oP+/go+2Wf/AD9Qf9/BRZjsSwxxwxiOGNI0XgKowB+FOqD7ZZ/8/UH/AH8FH2yz/wCfqD/v4KLMLE9FQfbLP/n6g/7+Cj7ZZ/8AP1B/38FFmFieioPtln/z9Qf9/BR9ss/+fqD/AL+CizCxPRUH2yz/AOfqD/v4KPtln/z9Qf8AfwUWYWJ6Kg+2Wf8Az9Qf9/BR9ss/+fqD/v4KLMLE9FQfbLP/AJ+oP+/go+2Wf/P1B/38FFmFieioPtln/wA/UH/fwUfbLP8A5+oP+/goswsT0VB9ss/+fqD/AL+Cj7ZZ/wDP1B/38FFmFieigEEZByPWikIKKKKACiiigDwP9pSz/tTx94R0qS6uYIbrKSGCUocFj6Vkf8Kk0b/oNa7/AOBh/wAK6H49/wDJV/A//XT/ANmNdJX0NKtOnh6ai7afqz0YTlGnGzPOv+FSaN/0Gtd/8DD/AIUf8Kk0b/oNa7/4GH/CvRaKr61W/mH7Wfc86/4VJo3/AEGtd/8AAw/4Uf8ACpNG/wCg1rv/AIGH/CvRaKPrVb+YPaz7nnX/AAqTRv8AoNa7/wCBh/wo/wCFSaN/0Gtd/wDAw/4V6LRR9arfzB7Wfc86/wCFSaN/0Gtd/wDAw/4Uf8Kk0b/oNa7/AOBh/wAK9Foo+tVv5g9rPuedf8Kk0b/oNa7/AOBh/wAKP+FSaN/0Gtd/8DD/AIV6LRR9arfzB7Wfc86/4VJo3/Qa13/wMP8AhR/wqTRv+g1rv/gYf8K9Foo+tVv5g9rPuedf8Kk0b/oNa7/4GH/Cj/hUmjf9BrXf/Aw/4V6LRR9arfzB7Wfc86/4VJo3/Qa13/wMP+FH/CpNG/6DWu/+Bh/wr0Wij61W/mD2s+551/wqTRv+g1rv/gYf8KzvD3h2Hwt8dPCVlZahqE8U7SO4uJy3IjavVq4PUv8Ak4PwV9Jf/QDVwr1JqSk9LP8AIanJppvoz6Kooor5k8wKKKKACiiigAooooAKKKKACiiigAooooAKKKKACiiigAooooAKKKKACiiigAooooAKKKKACiiigAooooAKKKKACisHxX4v8P8Ahi2M2salDbjspbk15Prv7SPh22laPTdPnusfxt901cacpbIaTZ7tUN3aw3cXlzxh19DXzcn7Tl15g3eH7fZnnDNnH511Ph/9ozwveyrFqNrNZkn75+6KcsPK2qKXNF3R7DFpWnxY2WkQx7VZS3gQYWJB/wABrN8OeI9F8Q2i3WkX8N1GR/A3Na1YqnGOysEqk5fE2IFUdAB+FLRRVEBRRRQAUUUUAFFFFABRRRQAUUUUAFFFFABRRRQAUUUUAFFFFABRRRQB5x+0jJJH8I9WeOR42G3DKxBHPqK8m0L4XaVfaJY3s2s62JLi3jlcLdnALKCcce9er/tK/wDJINW/4B/OsXwh/wAippH/AF5Q/wDoAr3MFUlTwt4u2r/JHfQk40tO5x//AAqTRv8AoNa7/wCBh/wo/wCFSaN/0Gtd/wDAw/4V6LRW/wBarfzF+1n3POv+FSaN/wBBrXf/AAMP+FH/AAqTRv8AoNa7/wCBh/wr0Wij61W/mD2s+551/wAKk0b/AKDWu/8AgYf8KP8AhUmjf9BrXf8AwMP+Fei0UfWq38we1n3POv8AhUmjf9BrXf8AwMP+FH/CpNG/6DWu/wDgYf8ACvRaKPrVb+YPaz7nnX/CpNG/6DWu/wDgYf8ACj/hUmjf9BrXf/Aw/wCFei0UfWq38we1n3POv+FSaN/0Gtd/8DD/AIUf8Kk0b/oNa7/4GH/CvRaKPrVb+YPaz7nnX/CpNG/6DWu/+Bh/wo/4VJo3/Qa13/wMP+Fei0UfWq38we1n3POv+FSaN/0Gtd/8DD/hR/wqTRv+g1rv/gYf8K9Foo+tVv5g9rPuedf8Kk0b/oNa7/4GH/CuY+J3gOx8M+EptWsdW1iSZJEUCW6JXDMAf517ZXA/Hz/knF1/12i/9DFa4fEVZVYpvqXTqSckmz3nwoSfDWmkkk/Zo8k/7orTrM8J/wDIs6b/ANesf/oIrTr5mfxM8uW7CiiipEFFFFAHhvx7/wCSr+B/+un/ALMa6Sub+Pf/ACVfwP8A9dP/AGY10le7H+BT9P1Z3r+HEKKKKkQUUUUAFFFFABRRRQAUUUUAFFFFABRRRQAUUUUAFcHqX/Jwfgr6S/8AoBrvK4PUv+Tg/BX0l/8AQDW1H7X+F/kXHr6M+iqKKK+ePOCiiigAooooAKKKKACiiigAooooAKKKKACiiigAooooAKKKKACiiigAooooAKKKKACiiigAooooAKKKKACvFPjr8ZofDAk0Tw9LHNqhGJJByIf/AK9dP8evHK+C/BzyQOBf3eY7cdx6t+GRXxLd3E13dS3VxI0k0rF3ZjkknrXTQpc3vMuMSzresanrV897ql7Nd3Dnl5XLGqNFFdpYUUUUAbHhXxNrXhnUkvtHvpraVTkhWIDD0NfXHwS+LVl43txYX2y21aNeUzgSe4r4vq/4f1a90PWLbVNPmaK4t3DowPpWdSkprzE1c/RSivA7r9o7Rrfw7bPDaPc6m8Y8xOio2O9XvgL8TtX8a6/qTaxcQW9tHHmKIEADn3ridGSTbM+Vnt1FVv7Qsf8An8t/+/go/tCx/wCfy3/7+CshFmiq39oWP/P5b/8AfwUf2hY/8/lv/wB/BQBZoqt/aFj/AM/lv/38FH9oWP8Az+W//fwUAWaKrf2hY/8AP5b/APfwVJDcW85IhnjkI67GBxQBLRRRQAUUUUAFFFFABRRRQAUUUUAFFFFAHm37Sv8AySDVv+AfzrF8If8AIqaR/wBeUP8A6AK2v2lf+SQat/wD+dYvhD/kVNI/68of/QBXs4X/AHVf4n+SO2l/C+Zq0VU1i6ey0q6u41DPDE0gB6EgZrP8C6xNr/hu11S4jSOSbOVToMHFacj5eboVZ2ubdFc34X8QXOra9rOnzQxpHYSbEZerDPesn4jeOLjw9MtvplqlzMmGuC/3Y1JA/mRVxozlPkW5Sg27HdUVzHiHxSdI8L2mptAJbm7KRxRg8b26fhWdpFj4u0/Xm1KZbW7gviBKkZP7leuRmhUna7dg5dLncUVxF1rt/D8TV0x7zy9P+zGRkbAUHI5z+NdjbXVtdAm2uIpgOpjcNj8qmdNxtfqJxaJqK4O71bVNX8eXXh+21R9Kt7OASM8YG6TP1qz8NNb1HUptXsb64+2LY3GyK6PWQHPBxxxirdGSjzf1qNwaVzs6K5rVPENxaeONP0JYojb3MJkeQ/eXBqva+KLzVfFEmnaLbxzWNsCtzcPnG/0Wl7KVr/MXIzraK5Lwx4smutQ1HS9ahS0vbNmbC8K0fZhTfDXijUNah1K/js4xYwsy2rZwZSO+TxjNDozVx8jOvory+38ca02vSwtbAyfZ1xa+avlq+3k7vTPavTomZokZgAxUEgetFSlKna4Sg47jq4H4+f8AJOLr/rtF/wChiu+rgfj5/wAk4uv+u0X/AKGKrDfxo+qHS+NHvPhP/kWdN/69Y/8A0EVp1meE/wDkWdN/69Y//QRWnXz8/iZ50t2FFFFSIKKKKAPDfj3/AMlX8D/9dP8A2Y10lc38e/8Akq/gf/rp/wCzGukr3Y/wKfp+rO9fw4hRQKXa390/lUiEopdrf3T+VG1v7p/KgBKKXa390/lRtb+6fyoASil2t/dP5UbW/un8qAEopdrf3T+VG1v7p/KgBKKXa390/lRtb+6fyoASil2t/dP5UbW/un8qAEopdrf3T+VIQR1GKACuD1L/AJOD8FfSX/0A13lcHqX/ACcH4K+kv/oBraj9r/C/yLj19GfRVFFFfPHnBRRRQAUUUUAFFFFABRRRQAUUUUAFFFFABRRRQAUUUUAFFFFABRRRQAUUUUAFFFFABRRRQAUUUUAFFY+ra7BaubeD99P3A6L9TWOt5f38mPMd+eVT7tAHzR+1P4ibWPiI9hG5NvYRiMLngPzuP8q5z4UfDbWPH1862f7myhYCa4boD6D1NZ3xWaRviVrqTE5W8K89hgV9SfBKzbRfh3pctnD+5mjMjyJzuO49cfl+Fd05+zpqxo3ZGPH+zh4TGmrC91ctdhcGbccE+uOleJfGH4U6p4BmW48w3emyNhJgOnsfSvtGxvo7lQMgP6etc58YdMtdV+HmrW91s2rAzgt2IGRWFOvJS1ZKk7nwVRSDoKWu80CiiigCS1EbXMSzNtiLgOfQZ5r6H8L+Gvg61lE9n4gmFw0YMwhumBB75wa+dK7z4RfEI+Aru6nGnpeeem3DAcfnUVItrQGez/8ACM/DD/oYdR/8C3/xo/4Rn4Yf9DDqP/gW/wDjWB/w0g//AELcP5LR/wANIP8A9C3D+S1hyVCdTf8A+EZ+GH/Qw6j/AOBb/wCNH/CM/DD/AKGHUf8AwLf/ABrA/wCGkH/6FuH8lo/4aQf/AKFuH8lo5Kgam/8A8Iz8MP8AoYdR/wDAt/8AGj/hGfhh/wBDDqP/AIFv/jWB/wANIP8A9C3D+S0f8NIP/wBC3D+S0clQNTf/AOEZ+GH/AEMOo/8AgW/+NWbKTwt4Pf8Atbwxrl1c3Cf6y2lnZxKvcYJ61y//AA0g/wD0LcP5LR/w0g//AELcP5LS5KnUVmfRnhnWrLX9Hg1OxcNHKucd1PcGtOvmT4d/GGa++IUcdhoUqQagwW4hhXPzf38CvpuuepBwepLVgoooqBBRRRQAUUUUAFFFFABRRRQB5t+0r/ySDVv+AfzrF8If8ippH/XlD/6AK2v2lf8AkkGrf8A/nWL4Q/5FTSP+vKH/ANAFezhf91X+J/kjtpfwvmP8Uf8AIt6j/wBe0n/oJriPhhp/iGbwbZSWWvJawHdtjNurbefUiu/1a1a90u6s1YIZomjDHtkYqh4K0aTw/wCHrbS5JlmaHOXUYByc10wqKNJrrc1UrRscN4Nv20LUfGF9qE4uXtmLswXbvI9APWsDV9U0WbwFqd1LrFtPrOoPGzxB8soEinb+n6V6f4c8OPpet6vfzTRzJqEm8Jj7vPepPGnh5Ne8O3GlweTbySlCJCnTDA9vpXQq8PaX9PwLU1zfcZMen6P408EW1nDeI7RIhSaI5MUg6GsybV/FPgy4gh1ox6npcsiwxTrw8fPVsV0mpaVqltotomkX62s9mAXG0lJgByCAOc1habpGueL4rK+8STRwW0MnmLaxoVLMDxuBA4qYSjZ8z938RJrrsZesWVrrHxato7jc0D2hcpnAcZHB9RWhp9rb6H8VxYabGLa0uLIySQxjCblPXA+tbh8Lyf8ACbR+IFuI1hSAxCHBz1H+FTT+HZJPHEXiH7QgjS3aExY5Oe9DrRta+lvxDnW3keea/Yap4y1PUNe0lTbx6cTb7YztkuMcsCRzjFaWl+K7OKHRNH8MRxWlxJN5d5bFBvTHUt9fWuitvC+s6PqF3L4f1O3itbtjJJDcKWAf1GAazovh5dQ6iNdh1hhrRfLuQfKK/wB3Fae1ptWb0W3/AASuaLVmZfxTtdSuvHmm2+mSFLs2bYI6kZOQK6f4UXWmzeGhb2MPkT2zmO7jP3hKD82fxq1c+Hbq58Xabr811Fm0gMciAH5ye4qG48KzweKf7b0a8S085cXMRBxIfXispVIypqF+hLknFROM+MqtdeIol0YStfxWxN40ZP8AqsdDj8a7zwYmk3/gmyhsYw1jJBt2n16N+uai8IeF30l7+71K5S9vr6QtLIBxt7DmneEfDU3h7UL8QXYfTp3MkUHOYyev60qlSLhyJ7fj/XQJSXLy9ipF8PdCjvHP2eE2ZhEa2/lj5SBjdn175rro1CRqi/dUAD6U6iuedSU/iZm5N7hXA/Hz/knF1/12i/8AQxXfVwPx8/5Jxdf9dov/AEMVphv40fVFUvjR7z4T/wCRZ03/AK9Y/wD0EVp1meE/+RZ03/r1j/8AQRWnXz8/iZ50t2FFFFSIKKKKAPDfj3/yVfwP/wBdP/ZjXSVzfx7/AOSr+B/+un/sxrpK92P8Cn6fqzvX8OJn+ItNbV9FudOW6ltDMu0TR/eTnqK4f/hV9x/0OGq/n/8AXr0iirhWnTVosqM5R2PN/wDhV9x/0OGq/n/9ej/hV9x/0OGq/n/9evSKKv61V7/kP2su55v/AMKvuP8AocNV/P8A+vR/wq+4/wChw1X8/wD69ekUUfWqvf8AIPaz7nm//Cr7j/ocNV/P/wCvR/wq+4/6HDVfz/8Ar16RRR9aq9/yD2su55v/AMKvuP8AocNV/P8A+vR/wq+4/wChw1X8/wD69ekUUfWqvf8AIPay7nm//Cr7j/ocNV/P/wCvR/wq+4/6HDVfz/8Ar16RRR9aq9/yD2su55v/AMKvuP8AocNV/P8A+vR/wq+4/wChw1X8/wD69ekUUfWqvf8AIPay7nm//Cr7j/ocNV/P/wCvXX+EtDfQdO+xvqM98c58ybrWzRUzrzmrSYnOTVmFcHqX/Jwfgr6S/wDoBrvK4PUv+Tg/BX0l/wDQDRR+1/hf5BHr6M+iqKKK+ePOCiiigAooooAKKKKACiiigAooooAKhuLq3tx++mRPqaz/ABBqYsbdtpw+K8+vdQkmlMkkpJPbNAHo51rTR/y9x0n9tab/AM/cf615h9qHqaPtQ9TQB6f/AG1pv/P3H+tH9tab/wA/cf615h9qHqaPtQ9TQB6f/bWm/wDP3H+tH9tab/z9x/rXmH2oepo+1D1NAHp/9tab/wA/cf60f21pv/P3H+teYfah6mj7UPU0Aen/ANtab/z9x/rR/bWm/wDP3H+teYfah6mj7UPU0Aen/wBtab/z9x/rR/bWm/8AP3H+teYfah6mj7UPU0AeoprGnO21bqMmraSo4BVgR7GvKYH80HZJ83oTya0tL1e5s3CliydwTQB6QK53xPrLQONPsz++YZkftGtPOvwppUl1u+YLhV/2j0rndOtpb272vkvId8zfyFAFrRdLe9fdyIs5Zj1c+tdfZ2kNrGEjQDHenWdultAsaDGBU1AHwx8fdNm034q6yJUK/aZvPXPcN0P6V6x+zN8UdOt9Ij8I69cpbGIkWkjn5WBOdufXJNWP2vPB8l1a2viuzhLtEPJucDnb/Cf518yKxU5UkH1FehFKrTVzXdH6AXwjt7lbi1kRon5BRgQDXlP7SvxItrDw63hmyYtf3afvsf8ALNa8j+B/ijXD4207TJtRuJbNmCeSz5UVuftSaei6lp2qKuDKhjY+pBrCNLlqJMlKzPFB0ooortLCiiigArt/g14b0LxT4qOl69qAsYGhLRuf4nyMD+dUr/4e+LrPRbfWH0a5ktJ03ho0LbR7+lb3wX+HJ8d3V9b/AG9rCe1UMpKnnnkVEpLlbuDPRtX+B3hyTV7fR9Cvpbu5Yh55MApDH7kHqe1cx8dPg5J4QtotY0QPcadtCzjGTG3r9K+nPAnhWx8KaLHYWpMkmB5sz8s5+tbN/Z21/ZyWl3Ck0Ei7XRhkEVxqvJPfQz5mfEPwp+GOueOr3dDE9vpy/wCsuXGFz6D1qj8S/h/rfgfV3tb63d7Vm/cXCjKuP8a+59H0yw0ixSy061jtrdPuogwKZrmjaZrdqLbVLOK6iDBgrrnBq/rL5vIfOfIHwz+C3iDxdpc+pTg2FvszbmQYMrf4Vwvifwtrfh3XH0fUrGaO5DYQbc7x2I9a/QW3hit4UhhjWONAFVVGABVDUtB0jUr63vr6wgnuLf8A1UjrkrQsS76hznyfonwE8T6j4NbWmKwXjLvitH4Zl9/evN7Dwzrl54iGgRafP/aHmeWYivKnPev0KAAGAMCs6PQ9Jj1htXjsIFvmG1pgvzEUliXrcOc4f4LfC7T/AANpiT3CpPq0qgyy4+57CvSaKK55ScndkNhRRRSAKKKKACiiigAooooAKKKKAPNv2lf+SQat/wAA/nWL4Q/5FTSP+vKH/wBAFbX7Sv8AySDVv+AfzrF8If8AIqaR/wBeUP8A6AK9nC/7qv8AE/yR20v4XzNWiq+otdLZStZRrJcbT5as2AW7c1x+val4s8OafHrF/c2d7axspubeOLayqeuG74raFNz2Zajc7iiqdjqdjeCMQ3EfmSRiRYycPtIznFWLiQxW8sqrvKIzBfXAzios9hElFYXgzxFF4i06W5EBt5IZCkkZOduKo+HPGtprHirUNCSAxta/ck3ZEnr9Kv2U9dNh8r18jq6K5/VPEi2fizT9AjtTM90jO7hv9WB6iqt34quZtal0rQdKbUpbf/j4dpBGkZ7DJ4JoVKT6Bys6qiqekTahPa79Ssks5s/6tZQ4x65FW25UhWGccGoasxC0Vxeh63rX/Cc3Wg6lcW9xEkIlRo49pGSeP0rU8KeIxrt9qtsLUwf2fP5OS2d/HWtJUpRKcWjoKKx/EGqX1jLDb6dpct/PLnHOxFHux4FZ+i+KZ5/ET6Dq2mmwvAoZAJBIrj2IpKnJq6Fyu1zqKKxPGOvr4f01blbc3M0kgjihDYLk1J4R1yHxDokOpRRmIuPnjJyUPpS5JcvNbQOV2ua9cD8fP+ScXX/XaL/0MV31cD8fP+ScXX/XaL/0MVphv40fVFUvjR7z4T/5FnTf+vWP/wBBFadZnhP/AJFnTf8Ar1j/APQRWnXz8/iZ50t2FFFFSIKKKKAPDfj3/wAlX8D/APXT/wBmNdJXN/Hv/kq/gf8A66f+zGukr3Y/wKfp+rO9fw4hRSMyqNzMFHqTgUzz4P8An4h/7+CkIkoqPz4P+fiH/v4KPPg/5+If+/gosMkoqPz4P+fiH/v4KPPg/wCfiH/v4KLASUVH58H/AD8Q/wDfwUefB/z8Q/8AfwUWAkoqPz4P+fiH/v4KPPg/5+If+/gosBJRUfnwf8/EP/fwUefB/wA/EP8A38FFgJKKj8+D/n4h/wC/go8+D/n4h/7+CiwElFR+fB/z8Q/9/BT1ZWGUZWHqpzQIWuD1L/k4PwV9Jf8A0A13lcHqX/Jwfgr6S/8AoBrWj9r/AAv8i49fRn0VRRRXzx5wUUUUAFFFFABRRRQAUUUUAFIxwKWmTf6s/SgDz74g3kiQsV+8CcVzNnDLMUiiUvIw6VuePRmI/U1W8I/8heL/AHT/ACoAZ/Yup/8APqf++hR/Yup/8+p/76Fd9g+lN3pu2713emRmgDg/7F1P/n1P/fQo/sXU/wDn1P8A30K72igDgv7F1P8A59T/AN9Cj+xdT/59T/30K72igDgv7F1P/n1P/fQo/sXU/wDn1P8A30K72igDgv7F1P8A59T/AN9Cj+xdT/59T/30K7x3RQGZ1UHuTxS0AcF/Yup/8+p/76FH9i6n/wA+p/76Fd7RQB5xdW1zZSqJozG/Uc1ckbfHHLjBYc1e8cf8fMP+6aoD/jzgNACByCpOWCHcF9TXU+ArpZoZZJk2S78YNcc0mybB6VoafdyWkyujYH86APUVORS1kaLqSXUA+bmtcdKAKmr6fa6rps+n3sSywToVdSO1fFvxp+GWpeB9ZkmiiabSZmLQzKMhAf4T6Yr7dqlrOlafrFjJY6lax3EDjBVxmtaVVwY07HxN8BbV7j4jWTL0h/eMfYV3H7TkwfS9IQsN3mO2PavSIfhtoPgfWrrUdHkctcrsSF+fLz715X8e9J8Qavq9t9g0m6uLKGMKsqLlSe9bKanVTRV7s8WorRXQtaabyV0u7MmcbfLPWuh0H4YeN9ZmEdtoU8YJxvm+VR+NdTkluyzja9i/Z++Fd34m1iLWNYtni0m3YOA4x5xHQAeleh/DP9nqy094tQ8VXC3U6kMLaP7gPue/5V7xZWtvZWyW1rCkMSDCoowAK5quIVrRIcuwJa262y2whTyVXaEI4xVDTPD2j6bqM2oWNjFb3Ew2yMgxkVq0VyXICiiikAUUUUAFFFFABRRRQAUUUUAFFFFABRRRQAUUUUAFFFFABRRRQB5t+0r/AMkg1b/gH86xfCH/ACKmkf8AXlD/AOgCtr9pX/kkGrf8A/nWL4Q/5FTSP+vKH/0AV7OF/wB1X+J/kjtpfwvmatecau+reMtev/DPm29rp1rIpmYZMki9cdMV6PXPaFYavb+ItQuryKyW1l/1LRA+Yf8AeropSUby69DSDtdlDxP4GsdShint7yawuraMKk6HAwBxu9qyPB3iDxJb+Jl8O6gI9Xt1BzfQcqAB3J4rr9Y0RtVu1a5v5ltFH+oi+XJ927j2xWhY2NpYwiG0t0iQdlFV7b3OWWv6D59LPU890i6Xwz4n8TWMhXy3gN3H2HuP1FYOk2c2h33h3xHvA/tCZkn9t3AzXU/EvwdqmvanaXekvDH8piui7kFkJBx09q1vGPhl9U8IJpdgES5g2NAWOArKfWuhVYWWvxb/AJGiktPPcxtAzqfjfX9cRcw21sYIm64JGeP++azfhofEjaVqF3pcOn4a6kLyXLNukIxwMA9Pf1rrvh54em0Hw39jvyj3crFrhkbIbNZVlovijw7c6hb6FBZ3ljdN5kZnnMbQsevAU57elS6kXzRVulvkLmWqK1z4g1bxH4J1AWdu0Wp2c3l3MMZ5YDrsP0qz8P5vDcl3C2m3V1b3whxcWk4YMSe53f0q3ofh3VtD0KdrGaCXVLibz5g4wjk/w57D3xVfT/D+tX3jGLX9Xt7PTxBHsWO3lMnme7HA9KTcLSSdkJtWaRWsP+Sw3v8A15p/NqX4Uf8AIc8Vf9f/APQU3TmV/jDelWVv9EToc92p2haT4u8P6trE9lpunXkN/c+cpkuyhUdOmw05/C436Ib2t5I7PVxqhtv+JSbQT5/5eM7cfgDXDae89p8S0PiWMNf3KhbOSA/uAv44Oc57V0NxN4y2wXMNjpxfkTWrXJ2+xD7f0xVCDQ9d1TxLBrmuR2tqbMf6NbwyGQE+pbA/lWdO0U7tbfMmOidyh4g1C21L4m2OnTXVvDb6cvnOZHChm645pnw3u4NP8Xaz4fiuYpbfeZrcxuGByegxWl4Y8H7bzUdQ8RWtrc3V3OzqASwRc8DPHak1bwlNbeKNM1rw7BbW/kttuIySoKEYJ75NaOdOzp36fK5V4/CdrXA/Hz/knF1/12i/9DFd9XA/Hz/knF1/12i/9DFYYb+NH1RFL40e8+E/+RZ03/r1j/8AQRWnWZ4T/wCRZ03/AK9Y/wD0EVp18/P4medLdhRRRUiCiiigDw349/8AJV/A/wD10/8AZjXSVzfx7/5Kv4H/AOun/sxrpK92P8Cn6fqzvX8OJQ8QaXDrWj3GmXEs0MU67WeJsOOexrjP+FTaL/0Gda/7/ivQqKuFacFaLKjOUdmee/8ACptF/wCgzrX/AH/FH/CptF/6DOtf9/xXoVFX9aq/zD9rPuee/wDCptF/6DOtf9/xR/wqbRf+gzrX/f8AFehUUfWqv8we1n3PPf8AhU2i/wDQZ1r/AL/ij/hU2i/9BnWv+/4r0Kij61V/mD2s+557/wAKm0X/AKDOtf8Af8Uf8Km0X/oM61/3/FehUUfWqv8AMHtZ9zz3/hU2i/8AQZ1r/v8Aij/hU2i/9BnWv+/4r0Kij61V/mD2s+557/wqbRf+gzrX/f8AFH/CptF/6DOtf9/xXoVFH1qr/MHtZ9zz3/hU2i/9BnWv+/4rrPC+hW/h7TRY2txczoDndO25vzrWoqJ1qk1aTE5ye7CuD1L/AJOD8FfSX/0A13lcHqX/ACcH4K+kv/oBp0ftf4X+QR6+jPoqiiivnjzgooooAKKKKACiiigAooooAKZN/qz9KfTJv9WfpQB5t47/ANW341V8Jf8AIXj/AN0/yqz48/1TfjVXwj/yF4v90/yoAxPF9xu+K0Gmv431DTrN9Nlnlt4Hj+WRXjCgAqTyGb8q3NMuNG0nS73Xrc6lqT2i/vJrkFWYd8DoR+FQePdLtbTxdpPiP+xEvEG6G5aOMFlBGQx9QMY/GrOs32oeIdNutO0bS3WwltJEd5hsBY42hcfjnPtQBpJ4wsX1Gws1hlK3kYbzf4YyV3bT745qtpPibVNV1i4mstODaJAXjM7HDvIvXHtXJ63pOvab4b8K2MFmZr2WeVL1kP3R9nYKc/kK2/Ay63P4btNLm0q40uKztmSczY3zSYPK4J49z7UAPt/H13qenxahomgTXlupcXX75VMRV2Uj3Py5/Gt7V/E1rY+FDr0cTTqUBSIHDMx/h+tUPhPov9j+ArSwmtjDMzztMr8klpnIJ/AiuR8TaFrlldaXpd1eQtpMurlrcLne5dt21h0AGcDHpQB0yePJY/Et3o9/4evLZbeCOfz0kEoZH6EKBntWhrXi7RIdFlnS8djJAxTy4yzA4PUDpXMK3in/AIXBrcVna6YF/s23VHeVsiPLYOMdfauj0vwrHpekakZJBe392ru8pjCjcR0UDoP/ANdAHIaL44t5/hdaXMmm32q/ZtNE08zIYg7KmSRnrnFdlq3i+w0gafDLBPLJcwiUpENxiTbksfasfTLDULf4GxaV9hJv4dIEHkt/E4jxj86gnlv9J8XR6pJ4cvtUjl0tLdTbbSqHjKsGIoA6OPxhpc2p6fbQEyW19btNHcg/KuP4SOxqx4X8RW+vLcNDbyw+S5UCT+Nf73tXBHwZrQh00wQxxG4vGa5XcR9nhdskAeorqfCKXkfi/WkktzFaooWI4wGORyKAHeN/+PqH/dNUP+XGD6mr/jf/AI+of901Q/5cLf6mgChc/wCtNT2Mqk+TJ0P3T6Gqmp3EdsrzSthRVJ7q4hjiuLi1eOCX7j9aAOr0+6lsboc4HcV32lXqXMAZTnivOrdhd6cJgQZI+p/vL2rT8M6ibe6ELN8p5FAHoNQXtwltA0jsBgVDLfwQQeY7jp0rjte1ObUpDFCWEOcEjq3sKAKF/dTaxq+YcsN2yIep7mvQdNsIbTT4rXy1YIvO4Z571j+EtE+yKLy5jCykYjT+4v8AjXSUAVxY2IbcLO3DevlLn+VToioMIqqPQDFLRQAUUUUAFFFFABRRRQAUUUUAFFFFABRRRQAUUUUAFFFFABRRRQAUUUUAFFFFABRRRQB5t+0r/wAkg1b/AIB/OsXwh/yKmkf9eUP/AKAK2v2lf+SQat/wD+dYvhD/AJFTSP8Aryh/9AFezhf91X+J/kjtpfwvmatFVdXumstLurxUDtDE0gUng4GcVn+CdZk8QeHbbVJYEgebOUU5AwcVpyvl5uhVna5tUVy2leLPtF9r0d5bpDb6SSS6sSWUdSazofFfia80mXW7DQ7N9NT5lDzMJWQdSBjHT3rT2EyuRndUVm6FrFnq2mW99DIqicfKrMAc9xV+SSOPHmSImTgbmAyayaadmTYfRXHnxNrOpavd2Xh3TbSeOz+WaS6lKfN2AwD71LofiyW+0jVJrizWG+03PnRBsqT2wetaOjNK5XIzq6RgGUqehGDXBWfivxZc+HB4gj0fSzZcsVE7+ZtBweMY7V1fh/WrXV9IttRjYRrOOFdgDnuKJ0pQ3BxaE0zw/o+m3kl5Y2SxTyffk3Ek/mfetSmvJGhUPIilvu7jjP0pHkjRgryIpPQFgCahty3JbbH0Vy3xB8Wf8IzZKba1F5eOCywk4G0dSaT/AISqb/hXw8Tm0j8zyt/k7jt6+tWqM3FStuVyO1zqqK5LRdU8ZalZWl8NM0dLe4RZB/pD7gpGf7vWusXO0buuOcVM4OLsxNWFrgfj5/yTi6/67Rf+hiu+rgfj5/yTi6/67Rf+hitMN/Gj6oql8aPefCf/ACLOm/8AXrH/AOgitOszwn/yLOm/9esf/oIrTr5+fxM86W7CiiipEFFFFAHhvx7/AOSr+B/+un/sxrpK5v49/wDJV/A//XT/ANmNdJXux/gU/T9Wd6/hxCiiipEFFFFABRRRQAUUUUAFFFFABRRRQAUUUUAFFFFABXB6l/ycH4K+kv8A6Aa7yuD1L/k4PwV9Jf8A0A1tR+1/hf5Fx6+jPoqiiivnjzgooooAKKKKACiiigAooooAKZN/qz9KfTJv9WfpQB5p49/1LfjVbwj/AMheL/dP8qs+Pf8AUt+NVfCpYamhQAsEOAe5xQB3ZAIwQCPQihQFGFUKPQDFcJda/wCNB4lg0aC00NZZoXnCS+Zu8tSATw3qwrWsfEd5Dq9vpOuaeLWe4DGGWMny324yBnnuKAOlIB6gHHSlqkdU08Xq2X2uL7QxwE3ck+lMvdY02yvoLG5ukS4n/wBWnc0AX6zdf0W11kWf2lpUNpOJ4mjbBDCprvVNOtED3F5DGpbZksPvelWPPh8nzhIpj/vA8UAVIdJtItfn1tfM+1zwJA+W+XamccevNX6rR6jp8k3kx3tu8uM7BIM/lU8ziOF5D0VSx/CgB1KOOnFYOm67/aWgPfQmG2kfcIBMeCe2a0rK7V7CK4nmgywGWQ4Qn2zQBcpAB6D8qbJLHGVEkioXbauTjcfQULJG0jRrIpdeqg8igDlfG/8Ax9Q/7pqiP+Qdb/U1e8b/APH1D/umqI/5B1v9TQByvjmOWSyBjyVVwXA9K3/Ary3mki1vAlzb4+Xd1WobtVZ2VgCD1BqCyh+yki2Z0Dfwg8UAdXb2NrCHjtZQq4wynnApEtLWB1kaQFh90lsVQBNvZiHcTLIdztnt2Fc9e3T3WuQ2sbsVj+9z3oA9AgsrjUcbTuT06Af41v6VolvZkSyYkl7EjhfoKj8MRslkmfStqgAooooAKKKKACiiigAooooAKKKKACiiigAooooAKKKKACiiigAooooAKKKKACiiigAooooAKKKKAPNv2lf+SQat/wAA/nWL4Q/5FTSP+vKH/wBAFbX7Sv8AySDVv+AfzrF8If8AIqaR/wBeUP8A6AK9nC/7qv8AE/yR20v4XzH+KP8AkW9R/wCvaT/0E1wvwxtPFcng6yfTtY0+3tju2Ry2Zdhz3O8Z/KvQdYtnvdKurSNgrzQtGpPQEjFZ3gXR59A8NWul3MiSyQ5yydDk5rqhUUaTXW5qpWicX4J0661C/wDGWl31zG89xuikljj2rk8ZAz/Wr9gnivRPCU+kSaRbTxQwSKLn7Rt+Taedu30962vDvh++0nWdc1DzoJDfOXhXB+U5/iqtrOl+L9btzp95dadZ2chxM1qG8xl9PmJHNayqKUt1bT8inJN+RwlrbXNr4A0bXo2cS2F8WbbnBjJ5rqvEMzeIPGegabby5ggX7XMynjpwD+NdWdCs/wDhGn0JFxbtD5fv9axvh54VvPD7XE2pXMVzcSARo6j7qA5AodeMk5dVe3zG5p3ZyV4dam8YahdeAUAQIUvRMf3bSdio7HrWh4PubI+EtftGhli1dEZr7zW3M7HoQeOOOlbGneHvEGgahevoNxYy2l2/mFLsHKt7FSKfpHhG4gttXub24jl1PU02syjCIOwH5mqlVg42v29fmDkrHM+G9N8U33wzSOz1ayjs3STEP2Y+Zjccjfu/pUc80V98N7K7063e2uNHuAsihs9OGP410WjaL4y0vw6mh28uj+SoZRMVffhiT/ex39K1tC8K2+m+FZtFaVpmnDNNI3Vmb/69Eq0U279Qc1+JyPjS+k1W6srmzlZo7G2huiVbAyxIYH/vmr+p3i6z4402XJW3sLMXMvPBLDcP0NWfCHgy80vS9RttQuoriS5Qxxso4VOdufzq14A8KXWhi7k1W4ivJ5tqKwHAjVQoXH0FKU6cU7Pbb5g3FbdDkP7S0/VtP17xBqF/Es8sMkNlbseUjA4/E1t+ErW38R/CmDRbe+jSZoNrnG7YcnqK6nXvD2n32jXlpb6fYxTTRMiSeQo2k9+lZuk+HNR0jwdb6dps9rb6lEozMsQ2yHPfvSdWMo6aO6E5prQyL+48U+B9FtJri8sdR021VY3jS3Mb7Bx97cece1d7ZXCXdpFcx52SKGH41yOt6D4k8SJHZa1cWFvp4YNKtoG3P7fMTXYwRpDCkMYAVFCgD0FY1Wml38iZNW8x9cD8fP8AknF1/wBdov8A0MV31cD8fP8AknF1/wBdov8A0MUYb+NH1QUvjR7z4T/5FnTf+vWP/wBBFadZnhP/AJFnTf8Ar1j/APQRWnXz8/iZ50t2FFFFSIKKKKAPDfj3/wAlX8D/APXT/wBmNdJXN/Hv/kq/gf8A66f+zGukr3Y/wKfp+rO9fw4md4k0+41TRLmwtb6WxmmXatxH95DnqK4T/hXPiP8A6H/VfzNemUVdOtOmrRKjNx2PM/8AhXPiP/of9V/M0f8ACufEf/Q/6r+Zr0yitPrVT+kivayPM/8AhXPiP/of9V/M0f8ACufEf/Q/6r+Zr0yij61U/pIPayPM/wDhXPiP/of9V/M0f8K58R/9D/qv5mvTKKPrVT+kg9rI8z/4Vz4j/wCh/wBV/M0f8K58R/8AQ/6r+Zr0yij61U/pIPayPM/+Fc+I/wDof9V/M0f8K58R/wDQ/wCq/ma9Moo+tVP6SD2sjzP/AIVz4j/6H/VfzNH/AArnxH/0P+q/ma9Moo+tVP6SD2sjzP8A4Vz4j/6H/VfzNdn4R0i80XShZ3uqT6lKCT5033q2aKidec1aX5Eym5LUK4PUv+Tg/BX0l/8AQDXeVwepf8nB+CvpL/6AaKP2v8L/ACCPX0Z9FUUUV88ecFFFFABRRRQAUUUUAFFFFABTJv8AVn6U+mTf6s/SgDzTx7/qW/Gq3hH/AJC8X+6f5Va8e/6pvxqr4R/5C8X+6f5UAM8Q39npvxf0+8vp0hhTQ7nLMf8AprDxUWvzXmoWVz4xCmCDS7SVrCNx99mwC7Dv0GK6jWPCuiaxrdnrGpWSXFzZoywFicLkjPHfp3rWnt4J7V7WWJGgddjRkcFfTFAHmHhvSLGxsdI1/Vr5NU1Bz9ot1jUK291y2cfewCRz2qz4UbT7qS/8Qaqkd1qd1evFbIfmKJGPlwO33jmur0HwX4Y0K5e50rSYraVwQW3s3B9AxOPwqXR/Cnh7SNQuNQ07TIoLm4YtK4ZjuJ6nBOB+FAHE/DrQYtY1PxDd65aw3EMd+Y7eCQblHyKS+D0OTj8BVLxHrzeFvCeu+H1jlkvYpWe2XHWORtwx7KDj8K9R03TLPTnuntIRGbmXzpcd2wBn8gKyPiRptxqXg7UbfT7VJr6SMLHwAx56ZoA8/az8J2HjiG2u5YbWZNNiDyxHZJvIJ+8O/Nb2j6frGsW1/bNqWowaXC+LWRyVmkTGTlup5zzW3Docz+NItUmsoTALGKJmZATvA5rqsDbtwAPTHFAHl3wz8HabcaNPNc3eo3Ukd1KkYuLppFTDHBAPeqWixQeIV0TQZLx4rGC3kuJCkuzzMkqOfUEg/hXqWlaZZ6XHPHZQiJZpnmcDu7HJP5msa88CeFb2zt7S80mOaO2z5XzspXPXlSKAPPNUvru1s9O/tC+lvbDQ9bhdL0nLSoOxP8RHQ+tdT4NzZ+O7qO6mke9vrJZpFLZCnIPA7Cuuj0PSY9Mj01bCH7JFjZERkDH160iaHYJ4hbXFjP2wwiDdnjaKAMXxv/x9Q/7pqgP+QdB/vGr/AI3/AOPqH/dNUB/yD4PqaAKFz/rTViyQRnznGW/hFNMe6bcelN1C8hsbZppmAA6D1NAEOuaitlas7HMr8IPem+AdJluLr7VMCWc7iTWNplrc69qouJVbZn5F7AV7D4X0lbO2T5cHFAG1p8PlQKvtVmkUYFLQAUUUUAFFFFABRRRQAUUUUAFFFFABRRRQAUUUUAFFFFABRRRQAUUUUAFFFFABRRRQAUUUUAFFFFAHm37Sv/JINW/4B/OsXwh/yKmkf9eUP/oAra/aV/5JBq3/AAD+dYvhD/kVNI/68of/AEAV7OF/3Vf4n+SO2l/C+Zq0UU2R0jQvIwVRySTgCqGOorM1fXdM0vTP7RuLlTAfuFDneewHrWK/izVI7H+0JPC90tmMFpPNBIXP3sY/GtI05S2RSi2dbRWdYa1p17o51a3uAbMKWaQ8YA61g6D480/WfEn9j2drNtKF0nbhWA9BQqU3fTYFFnX0UVgePdaudA8OvqNrHG8olRMOMjBzUxi5NRQkruxv0Vk6lrK6d4aXWLiIuBEjsinGSwHSqtz4nhgutHtzayM+qIXXDf6sDHX86apyeyHys6Cig9aKgkKKKKACiiigArgfj5/yTi6/67Rf+hiu+rgfj5/yTi6/67Rf+hit8N/Gj6o0pfGj3nwn/wAizpv/AF6x/wDoIrTrM8J/8izpv/XrH/6CK06+fn8TPOluwoooqRBRRRQB4b8e/wDkq/gf/rp/7Ma6Sub+Pf8AyVfwP/10/wDZjXSV7sf4FP0/Vnev4cQoooqRBRRRQAUUUUAFFFFABRRRQAUUUUAFFFFABRRRQAVwepf8nB+CvpL/AOgGu8rg9S/5OD8FfSX/ANANbUftf4X+Rcevoz6Kooor5484KKKKACiiigAooooAKKKKACmTf6s/Sn01xlaAPN/HcUht2ZRk88Vj6Jeizuo7nbuAGCK7HxLbh90b8d1J9a4+W0CMVA2mgDo/+Eqt/wDng9H/AAlVv/zweuZ+zt60fZ29aAOm/wCEqt/+eD0f8JVb/wDPB65n7O3rR9nb1oA6b/hKrf8A54PR/wAJVb/88Hrmfs7etH2dvWgDpv8AhKrf/ng9H/CVW/8AzweuZ+zt60fZ29aAOm/4Sq3/AOeD0f8ACVW//PB65n7O3rR9nb1oA6b/AISq3/54PR/wlVv/AM8Hrmfs7etH2dvWgC3r+pLqU6OkZQKMc96DlbWFD1HNQQQojbpPmI6CotW1KGyiM1w43H7q9zQAuo3sFjbmaZgPQdya5u3gvPEGoLJKrCIH5E7ClsrO81/URNMrbM/KvYCvVfCnh2O0iUsmDQAeEfD8dpCpKDOPSuviQIoA6URRrGoAFPoAKKKKACiiigAooooAKKKKACiiigAooooAKKKKACiiigAooooAKKKKACiiigAooooAKKKKACiiigAooooA82/aV/5JBq3/AAD+dYvhD/kVNI/68of/AEAVtftK/wDJINW/4B/OsXwh/wAippH/AF5Q/wDoAr2cL/uq/wAT/JHbS/hfMk8SajJpWi3WoRWr3LwxlhGo64Hf2rzywjvvHzt/aHiaGC1Uhvsdm4UgEcqxHNeqVyfinwHoutSm8jj+xX+dwuYflYt2zjrXVQqRjvo+5rCSRg+MdNtdP8QeD9HtUK2STjEbHIO08Zz1r0hlRo2RwPLKlWHt3rkNb8J399odgp1Iy6vp7LJFcv8AxMOefrTrm78bzaXJaR6LBFctGUFwZ1IBx1xmqn78Y2e39XG/eS1M34TpFLDrtiyLJZrdsqRMMrgnpikkiig+M9pDDGkca6eQqIMADnoKl+Hd1HpmmXOkGzaPXELSSQSttM59QT1FQTWPi2TxzF4k/sCMKluYfK+0rk++c1q/4k7voV9pnW6t4l0PSrj7PqGoRwS4ztb0rA+Jtxa6n4Ca4tZhJC88ZVx3612NsZJIEe4gWOUj5k4OD9ayPG1pf3mgtBplna3Vx5ikRTgbMdzzXNTcVOJnFpNHJ/E+2tpPB+liSaZJH8mMKszKCDjqAcGs1PDumj4habpqXd28UNoZCTeOdrZHAO7j6Cuk8beEv7ej0Vzp9tJPAyrck4G2PH3R7ZqvpvgOxtvHU2oDSbSPTUhT7OABw/c4rphViqdubuaxklHc71QFQKM4AAGTS1z8cnika9co0FsNLCf6OwxuLe9VY5vHH9h3LPbWf9pCQ+QoK7SnbNcns/NGPL5nVUVW0s3jadbtqCot2UHnBOgbvirNQ1YQUUUUhBXA/Hz/AJJxdf8AXaL/ANDFd9XA/Hz/AJJxdf8AXaL/ANDFb4b+NH1RpS+NHvPhP/kWdN/69Y//AEEVp1meE/8AkWdN/wCvWP8A9BFadfPz+JnnS3YUUUVIgooooA8N+Pf/ACVfwP8A9dP/AGY10lc38e/+Sr+B/wDrp/7Ma6Svdj/Ap+n6s71/DiZ/iKHUrjRrmHR7pbW+ZcQyt0U561xP9hfFL/oa7T/vn/61ejUVcKrgrJL7ioyaPOf7C+KX/Q12n/fP/wBaj+wvil/0Ndp/3z/9avRqKv6xLsvuQ/aPsvuPOf7C+KX/AENdp/3z/wDWo/sL4pf9DXaf98//AFq9Goo+sS7L7kHtH2X3HnP9hfFL/oa7T/vn/wCtR/YXxS/6Gu0/75/+tXo1FH1iXZfcg9o+y+485/sL4pf9DXaf98//AFqP7C+KX/Q12n/fP/1q9Goo+sS7L7kHtH2X3GX4Xt9XtdGih1y8S8vgW3yoOCMnH6YrUoorBu7uQ2FFFFIQUUUUAFcHqX/Jwfgr6S/+gGu8rg9S/wCTg/BX0l/9ANbUftf4X+Rcevoz6Kooor5484KKKKACiiigAooooAKKKKACg0UUAZms2C3cLKRzXnutaXqdq5MDFl7AivVSAarT2kUv3lBoA8Ull15WwIl/Ko/tGvf88V/KvY30a2Y/cX8qadEtf+ea0AePfaNe/wCeK/lR9o17/niv5V7B/Ylr/wA81o/sS1/55rQB4/8AaNe/54r+VH2jXv8Aniv5V7B/Ylr/AM81o/sS1/55rQB4/wDaNe/54r+VH2jXv+eK/lXsH9iWv/PNaP7Etf8AnmtAHj/2jXv+eK/lR9o17/niv5V7B/Ylr/zzWj+xLX/nmtAHj/2jXv8Aniv5UfaNe/54r+Vewf2Ja/8APNaP7Etf+ea0AePmbX2BURhc98Uun+Gb6/uxLdl5G9+1ewDRbUfwL+VWrfT4IfuqKAMDwz4djs41JQAgV1MaBFAFKqhRxTqACiiigAooooAKKKKACiiigAooooAKKKKACiiigAooooAKKKKACiiigAooooAKKKKACiiigAooooAKKKKACiiigDzb9pX/AJJBq3/AP51i+EP+RU0j/ryh/wDQBW1+0r/ySDVv+AfzrF8If8ippH/XlD/6AK9nC/7qv8T/ACR20v4XzNWiiiqGFFFFAEZghM4nMMZlAwHKjcB9akoooAKKKKACiiigAooooAKKKKACiiigArgfj5/yTi6/67Rf+hiu+rgfj5/yTi6/67Rf+hit8N/Gj6o0pfGj3nwn/wAizpv/AF6x/wDoIrTrM8J/8izpv/XrH/6CK06+fn8TPOluwoooqRBRRRQB4b8e/wDkq/gf/rp/7Ma6Sub+Pf8AyVfwP/10/wDZjXSV7sf4FP0/Vnev4cQoooqRBRRRQAUUUUAFFFFABRRRQAUUUUAFFFFABSMQqlm4A6k9KyfGWq/2L4avdRDBWijOwnsx4H615JY2niTxHZx3up67NEknzbIuMitoUk480nZFqOl2z1vVPEuhaaha81S1THUCQMfyHNcLo2v6f4n+PfhS40ZpLiG180SuI2AXKHk5HSuLvtCtp9Vi0HQ7aXUtXuG2s5ORGO5NfSfwe+G2n+B9KDsqTanMoM02OnsKqtOjh6Tlq200vn1HOUKcb9WegUUUV84eaFFFFABRRRQAUUUUAFFFFABRRRQAUUUUAFFFFABRRTWdF6sB+NJtILjqKge8t0HMq1BJqluvTLfSspYilHeSM5VoR3ZeorJfWF52Rn8ahfVpj90Ba5pZlh49bmMsZSXU3KM1zcl/cMfvnFWNJklkvBliR3rOGZwnNQityI42MpKKRuUUUV6Z2hRRRQAUUUUAFFFFABRRRQAUUUUAFFFFABRRRQAUUUUAFFFFABRRRQAUUUUAFFFFABRRRQAUUUUAFFFFABRRRQAUUUUAFFFFAHm37Sv/ACSDVv8AgH86xfCH/IqaR/15Q/8AoAra/aV/5JBq3/AP51i+EP8AkVNI/wCvKH/0AV7OF/3Vf4n+SO2l/C+Zq0UUVQwooooAKKKKACiiigAooooAKKKKACiiigAo5pD0NeLX2q+IvFWu6jHaas1pp0MpRNg5xWtOnz3bdki4xuevX2q6bYqWu7+2hx1DyqD+Wa8s+MfjLQdZ8LS6Jpd2bq8kmjKqiMc4YHg45rA17R9K0i2E2p3VzqV03EUZb5mbtxXqPwK+EqxSR+KvEtoqzt89taMP9X6E+9bqVDDx9tJt226XZacKa52z2nwqrL4b01WUqwtkBBHI+UVpUKAoCqMAdBRXzMndtnmN3YUUUUhBRRRQB4b8e/8Akq/gf/rp/wCzGukrk/2jb61034k+DL29mENvCxaRz/CAx5o/4WP4J/6D0P8A3w/+FfQU6c5Yenyq+n6s9CMW6cbI6yiuT/4WP4K/6D0P/fD/AOFH/Cx/BX/Qeh/74f8Awo9hV/lf3D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F+O12f7BtNJQ831wkZA9M5/pXOXd5fSSWnhbw3AbrUpFEZ2dIx3JNVPH2pz+NvG2n2PhFjflVwrKpAVjxk56Yr6E+Efw6svBumiefFzq04zPOwyQfQVriJww1KPPvvbz8yqklTgubfsHwj+Hdl4N07z59tzq04zPOwyQfQV31FFfPVasqsnKT1POlJyd2FFFFZkhRRRQAUUUUAFFFFABRRRQAUUUUAFVLy+jtm2spJxVuq17aR3Kc8MOhrGv7Tkfs9zOrz8vublCTWDnCx1DJqlw3TAqpcwSQyFWXFRV83VxmJu1KVjxp4mtezZYe8uG6yNUTSyN95iaZRXNKpOW7MHOT3YpJ9aSiioJCiiigArW0BPnd/bFZNb2iJtty3rXflsOauvI68FG9VGhRRRX057YUUUUAFFFFABRRRQAUUUUAFFFFABRRRQAUUUUAFFFFABRRRQAUU2SRIxl2AFZt3qqKCsIyfU1hWxFOirzZnUrQpr3maMsiRrudgBWVeaozNshGB61nT3EkzZdiasaXamaYFh8o615FTH1MRJU6WlzzpYqdaXJT0NjTfM+zAysSTzVmgDAAHQUV7dOPJFRPThHlikFFFFWUFFFFABRRRQAUUUUAFFFFABRRRQB5t+0r/wAkg1b/AIB/OsXwh/yKmkf9eUP/AKAK2v2lv+SQat/wH+defeGviB4PtfDum20+twpLFaxI6lG4YKAR0r28HCUsKuVX1f5I7qMW6Wi6neUVyf8AwsfwV/0Hof8Avh/8KP8AhY/gr/oPQ/8AfD/4Vr7Cr/K/uL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X8Xah/Zfhu/vt2DDCzD6gV4x4d1KHQfCi3UimS6vGLxxLyzMenFdB8WfG+h6t4XOm6HqC3lzPIFKIjZI79q7H4FfCuZVt/EviyLdOFBtbVukY7E+9bSUaFDmq6Xe3V2LdoU7zJ/gz8NLi6uY/F/jCLdct89tav0jHYn3r3JQFAVQAB0AoACgAAADoBRXgYjESry5pfd2PPqVHN3YUUUVgZhRRRQAUUUUAZWueHND1x431fS7a9aIYQyrnaPas3/hX3gr/AKFrTv8Av1XT0VpGrUirKTKU5LZnMf8ACvvBX/Qtad/36o/4V94K/wCha07/AL9V09FP29X+Z/eP2ku5zH/CvvBX/Qtad/36o/4V94K/6FrTv+/VdPRR7er/ADP7w9pLucx/wr7wV/0LWnf9+qP+FfeCv+ha07/v1XT0Ue3q/wAz+8PaS7nMf8K+8Ff9C1p3/fqj/hX3gr/oWtO/79V09FHt6v8AM/vD2ku5zH/CvvBX/Qtad/36o/4V94K/6FrTv+/VdPRR7er/ADP7w9pLucx/wr7wV/0LWnf9+qP+FfeCv+ha07/v1XT0Ue3q/wAz+8PaS7nMf8K+8Ff9C1p3/fqj/hX3gr/oWtO/79V09FHt6v8AM/vD2ku5j6N4W8O6NcG40vR7S0lIwXjTBxWxRRUSlKTvJ3Jbb3CiiipEFFFFABRRRQAUUUUAFFFFABRRRQAUUUUAFFFFAEN1bx3CFWHPY1gXtq9u+DyOxrpaZNEkyFXUEVw4vBRxCutGc2Iw0aqv1OUoq7f2LwMWUEp61Sr5qpSlSlyyR4k4Sg7SCiiioJCiiigAq1a3s1uNqkbfQiqtFXCpKm+aLsyoTlB3izct9VRsCQYPqKuR3MEn3ZBXL0oYr0JFejSzWrH4lc7IY+a+LU60EHpRXMxXk8f3ZDVuLVpV4ZVau+nmtGXxaHXDHU3vobdFZ0erQn7yMtWI762cZEldcMVRntJHRGvTlsyzRUazwt0kX86eHU/xD862Uk9maKSYtFGRRVDCiiigAopCy/3hTTLGOrr+dJyS3YrofRVd723XrIPwqvJqsK/dUtWM8VRhvJGcq1OO7NCgkDqQKxJtWlb/AFahapzXc8n3pDXFUzWlH4dTmnj6a21N6a9t4vvPk+grPudWY5WJQPc1lkk9TSV51bM609I6HHUx1SW2hJLPLKcu5NR0VJBC80gVVJNcHvTl3Zy+9Ni20LTSBFro7SBYIQg69zTLC0S2j9XPU1Zr6PAYP2EeaXxM9nC4b2Su9wooor0TrCiiigAooooAKKKKACiiigAooooAKKKKAKuq6dY6pZPZajax3Ns/3o5BlTWF/wAK+8Ff9C1p3/fqunoq41JxVotopSa2ZzH/AAr7wV/0LWnf9+qP+FfeCv8AoWtO/wC/VdPRVe3q/wAz+8ftJdzmP+FfeCv+ha07/v1R/wAK+8Ff9C1p3/fqunoo9vV/mf3h7SXc5j/hX3gr/oWtO/79Uf8ACvvBX/Qtad/36rp6KPb1f5n94e0l3OY/4V94K/6FrTv+/VH/AAr7wV/0LWnf9+q6eij29X+Z/eHtJdzmP+FfeCv+ha07/v1R/wAK+8Ff9C1p3/fqunoo9vV/mf3h7SXc5j/hX3gr/oWtO/79Uf8ACvvBX/Qtad/36rp6KPb1f5n94e0l3OY/4V94K/6FrTv+/VH/AAr7wV/0LWnf9+q6eij29X+Z/eHtJdznLbwL4Ptp0ng8O2EcqHcrCPkGujACgAAADoBRRUSnKXxO5Lk3uwoooqRBRRRQAUUUUAFFFFABRRRQAUUUUAFFFFABRRRQAUUUUAFFFFABRRRQAUUUUAFFFFABRRRQAUUUUAFFFFABRRRQAUUUUAFFFFABRRRQAUUUUAFFFFACOqupVhkGsPUdPMJMkfKfyrdoIBGCMiubE4WGIjaW5jWoRqqzORorW1PT+ssI47ispgVODXzFfDzoS5ZHiVaMqTtISiiisTIKKms7driXYpxxU02nXEZ+7ke1axoVJR5ktDRUpyjzJaFOinvHIv3lIphFZNNbmbTQUUUUAFGTRRQA7e3rThNKP4z+dR0U1JrZjUmupMt1MP8Alo3504Xlxj/WN+dV6KtVqi+0yvaT7lj7Zcf89D+dIbuc/wDLRvzqCij21T+Zh7WfckM8p6yN+dNMjHqxptFQ5Se7Jcm+oZNFFFIQUUUUAFFTQ28spwqk1qWmlKpDTHJ9K6aGEq1n7q0N6WHnU2Rn2llLcNwML3Nbtpax26AKPm7mpkVUXaoAFLX0GFwMKGu7PWoYaNLXqFFFFdp0hRRRQAUUUUAFFFFABRRRQAUUUUAFFFFABRRRQAUUUUAFFFFABRRRQAUUUUAFFFFABRRRQAUUUUAFFFFABRRRQAUUUUAFFFFABRRRQAUUUUAFFFFABRRRQAUUUUAFFFFABRRRQAUUUUAFFFFABRRRQAUUUUAFFFFABRRRQAUUUUAFFFFABRRRQAUUUUAFFFFABRRRQAUUUUAFFFFABWZqWnq4MkIw3cVp0VlWoQrR5ZIzqU41I2kckyspwwwaSug1GxW4BdOH/nWFLG0blWBBFfMYrCTw8tdjxa+HlSfkaWgp87N7Vs1naGm23LeprRr6DAQ5aET1sLHlpIY8Ub/eQH8KrS6dbuc7cH2q5RXROjCfxK5rKnGW6MmTSBklJD+NVpNLuF6AN9K36K455ZQl0sc8sFSl0OYe0nU4aMio2jdTgqa6ummNG6qD+Fc0snj9mRjLL10Zym0+lJXUNa27f8sl/Ko20+1Jz5ePpWEsoqdJIyeXz6M5uiugbTLcnPOfrTTpMHq2frWbyqv5EPAVTBord/smDP3m/Ol/sm39W/Ol/ZdfyF9RqmDRXQrpluOxJ+tSJY2y/wDLMH61aymq92i1l8+rOcCMegNSx2szn5Yya6NIYV+7Go/CpBXRDJ19qRrHL19pmHDpMzcuQoq9BpkEZy3zn3q9RXdSwFCn0udUMLSh0ERVQYVQB7CloorsSsdAUUUUAFFFFABRRRQAUUUUAFFFFABRRRQAUUUUAFFFFABRRRQAUUUUAFFFFABRRRQAUUUUAFFFFABRRRQAUUUUAFFFFABRRRQAUUUUAFFFFABRRRQAUUUUAFFFFABRRRQAUUUUAFFFFABRRRQAUUUUAFFFFABRRRQAUUUUAFFFFABRRRQAUUUUAFFFFABRRRQAUUUUAFFFFABRRRQAUUUUAFFFFABRRRQAVWvLOO4XkAN2NWaKicIzjyyWhMoqSsyK0hFvCIwc4qWiinGKilFDSSVkFFFFUMKKKKACiiigAooooAKKKKACiiigAooooAKKKKACiiigAooooAKKKKACiiigAooooAKKKKACiiigAooooAKKKKACiiigAooooAKKKKACiiigAooooAKKKKACiiigAooooAKKKKACiiigAooooAKKKKACiiigAooooAT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FV6KAP/9k="/>
          <p:cNvSpPr>
            <a:spLocks noChangeAspect="1" noChangeArrowheads="1"/>
          </p:cNvSpPr>
          <p:nvPr/>
        </p:nvSpPr>
        <p:spPr bwMode="auto">
          <a:xfrm>
            <a:off x="212725" y="-144463"/>
            <a:ext cx="6497900" cy="649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9A906FEF-37D7-408B-70C6-B3410E61A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493" y="159447"/>
            <a:ext cx="3463516" cy="306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32D664-9DF2-0407-1041-5710881CB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2879" y="3587411"/>
            <a:ext cx="5100130" cy="114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92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331;p32"/>
          <p:cNvSpPr/>
          <p:nvPr/>
        </p:nvSpPr>
        <p:spPr>
          <a:xfrm rot="20258021">
            <a:off x="1195618" y="2671749"/>
            <a:ext cx="2512116" cy="2975931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331;p32"/>
          <p:cNvSpPr/>
          <p:nvPr/>
        </p:nvSpPr>
        <p:spPr>
          <a:xfrm rot="3964709">
            <a:off x="-107301" y="-644148"/>
            <a:ext cx="2814295" cy="3797762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2"/>
          <p:cNvSpPr txBox="1">
            <a:spLocks noGrp="1"/>
          </p:cNvSpPr>
          <p:nvPr>
            <p:ph type="title"/>
          </p:nvPr>
        </p:nvSpPr>
        <p:spPr>
          <a:xfrm>
            <a:off x="212725" y="159447"/>
            <a:ext cx="5743517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bg-BG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SSL/TLS Ръкостискане</a:t>
            </a:r>
          </a:p>
        </p:txBody>
      </p:sp>
      <p:sp>
        <p:nvSpPr>
          <p:cNvPr id="329" name="Google Shape;329;p32"/>
          <p:cNvSpPr txBox="1">
            <a:spLocks noGrp="1"/>
          </p:cNvSpPr>
          <p:nvPr>
            <p:ph type="body" idx="1"/>
          </p:nvPr>
        </p:nvSpPr>
        <p:spPr>
          <a:xfrm>
            <a:off x="30303" y="1562723"/>
            <a:ext cx="3773059" cy="3577661"/>
          </a:xfrm>
          <a:prstGeom prst="rect">
            <a:avLst/>
          </a:prstGeom>
        </p:spPr>
        <p:txBody>
          <a:bodyPr spcFirstLastPara="1" wrap="square" lIns="91425" tIns="0" rIns="91425" bIns="108000" anchor="t" anchorCtr="0">
            <a:noAutofit/>
          </a:bodyPr>
          <a:lstStyle/>
          <a:p>
            <a:pPr marL="285750" indent="-285750">
              <a:spcBef>
                <a:spcPts val="600"/>
              </a:spcBef>
            </a:pPr>
            <a:r>
              <a:rPr lang="bg-BG"/>
              <a:t>Процес на договаряне между двете страни за да се установят детайлите на връзката.</a:t>
            </a:r>
          </a:p>
          <a:p>
            <a:pPr marL="285750" indent="-285750">
              <a:spcBef>
                <a:spcPts val="600"/>
              </a:spcBef>
            </a:pPr>
            <a:r>
              <a:rPr lang="bg-BG"/>
              <a:t>Изпълнява се в началото на свързването на заден фон.</a:t>
            </a:r>
          </a:p>
          <a:p>
            <a:pPr marL="285750" indent="-285750">
              <a:spcBef>
                <a:spcPts val="600"/>
              </a:spcBef>
            </a:pPr>
            <a:r>
              <a:rPr lang="bg-BG"/>
              <a:t>Чрез ръкостискането сървърът показва своята идентичност на клиента.</a:t>
            </a:r>
          </a:p>
        </p:txBody>
      </p:sp>
      <p:sp>
        <p:nvSpPr>
          <p:cNvPr id="330" name="Google Shape;330;p32"/>
          <p:cNvSpPr/>
          <p:nvPr/>
        </p:nvSpPr>
        <p:spPr>
          <a:xfrm>
            <a:off x="3650822" y="2633495"/>
            <a:ext cx="12710" cy="35957"/>
          </a:xfrm>
          <a:custGeom>
            <a:avLst/>
            <a:gdLst/>
            <a:ahLst/>
            <a:cxnLst/>
            <a:rect l="l" t="t" r="r" b="b"/>
            <a:pathLst>
              <a:path w="667" h="1887" extrusionOk="0">
                <a:moveTo>
                  <a:pt x="506" y="0"/>
                </a:moveTo>
                <a:cubicBezTo>
                  <a:pt x="453" y="0"/>
                  <a:pt x="402" y="30"/>
                  <a:pt x="378" y="81"/>
                </a:cubicBezTo>
                <a:cubicBezTo>
                  <a:pt x="123" y="591"/>
                  <a:pt x="0" y="1135"/>
                  <a:pt x="0" y="1746"/>
                </a:cubicBezTo>
                <a:cubicBezTo>
                  <a:pt x="0" y="1824"/>
                  <a:pt x="63" y="1886"/>
                  <a:pt x="140" y="1886"/>
                </a:cubicBezTo>
                <a:cubicBezTo>
                  <a:pt x="218" y="1886"/>
                  <a:pt x="280" y="1824"/>
                  <a:pt x="280" y="1746"/>
                </a:cubicBezTo>
                <a:cubicBezTo>
                  <a:pt x="280" y="1181"/>
                  <a:pt x="394" y="677"/>
                  <a:pt x="630" y="206"/>
                </a:cubicBezTo>
                <a:cubicBezTo>
                  <a:pt x="667" y="136"/>
                  <a:pt x="639" y="50"/>
                  <a:pt x="569" y="15"/>
                </a:cubicBezTo>
                <a:cubicBezTo>
                  <a:pt x="549" y="5"/>
                  <a:pt x="527" y="0"/>
                  <a:pt x="5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AutoShape 4" descr="data:image/jpg;base64,%20/9j/4AAQSkZJRgABAQEAYABgAAD/2wBDAAUDBAQEAwUEBAQFBQUGBwwIBwcHBw8LCwkMEQ8SEhEPERETFhwXExQaFRERGCEYGh0dHx8fExciJCIeJBweHx7/2wBDAQUFBQcGBw4ICA4eFBEUHh4eHh4eHh4eHh4eHh4eHh4eHh4eHh4eHh4eHh4eHh4eHh4eHh4eHh4eHh4eHh4eHh7/wAARCAG8A1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rqNjpVhLf6jdRWttEpZ5ZG2qo+tWq+ff2orpbjxv4K0DXLmW08L3c7G9cEhJGBG1XPQDr1oAvan8ate8T6hJpnwp8JXWtBW2nUrn9zbA+xb734VLpVn+0O2uWV7ql54f+x+apuLWHghO4Bz1r17w5Y6Pp+lQW+hw2sdkqgR/Z8FSPqOtaNACLnaN3XHNLWRrniPS9G1HTrC/nMc2oyGO3G0kMwGcVr0AFFchp3j3T774mX/AIGjtbgXdnbrO0xA8sgjp65rI8BePr3XPil4s8H3trFEukMrQOpOXQnHP5igD0aivKvjn8UNT8GLBpfhTRP7e1+ZTN9l3bVjhX7zse1dD4e+IGm3nwttfHWp/wCh20lv5sidSG6bR6kngUAdpRXFfC34kaJ8Qba8fTILu0ns3CzW90myQA5w2PQ4NZfxQ+IF/wCEfiB4N0VLWKSx12aaGaRidyMoTbj/AL6NAHpNFc78RfFdn4N8LXOtXYMjIAsEK8tLIeFUD61xnwG+JuseOP7csvE2hDQ9U0p0eSDfuAhkDFGJ9cKaAPVaK830j4y+FdT+IB8IW6XgkLGOG9aPFvM4+8qt3I4r0igAorz7xt8SF0zVToPhnRbvxJrS482C1KhIP992IA+mc1U+G/xK1PXvGd94P8ReGbjRdWtYBcYaRHRkPTlSf1oA9MrCh8WaLN4yl8JQzvJqsNv9okjVCVRM45bpW7Xhvha6tbL9qbxbLeXUNvH/AGQnzSyBAPnXuaAPcqK4rWPin4F0zU7PTH8QWlzeXc6wRxWz+adx/wB3PFT6L4+0nVPH+p+DYYZ0vdPgE8kjgbGBI4HfvQB11cV8Qdb8ZaRrmhr4e8PpqemTz+XqL+aFeFTjDAd+9cX8QPjjNodzcT+H/COp6/o9g4W/v7YLsTnGFBILfgK6Txt8ToND+G+jeM7Wwllg1O7toFhlG10EpIyQe4xQB6IhLIGIwSOnpS1FZzfaLSKfGPMQNj6ivJPil8T9fg8XQ+B/hzpMWsa9sM15JK22C0jHTcfU9gPQ0AewUVyPwo8Rar4i8NvLrlmlrqdpcNbXSpnYXABypPUYYV11AFXUtRsNNgNxqF5Baxf35XCj8zXMf8LS+HIDFvGuhrtJB3XiDp1781Y+Ivgfw54201IPEVm9zFbh2jVZSnJHPTr0rwf9lj4Y+Adb8MapdahokN1d2mr3VuDISSqrKwUfligD0/U/j58NbN/Kt9Xm1ObHEen27Tsf++a6P4d+Mrvxes11/wAI7qGl2IAMMl4hjeT/AIAeRVyz8M+DvDlp50Wl6XYQx9ZXRVA/4Ea2r27hs9Mmvsb4YYjJhO6gZ4oAs0VyXwq8dab8QvC417Tbee2j8+WExTgb1KOV7cc4zS6h8RfCNj4yt/CNzqyLq052rEEYgE9AWAwD7ZoA6yimyyJFE8sjBERSzMegA6mvAdb+LvjnV9T1XUvAugWt14X0Tc11eXDlTc7PvLEB1P1xQB9AUVynifxxY+G/h1J401S2uBawwpLLEgG8biBjn61BrvxE0XSvBll4jaOeY6jGpsbOMZmndhkIB0z7nigDsqK8d8B/GqbVNe1PRPFXhPVPDt1ZWzXYMyh0aIdeVJGcV6roWqWetaVBqdhJ5ltOu5GxjIoAu0VyXxM8c2HgXT7C8vrWe5F7epaIsIGQWB557cVnfEn4paL4Dihm1bTtUlhmt/OWS3tzIo/2TjofrxQB31FcB4F+L3gfxbpdreWurJZSXCBvIvQYWUntlsA/gTXexSRzRrJFIsiMMhlOQfxoAdWFqPizRbHxXYeF553OqXyNJDEiFvlXqSe1bteIeKJobb9rDw7NcTxwxjSZ8tIwVR8h7mgD2+uM07WvGH/CyrvR77QUTw/5W62v0lBJOOhH1pPFPxS8CeHYwb7xHYvIWVViglErkk4HC5qG98fxw/E7RvCMdqXi1O0a4WfpjAyBigDuqKbLIkUTyyMERFLMxOAAOpNcr4O+IXhfxZLfLo2oLLHZy+S8rAojP6KTjd+FAHWUU2WQRwvJgsFUtgd65H4W+P8AS/iDpd5qGl29xAlpctbukwG7cPpQB2FFcj4g+I/g/QvFNl4Z1LVki1O8YJFEEZsE9AxAwM89fSuuHIyOlABRRRQAUUUUAFFFFABRRRQAUUUUAFFFFABRRRQAUUUUAFFFFABRRRQAUUUUAFFFFABRRRQAUUUUAFFFFABRRRQAUUUUAFFFFABRRRQAUUUUAFFFFABRRRQAUUUUAFFFFABRRRQAUUUUAFFFFABWR4s8M6J4q0p9M12wivLZugccqfUHsa16bLJHDG0krqiKMszHAAoA8Vu/g54m8OTG6+HPju9sEQ5Swv0+0RfQHK4H51Vs/ix408EapDpvxZ8ORW9nK4RNY0+QyQ89C6kDb+Zr3OCaKeJZYZEkjYZDKcg149+1hr2jxfC7UvDbeXd6vqsRt7K1QB5PMbgNjqOe9AC/tHSr/wAI74c8W2MolgsNUt5TIh4MbuoJ+mDXrsN1DLZLeK48hoxIG7bcZz+Vee6R4DmvPgLa+B9YcG7OliBpMk7JNvDfgcV534Vk+L2raBD8N9U0j+zIbMfZrrXBJnfAvAKD+8VA/OgC78AtZh8XfHHx/wCIrdVa1hZbS2kB++qnGf0q/wCEZE039qDxi0jBYG0Y3Uhx02yJn9Cah/ZQ0yzsZ/GTaemy1XWJoYR1wquQOe/SuV+MmtXWjfHi90vTIgdQ1/RlsYgQfmDTRbz/AN8bqAPRfhjYDXG8UeO9UVTJqIkt7fdyEt0BwR6Zz+lcF8I0k8VeHfCHhBm36faSyX1/GR96NWPlf+Pha9y/smDQfhvJpNsMR22nsg/BTXlP7GOn3LeCJ9Zvogsple1t2x1hDZH60AadoYdC/aoFnAoht9V0KWRkRMAyRyRBf0Zqh/afQx658Pr9CN8WtrGAR2fGf5UnxFYr+1R4F2nG7SbwNjuN8VS/td3sOk+DtD1qZcpY61BKWx060AaniWNvGnxo0/QmAfSfD0X2247hrknaqH/gJzXDa5qj6N8bPiJa6ZII5tQsNMtocdPNYTf0Br0r4DWc03h278VX0YW/165a5k9kHypj/gIFeW+H9PudV/bA8S2zRh9PitbW5mJHSRN4T9GagDd+M+gWvhH4b+FbqzhWG40u/iZnC/MWkIMhz9c16R8XvF6+EvhpqXiKH5pVt826n+JmHFcz+1jx8Hbth1F3AQfT5qwP2nbO/vf2fLOe0V5PsyW884UZJQKCaAMr4S6Z8Ux4Tjt9M0fT9IudRzcX2tXc5lmkd+SRFtHGMfxV6j4L8GaZ4Hiutb1XVZdQ1a5A+16jcDBY+ijsPbJq34H8e+FNa8Hafq1rrVikDWyFg8yqYyBggjtXNf23/wALH8d29lorGTw1pL77q6H3LmUfwD1Xpz9aAG6z8PfiHrOuXk1z8SmtNLkmZoba2sMOqE8Df5nYe1eVeEPhPo19+0L4i0LXdW1fVI4NOWUSyXG13JdeGwOR7V9W14fZeXp37XF0rSGNr/R8qD/GQR/hQB3nh34WeAtBuI7nT/DtotzE25JnBZ1Prk14N4zvNR0/9o3xDoeibm1PX7KO2iK8GKN2AkcH1VCzD6V9W14VoltZv+17qk9xEpuY9JzbsRyM4Bx+GaAPWfC3hnTNC8MQaFDbxvAiAS7lz5jdyfXmuA/ah06Cb4ZWNsgWGKHWbN1VRx8rnivW68w/afjjb4SXs0jui21xFPuTqNpoA6jxPr0Phj4a3WuysFWz0/zFz3bb8o/PFcV+zJ4bks/CVx4s1RTJrHiCY3U0rjkR/wACj25NZH7SV5M3wC09YtzWt3LYrcuO0e9CSfau2/4TPw54Z8FaZHb3kN1cNbpHaWkDBnkbbwAB29TQB21tHaQSSQ26xI7HzHVepzxk/lU9cf8ADfRdUgS58QeIZWbV9RwWjDHZBEPuxgfmc+9dhQBxfxU1zxlo1hbjwf4Xttdln3rN514YBDwMHhG3d/TpXzt+zpb/ABb1SPxdZ6HfaToCxa1ILtZYTOySsqsdvK5GGFfXjDKkeorwn9n+T+yvjB8TPDcjMr/2ml2FY9Q0EfNAG1ZfB/VNUnim8eeN77XkQhjawQ/ZoSfQjc2R+Veqz2sb6c9kigRmLywOwGMVOzKqlmYADqSa4jwd4yvNb8fa/oPkW8thp+0wXcDZDZ6o3+0KAPLfgDr8fhL4XeLp50yNN1i9SNF6ufOfAAqP4j+FW8N+BPDfiC+8uTxFJr9hPe3BHzO73CbgD2XnpWZ8OrKbUvjLrng4rJ9htdXbU7nK4Rhu3eWfr/Wu3/aulRNA8Nw7sFtessL64nSgC1+0/wCJtQ074e2+i6KzLq/iGeOyg2feUORvP/fO6u78BeEdM8L+CLLwzbwI9vFAElyP9acck/WvJvifOh/aO+HFvqDCOwjheZGkIEfm7CADn6133jbxu0sn/CNeC3i1HXrkbQyHdFaqesjkenp3oAz/ANpy2ivvgP4ntYJEULbD7vIG1gcfpXLfs7WJ8ZWuk+LdQQvp+lWEdppcT8rv/wCWjkeowAPqa6D4waL/AGH+zx4gsBNLcTLYs0srnLO3c10nwMt7K3+E/h6OwjVIjZoxCjHzEc0AbviXRbXUtK1GMW8X2m5tHg83aN2CDxmuH/Zlv2ufhqljMx+06fdzW8qnqMMcfpXqBr5/1iH4gfDT4latN4S8NjXNC8QYlWNZNptrgcZOf4SMmgBv7SviC3vviR4A8C2+yWabUhd3QzzGijC/nuP5V6j8Y4ov+FYa4DGjbbJwu5QccV4c3hm8tfj54Im1yYT6/ew3d5fEciNQYtkY9AuW/OvSf2lvFWp6B4IvLS08M3erQXls6yzQSBRBx1II5oAd8KfCPhbxP8H/AAzJquh2ksn9nRLvC4YELjOR3rK8W6drXwhWPxF4e1K41Hw8ZlW9068k3NGD/FG/p7Y/GsT4N+PvGa/C/QNN0D4b396I7NFW7kvESNsDrgjNbsngb4heP9Qjk+IOqWmn6HFIsiaXp6kNIR08xiTn8MUAauveE/HnizVRqum/EH+ytCvIo5oLaPT90qqyA43eYP5V5NqfwqsW/aN0TQtc8Qa1q0Vxp0skksk4VshTwOOB7V9VW0MVtbRW8CBIokCIo7KBgCvE/iX5en/tK+B7+SQxfaYJYQexOCMUAdnonwf+HekyLLB4ctppVIKyT5dgR35rmfGVpHD+0t4NmXAD6fMAuOBjNex14/8AFMRW/wAdfAF68joxL2646NuJ4P50AH7VXiXUNJ8BRaDo0hj1TxBdR6dA46qJGCuf++Saz/EHwJhn+FemeH/DurXGjarpyrNHPGfllmHJ3jvk+9RfH66tLP4u/Dq51hlj0yO9fMkn3FcxsFz+OK9U8QeNvC2h6RNqmoa1Zpbxpu+WUEt7ADqaAOM+AnjrV/EEGo+FfFdslv4k0QiO62HKTL0Dj61x37P2pR+FfD3xFllVFTTtUYxjoGds7R+LED8a3vgDp+o614q8R/EnULR7OPWCIbGFxhvJU5DH3NcDolrd6j8fPE3gWBX+wS6rHqGogqQrQorFce/meXQBueP/AAzHZfCqDxXfRJ/bt1q0F7JLJy6D5gsYPoMn869/0eRpdIs5G6vAjH6lRXk/7WUkVr8K7NC3lqdXtY19/vYH6V6toX/IDsP+vaP/ANBFAFyiiigAooooAKKKKACiiigAooooAKKKKACiiigAooooAKKKKACiiigAooooAKKKKACiiigAooooAKKKKACiiigAooooAKKKKACiiigAooooAKKKKACiiigAooooAKKKKACiiigAooooAKKKKACs3xTo8Ov+Hr7RriaWGK7haJpIzhlB7g1pUUAfPunfs8+JNLQ2+mfGTxHb2nRIWgV9i+gJau1+HfwZ8P8AhXUxrV/eXviDWhyL2/kLlf8AdU5C16bRQAVFef8AHpN/1zb+VS02RRJGyHowINAHjP7JJU+D9ePQ/wBu3WR3/wBYa67XPhppWr/FnSPiFd3EjXelW7wwW+wbMtxuJ9cZpvwo+HcfgO41poNSluYtSu3uBGwwI9xJwPzrvKAI7qCO6tpLeZd0cilWHqDVPw7oum+H9Ji0vSbZbe0izsQds1oUUAcxrPgnStU8daV4wuGk+36ZBJBCAfl2uVJz/wB8iq3xe8B2PxH8I/8ACN6jdSW1ubmK4ZkUMTsOdvPrXYUUAVdIsYdM0u1062XENtEsSD2UYFUtN8N6Pp2v3+u2lmqahqCotzNnJYJnaPbqa16KAMDx94V0/wAZeHJND1QuLaR1c7Dg5U5Faa6bZnSE0qaFJ7UQiEpIMhlAxzVyigDySX9nX4XPfSXS6TeRCR97wxXrrET/ALoOK9M0DRdL0HTItN0exhs7SIYSOJcAVfooAK5bU/Aui6h4/wBO8bTrKNU0+JooSrkKVIIII79a6migArmh4M0kfEE+NgHGpG1+zHn5Sv0rpaKACsbxt4es/Ffha/8AD98zLBexGNmXque4rZooAwJfCek3XgxfCepQ/bdPECwMsnVgOh9jxWD4H+EPgfwdqX9o6Rp0zXQBWOS6naYxj0Xd0rvaKACiiigArzT4g/CDS/E/iQeJtP1fUdB1koI5bmyfHmgdNy5wa9LooA8j/wCFN6jdMsesfEPXry06NDH+5LD/AHlOa9D8I+F9F8K6YNP0WzW3i6sxO55D6sx5JrZooApWmk6Zaajc6hbWMEV3c486ZUAZ8DAyfwrk/ix8PYfHiaQsuoyWf9m38V2NiBt+xw2056ZxXc0UAcn4++Hvhnxxp1tZeILSSUWzBoZYZTHIhAxww5FT+BfA3hvwVaPb6BYmHzP9ZLI5eR/qx5NdLRQBneJtHtPEGgX2i3yk215A8MmOuGGM0zwpolr4c8P2mi2JY29rGEQt1xWpRQAUUUUAeHa8V/4a/wDDwb/oBXWM+u6OvQ/jH/yTHXv+vN/5Vm+KvhtDrXxQ0TxwmpTW0+mxPE0SDiRWK8fpXX+J9It9e0G80e6Z1huojGxQ4IB9KAOU/Z8/5I14Y/68Y/5V3lZHgzQLXwv4X0/QLN5JILKFYkaQ5YgDvWvQAVy3jHwLovinW9F1jUll+06NOJ7Vo3K4bOefUV1NFABXMeMPBlh4k1rQtVuZpYrjRrxLqHZ0Yqc7T7GunooA57x74M8O+ONFbSPEdgt3bEhhztZCO6sOQa4jw9+z98O9Jvku2tL7UDEwaKO8u3ljXHT5Twa9YooAZBFHBCsMMaxxoMKqjAAqpbaRpltqk+qQWMEd9cLtlnVAHdc5wT6VeooA4n4yeAYviN4as9Em1CSxS31GG9MiIGJ8vd8uD67q7GygFtZw2ysWEUaoCe+Bi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iluIIhmSVF+ppNpbjSb2JaKyrjxDpUPDXSk+1UpfF2mr9ze/0rCWLoR3kjphgsRPaDOiork38aW38Nu+Peoj41TtbGsXmOGX2jdZVin9g7GiuNHjVc/8AHvT18ax4+a3OaP7Sw38wPKcX/KdfRXLR+M7NuWhcDvVmLxZpjAbiy/WrWOw7+2jOWXYmO8GdBRWXB4g0qb7t0n+FXYby1mGY542/4FW8atOXwyTOedCpD4otE9FIrK3Qg/jS1oZBRRRQAUUUUAFV7m8trZ0SaZUZzhQT1qxXn/j24L6oFVvuD9a5MZifq9PnsduAwv1qryN2PQAcjI6UVxPhTxJs2Wd6xIPCse1dqrBlDKcg9DV4bEwxEOaJGLwlTDT5Zi0UUV0HKFFFFABRRRQAUUUUAFFFFABRRRQAUUUUAFFFFABRRRQAUUUUAFFFFABRRRQAUUUUAFFFFABRRRQAUUUUAFFFFABRRRQAUUUUAFFFFABRRRQAUUUUAFFFFABRRRQAUUUUAFFFFABRRRQAUUUUAFFFFABRRRQAUUUUAFFFFABRRRQAUUUUAFFFFABRRRQAUUUUAFFFFABRRRQAUUUUAFFFFABRUVzcQ20RkmkVFHcmuP1zxcTuhsBgf3zXNiMVSoK82dWGwdXEu0Edbe3trZxl7iZEHoTzXN6j4ygTK2kZc+pri7q6uLly80jMT6moa8Ovm9SelNWR9HhsjpQ1qu7/AANq+8Salck/vii+i8VlTXE8pJklZifU1FRXmTrVKnxSuevTw9KkrQikBJ9aKKKyNQooooGFFFFABRRRQAoYjoSKcssikFXII96ZRTuxNJl+DV7+H7tw/tzWja+K9ShxuYSD/arn6K2hia0PhkznqYShU+KKO2tPGsZ4ubcr7rzWxZ+I9MuQMThCez8V5jQCQciu2nm1ePxann1ckw0/h0PYop4ZRmORWHsakryG3vrq3bdFMyn61s2PizULfCy4mXvnrXoUs5py+NWPMrZDVj/Ddz0RjhSfQV5V4hm8/VZn/wBo11cfi+0mtZFkR4pNpx6ZxXDSu0kjO3UnNc2a4qFWEVB3OvJsHUoznKorDQcHI611fhXxI0DLa3rExnhWPauUory6GInQnzQZ7GJw1PEQ5Jo9kjdZEDowZT0Ip1efeFvEUlpIttcsWhJwCf4a76GWOaMSRsGUjgg19ZhcXDERvHc+KxmCqYWfLLbox9FFFdRxhRRRQAUUUUAFFFFABRRRQAUUUUAFFFFABRRRQAUUUUAFFFFABRRRQAUUUUAFFFFABRRRQAUUUUAFFFFABRRRQAUUUUAFFFFABRRRQAUUUUAFFFFABQeBzRTZUWSNo2+6wwaAOP8AFXxN8G+HPNjvdWSWeIFmhgUyNj8OP1rIs/i7p93YR6hB4U8UvZSAFLj7Gmwj1+/n9Kl8deE9B0L4a64mk6VDGxhaVjt3MTnJ5PNc74Y+Ikuo+CNK0vwP4fudV1FrZFZpo/Kt4QR94sRhseg60AdL438WWurfCLVdd8NXxYmHbG6/KyMSBjnoea6XwC9xJ4L0iS6Z2na1QyFzkk4715h468LzeE/2f9Us7m5We9llgluJI12qWM6cAdhXpvhy8t9P8DWV7eSrFBDZq8jscAACgDdZlVdzMFHqTisvxVZ6jqGhT2+kamunXbbTHcFN4XBBPGR1FebONS+IkF3r2oaleaF4Vtlf7MkR2S3GBzKxPRfQUz4f+IpdW+AmrXsd/PdSWqXMcc8n3iFztNAHrGlrcR6bAl5cLPOqASSqMBz61ZrxG61jWv8AhmvRNZtr2VL0eXJLIvLMu9gR/Kuj8a+INcuNAsNL8N3SW+pS6at7czuu7yY9mQfckg0Ael1y3/CWM3xOk8Gx2JYR6bHfPcbuAHd1Ax/wCud0nx9qkPgXQL8aHd61fXlt+9+znC71wDk9s15vH4i+JGo/tCzSWXhS30W7m0GBDFd3azAxCWUrJ8uMcluOvFAH0nTJZY4l3SyJGPVmwK4Xwpa+ONKmv9c8ceINNuLZYiyW1nA0aRADuWJya84Hii38dWsmsTrq+pi6Lf2XpVmpSPZ/CZJOitQB75dX1napG9xcxRLIdqMzYDH61OzKqlmIAHUmvLdJ8BavdfBv/hG/EF882rBXmhffloW3FkXI644Gfaud8PeKNc+Illpfg3zprW/s38vxJOnysjRnDqv+9g4PvQB7opDDKkEeormPBnimTxDrGt2n2EwQ6dOsUcpbPm9cnHbpWZ4h8W6noF8uh6H4Pv8AV5I4x5bLKI0b23sMV5T8KNX+Keqa54qj0rR9N0h/ta71vJRP5JOf7uM0AfSNFc18P9M8Uabp048Wa1bareyylw1vEY0Rf7oBJNdLQAUUUUAFFFFABRRRQAUUUUAFFFFABRRRQAUUUUAFZ2tatb6bAWkYGTHyoOppuv6tDploZGIMh4Va811K9mvrlppmJJ7eleZj8wWHXLH4vyPXy3LHiXzz0j+ZZ1jWLrUpSZHITso6Vm0UV8xOpKpLmk7s+vp04U48sVZBRVi2srq4YCGF3z6Ctqx8JahPhptsS+5zV0sPVq/BG5nVxVGj8ckjnaUAnoCa7yz8G2keDPMznvjita20HTIPu26k+pr0KeT15fFZHmVM9w8fhTZ5gkEz/djc/hVmPStQkPy2sh/CvU4rW3jACQov4VKFUdFA/CuqOSr7UjjnxBL7MDzBPD2qMP8Aj1f296lXwvqpI/cgfU16XRWyyaj3Zg8+r9EjzX/hFtV/55D86a3hjVV/5Y5/GvTKKf8AY9Duyf7dxHZHlz+H9UU82r49RVZ9L1BDhrSUfUV61SFVPVQfwqJZLT6SZrHP6q3ijx+S3mjbDxOPwqMqw6qRXsD21u67WhQj6VTn0PTZvvWyj6VzzyWX2ZHTDiCP2oHlVFehXfg/T5stG7xt+lZF54NuowTbzJL7dK5KmV4iHS/od1LOMLU+1b1OUorRu9F1C2J8y3fA7gZrPdWU4ZSD71wzpyg7SVj0IVYTV4u4lFFFQaBRRRQAUUUUAFdB4Y8QSafIIZiXhY/lXP0VrRrToyUoMxr0IV4OE1oexW00dxCssTBlYcEVJXmnhvXZtNmCSMXhY8jPSvRbO6hu4FmhYMpFfV4PGwxMfPsfFY7ATwktdV0ZNRRRXacAUUUUAFFFFABRRRQAUUUUAFFFFABRRRQAUUUUAR3M8VtbyXE7iOKNSzsegArxjXPiZ46KXPirRPDdrJ4QsZCskk85W4uEU4LxoFIIOMjnkYrrPjje3K+GbfRrFit1qtwsC/7mRv8A0Ndda6Lp1voEOhi2RrCGBYFiYcFFGAD+AoAp+LbPWNT0aIaLqy6VcB0kMrx7wVBBKnkdRxW1b7xbx+Ywd9o3MOhPrXEfHu7uNO+EHiO8s5GimgsJXjZTgqQhxVe6sdQ1z4OaVdW+uXumXcekR3JmtyMu3kA4bI6ZoA9CrG8ctcJ4L1uS0kaK4jsJ3icdQ4jYg/nivK/hKPid/wAKx0HXrXWbHWhdWMdw9rcxlZXLKDgSZwPyrtNO8WQeJtC1vR7yzl0zWbexlF1ZynJQFSNyt0YZPUUAW/g7qN9qvw40a81KXzbtoAJX9WrqknheVokmjaRfvKGBI+orx7wv4h/4RP4LWkdrmbUrm4Nnp8XeSZug9uAT+FQR6DP4I+IvhC+TULm5utZaeLVfNcnzSIyy4HQYb+VAHtlMjmhkcpHLG7DqFYEivMvi144jstfsfB1pfyWVxdRNcXc8SF3jgXAIQD+Ill/DNYngHQdQuviDaa5oq6pYaDawSLczXz4e/dsbTsPK7cHnvuoA9rpokjMhjEilx1UHkfhXh/ijxprGkfHrU9JguJJ45PD0ZsbP+EzNOV3/AICuhs/AV/ouoweMJPEGp3OoxxM19bK2Y7gnB2qOwHagDsfiD4k/4RXw3Jq32Y3LLIsaxg4yWNbOnTPc6fb3EkflvLErsmc7SRkivAfjh468Xan4FnWw8A3cNqLiM/a7i7RNhycfIRk11GmWfxi17S9OLatouh2bQRO+2FpJmG0ZAYHAoA9dPAqOOeGQMY5o329drA4ryf4k+NIJPFY8Gx6nc2cVtAs2oy2kZeZg33UQDvxzTfhVoeor4yutetIb/TPDrW4ijgvJMvcvk/vSvVeuMH0oA9Xsry1vY2ktLiOZFYoxQ5wwOCPrUwdSxUMCw6jPIrxLVtc/4VP471W3kjll0nW1e6sIlycXRBLIPdnzj610mhtq/gzwo+u6xb3ut6zfuJLiKDnZuPCqOwGaAOh8VeKpNH8T6FosNibhtTn8t33YESd2966mvm/4geL/AB9qHxL8I/Y/BP8AZha52wSXV6jCXOeqjBX8a9O8MaX8T7jxJb6l4k13SYtNiDbrC0t2DMSOMsTjigD0KiiigAooooAKKKKACiiigDC+IH/Il6vnp9lk/wDQTWb8GYYIvhjoHkRRoGsoydgAzxXT6lZwahp9xY3KloZ42jcD0Iwaq+F9FsvDmgWeh6d5v2SziEUXmNubaOmTQByf7QJVfhTqjupZEkt3cAZ+UToT+gNcb8Tdesry38E+EW1GPT9M1ZBdXUsjbVe3iAzHk9yWX8q9pv7O1v7OSzvIEnt5RteNxkMPesPxF4F8J+IbazttY0S2uorL/j3VgR5Y9BjtQBx1ze/8Jzf2vhnwymzwxZFTf3oG1Zdv3Yo/XJHJ6YNZ/wAJ47Nvhn4u0u3jULbyXUZjAwBlWwK9Z0nTbDSbJLLTbWK1t0GFjjGAKisdF0uxju47OyigW8JM4QY3kjBJ/OgDyWwge4/ZSENurNPBp7lVQZO9ZCcVofDK3uLj4W3viXUkeO5v9NUKkgw0KRwhCv0LKW/GvS9J0fT9L0z+zbO3VbXJPlnkc9amu7G1udMl054wttLG0TInHykYOKAOD/ZzcSfCjTHDbgWfB9s1T1D7Pa/tIW08ikS3WiRwo2eDtkkOP/Hq7zwl4f03wvoNvomkxtHZ24xGrNk/nUt3oumXWsW2rz2qPe2ylYZT1UHqKAMD4yw3dx8M9cisUd5zbNtVOprl/hT48+H1n8N9Llh1OxtGitVWaDbtlVgOQUxnNerMqspVlBU8EHvXLL8OfA66p/ai+GdPW837/NCHO71xnFAGLpHiC5t9D1jx3raS2dqylrK3mOCsYHy5Hqx5/GvOfDc178PdQtviRqYL6X4ocTazsXJsjIcqeOqrkZPsa908V+HdM8TeHrjQtUjc2U6hXWNtpwOmKWLw9pC+Hl0CSzjn04ReUYZRuDLjHNAEnhzWLPX9GttX08s1tcpvjLLgkfSvPvhG9vB8SPHmmorJLHcwyMG7hg3Ir02ztrezto7a1hSGGMbURBgKPSqlroumWusXWr29okd7dKFnlHVwOmaANCiiigAooooAKKKKACiiigAooooAKKKKACiiigAqvqF3HZWr3Epwqj86sVwfjjU5Lm7FjBlkQ/MB3NcuMxKw9Ny69DswOFeJqqHTqYetahNqF68sjfLn5R6CqaIzttRSx9AK3tG8L3l7iSb9zH7jk12el6HYWCDZEHf+81eBRy+viZc89L9z6avmeHwkfZw1a7HEaX4Z1C8IZk8qP1aup03wpp9thpszP79K6EAAYAwKK9mhltCl0u/M8DE5tiK2l7LyIobeGEYiiVB7CpaKK70ktjzW29WFFFFMQUUUUAFFFFABRRRQAUUUUAFFFFABRRRQAjKrDDKCPeqF7o2nXYIlt1z6jitCiplCM1aSuXCpODvF2OQ1DwbCcvaSsPRTXN6hol/Z58yFiPUDNep01wu0lgCPcV51bKqNTWOh6mHznEU9Je8jxxgVOGBB9DSVf8QOj6pMyKANx6VQr5iceWTR9hTlzwUu4UUUVBYUUUUAFa/h7WrjTbgDcWhJ+ZayKK0p1JU5KUXqZVaUKsXCauj17T72C+t1mgcMD1HpVivLNC1e40y4DI2YyfmU16RpeoW+oW6ywuDxyvcGvqsFjo4iNnpI+MzDLp4WV1rEt0UUV3nmhRRRQAUUUUAFFFFABRRRQAUUUUAFFFFAHk/x/kfTtX8GeIZt407TdQdrxlBO1WCgE+3Br0R/EWgpYi+bWbD7OV3CTz1wR+dW9TsLPU7KSy1C2jubeQYeOQZBFcZB8I/A8M6uNMdolOVt2lJiH4UAc/8AErXJvGHw68XDSbVn0aLR7oC4kUr9ofymxsB5xn1xWhJrz6P8BNOvrfSrzVgNDjjeK027x+4AJ+YgcV6DLpljJpUmlm2jWzkiMTRKMAqRgj8qz7/TbbTfBl9p1jFthjspUjTrgbDgUAeNfAHxn4q/4VDoGnaf4F1WR4bKNIru4eJbeQbRgjDbsfhXb+GvCviIahrPi7xTLZ/2xeaa9mltZkmKOPhgMsAScqKtfs8NL/wpfwvFPA8EkOnxRsjjByFFd7KvmRsh6MCKAPBfgfC3ifxKs0yl9P8ADpkRFYfK1wxGGHuuD+ddR8aLlrXx14BkVQxOoSpg+6YrtvBHhTS/COmzWOlowSa4e4kZzkszHml8S+FdK8Qajpd/qCzGbS5jNbbHwNxGOeOaAPKzquh6F+0XqreKmhtVu7AfYJ7lf3Zww3KGPAP+FddrXiqHxLqln4b8Iz/alLiS+u4f9VBEP4d3ct2xnpXVeJfCvh3xLHHHr2kWuoLH9zzVyV/GpvD2gaN4ftPsmi6dBYw5yViXGaAPK9Q03T5f2stNa4Ul7bwqGg92+0MOfwr2es2TQtLk8RJ4ga1U6klv9nWbuI927b+ZrSoA4T47wxy/Da/MyFo4mWRgPY103g64juvCOj3URzHLYwup9igNXdTsbXUrCaxvYVmt5lKyI3RhRptlbadp9vYWcQitreNY4kHRVAwB+VAHiXgfWNA0H4x+M7bxTNb2V7Pc+daS3YwHiJ42sePwrtZvEC+MPE9rpXh2ZptLtG8y/u48iNj2jU9z3yOOa6LxL4N8L+JZUl13Q7S/kQYV5V5A+orQ0XSNM0WyWy0qyhs7deiRrgUAeP8AxP0y4+JHjO40nSLtIZfDMYnhc4Ie6xuT3wrYz9K6/wCFXxGsfF0I0yW2ntdctI8X9q6EeSw469Dn2roNC8I6Lo2u6hrVlFILzUHLzsz5GT6DtWlaaTplnqFxqFrYwQ3Vz/rpUXDP9TQB5x8Y3gtPH3gC8mVhv1hIFfspYHrXqgrO1vRNL1oWw1K0S4+yzCeHd/A46MK0QMAAdKACiiigAooooAKKKKACio5Z4YSPNmjjz03MBmmfbLP/AJ+oP+/gp2YWJ6Kg+2Wf/P1B/wB/BR9ss/8An6g/7+CizHYnoqD7ZZ/8/UH/AH8FH2yz/wCfqD/v4KLMLE9FQfbLP/n6g/7+Cj7ZZ/8AP1B/38FFmFieioPtln/z9Qf9/BR9ss/+fqD/AL+CizCxPRUH2yz/AOfqD/v4KPtln/z9Qf8AfwUWYWJ6Kg+2Wf8Az9Qf9/BR9ss/+fqD/v4KLMLE9FQfbLP/AJ+oP+/go+2Wf/P1B/38FFmFieioPtln/wA/UH/fwUfbLP8A5+oP+/goswsT0VB9ss/+fqD/AL+CnJdW0jBUuIWY9AHBJosxWJaKKKQBRRRQAUUUUAFFFFABRRRQAUUUUAFZ0OjWEd2915IaRjnLc4rRoqZQjK3Mti4VJwvyu1wAAGAMCiiiqICiiigAooooAKKKKACiiigAooooAKKKKACiiigAooooAKKKKACiiigAqtqcvk6fPL/dQn9Ks1h+NpzDokir1fC/hWVefJTlLsjfDU/aVYx7s84nfzJnf1JNMpdjf3T+VSpbTufliY/hXxNm2foF4xW5DRV6LSNQk+7ayH8KuReGdUk/5Y7R71pHD1ZbRZlLFUY/FJGLRXTQ+Dr5hl3Rfxq7D4K5Bkuj9AK6I5diZfZOaea4WP2zjKK9Ah8HWC/fkdj+VXofDelRgfuC2PVq3jk9d72RzTz3DrZNnmQVieFJrU0K6v7C6EkEblSeVwcGvRItJ0+P7tpF/wB81YS3gT7sKL9FrqpZPOElLnszjrZ5CpFx5Lp9xbaRpYEkZdpZQSPSpKKK91bHzj3CiiimIKKKKACiiigAooooAKKKKACiiigAopsjpGpaR1RR1LHAqL7ZZ/8AP1B/38FOzAnoIDAggEHqDUH2yz/5+oP+/go+2Wf/AD9Qf9/BRZjsSwxxwxiOGNI0XgKowB+FOqD7ZZ/8/UH/AH8FH2yz/wCfqD/v4KLMLE9FQfbLP/n6g/7+Cj7ZZ/8AP1B/38FFmFieioPtln/z9Qf9/BR9ss/+fqD/AL+CizCxPRUH2yz/AOfqD/v4KPtln/z9Qf8AfwUWYWJ6Kg+2Wf8Az9Qf9/BR9ss/+fqD/v4KLMLE9FQfbLP/AJ+oP+/go+2Wf/P1B/38FFmFieioPtln/wA/UH/fwUfbLP8A5+oP+/goswsT0VB9ss/+fqD/AL+Cj7ZZ/wDP1B/38FFmFieigEEZByPWikIKKKKACiiigDwP9pSz/tTx94R0qS6uYIbrKSGCUocFj6Vkf8Kk0b/oNa7/AOBh/wAK6H49/wDJV/A//XT/ANmNdJX0NKtOnh6ai7afqz0YTlGnGzPOv+FSaN/0Gtd/8DD/AIUf8Kk0b/oNa7/4GH/CvRaKr61W/mH7Wfc86/4VJo3/AEGtd/8AAw/4Uf8ACpNG/wCg1rv/AIGH/CvRaKPrVb+YPaz7nnX/AAqTRv8AoNa7/wCBh/wo/wCFSaN/0Gtd/wDAw/4V6LRR9arfzB7Wfc86/wCFSaN/0Gtd/wDAw/4Uf8Kk0b/oNa7/AOBh/wAK9Foo+tVv5g9rPuedf8Kk0b/oNa7/AOBh/wAKP+FSaN/0Gtd/8DD/AIV6LRR9arfzB7Wfc86/4VJo3/Qa13/wMP8AhR/wqTRv+g1rv/gYf8K9Foo+tVv5g9rPuedf8Kk0b/oNa7/4GH/Cj/hUmjf9BrXf/Aw/4V6LRR9arfzB7Wfc86/4VJo3/Qa13/wMP+FH/CpNG/6DWu/+Bh/wr0Wij61W/mD2s+551/wqTRv+g1rv/gYf8KzvD3h2Hwt8dPCVlZahqE8U7SO4uJy3IjavVq4PUv8Ak4PwV9Jf/QDVwr1JqSk9LP8AIanJppvoz6Kooor5k8wKKKKACiiigAooooAKKKKACiiigAooooAKKKKACiiigAooooAKKKKACiiigAooooAKKKKACiiigAooooAKKKKACisHxX4v8P8Ahi2M2salDbjspbk15Prv7SPh22laPTdPnusfxt901cacpbIaTZ7tUN3aw3cXlzxh19DXzcn7Tl15g3eH7fZnnDNnH511Ph/9ozwveyrFqNrNZkn75+6KcsPK2qKXNF3R7DFpWnxY2WkQx7VZS3gQYWJB/wABrN8OeI9F8Q2i3WkX8N1GR/A3Na1YqnGOysEqk5fE2IFUdAB+FLRRVEBRRRQAUUUUAFFFFABRRRQAUUUUAFFFFABRRRQAUUUUAFFFFABRRRQB5x+0jJJH8I9WeOR42G3DKxBHPqK8m0L4XaVfaJY3s2s62JLi3jlcLdnALKCcce9er/tK/wDJINW/4B/OsXwh/wAippH/AF5Q/wDoAr3MFUlTwt4u2r/JHfQk40tO5x//AAqTRv8AoNa7/wCBh/wo/wCFSaN/0Gtd/wDAw/4V6LRW/wBarfzF+1n3POv+FSaN/wBBrXf/AAMP+FH/AAqTRv8AoNa7/wCBh/wr0Wij61W/mD2s+551/wAKk0b/AKDWu/8AgYf8KP8AhUmjf9BrXf8AwMP+Fei0UfWq38we1n3POv8AhUmjf9BrXf8AwMP+FH/CpNG/6DWu/wDgYf8ACvRaKPrVb+YPaz7nnX/CpNG/6DWu/wDgYf8ACj/hUmjf9BrXf/Aw/wCFei0UfWq38we1n3POv+FSaN/0Gtd/8DD/AIUf8Kk0b/oNa7/4GH/CvRaKPrVb+YPaz7nnX/CpNG/6DWu/+Bh/wo/4VJo3/Qa13/wMP+Fei0UfWq38we1n3POv+FSaN/0Gtd/8DD/hR/wqTRv+g1rv/gYf8K9Foo+tVv5g9rPuedf8Kk0b/oNa7/4GH/CuY+J3gOx8M+EptWsdW1iSZJEUCW6JXDMAf517ZXA/Hz/knF1/12i/9DFa4fEVZVYpvqXTqSckmz3nwoSfDWmkkk/Zo8k/7orTrM8J/wDIs6b/ANesf/oIrTr5mfxM8uW7CiiipEFFFFAHhvx7/wCSr+B/+un/ALMa6Sub+Pf/ACVfwP8A9dP/AGY10le7H+BT9P1Z3r+HEKKKKkQUUUUAFFFFABRRRQAUUUUAFFFFABRRRQAUUUUAFcHqX/Jwfgr6S/8AoBrvK4PUv+Tg/BX0l/8AQDW1H7X+F/kXHr6M+iqKKK+ePOCiiigAooooAKKKKACiiigAooooAKKKKACiiigAooooAKKKKACiiigAooooAKKKKACiiigAooooAKKKKACvFPjr8ZofDAk0Tw9LHNqhGJJByIf/AK9dP8evHK+C/BzyQOBf3eY7cdx6t+GRXxLd3E13dS3VxI0k0rF3ZjkknrXTQpc3vMuMSzresanrV897ql7Nd3Dnl5XLGqNFFdpYUUUUAbHhXxNrXhnUkvtHvpraVTkhWIDD0NfXHwS+LVl43txYX2y21aNeUzgSe4r4vq/4f1a90PWLbVNPmaK4t3DowPpWdSkprzE1c/RSivA7r9o7Rrfw7bPDaPc6m8Y8xOio2O9XvgL8TtX8a6/qTaxcQW9tHHmKIEADn3ridGSTbM+Vnt1FVv7Qsf8An8t/+/go/tCx/wCfy3/7+CshFmiq39oWP/P5b/8AfwUf2hY/8/lv/wB/BQBZoqt/aFj/AM/lv/38FH9oWP8Az+W//fwUAWaKrf2hY/8AP5b/APfwVJDcW85IhnjkI67GBxQBLRRRQAUUUUAFFFFABRRRQAUUUUAFFFFAHm37Sv8AySDVv+AfzrF8If8AIqaR/wBeUP8A6AK2v2lf+SQat/wD+dYvhD/kVNI/68of/QBXs4X/AHVf4n+SO2l/C+Zq0VU1i6ey0q6u41DPDE0gB6EgZrP8C6xNr/hu11S4jSOSbOVToMHFacj5eboVZ2ubdFc34X8QXOra9rOnzQxpHYSbEZerDPesn4jeOLjw9MtvplqlzMmGuC/3Y1JA/mRVxozlPkW5Sg27HdUVzHiHxSdI8L2mptAJbm7KRxRg8b26fhWdpFj4u0/Xm1KZbW7gviBKkZP7leuRmhUna7dg5dLncUVxF1rt/D8TV0x7zy9P+zGRkbAUHI5z+NdjbXVtdAm2uIpgOpjcNj8qmdNxtfqJxaJqK4O71bVNX8eXXh+21R9Kt7OASM8YG6TP1qz8NNb1HUptXsb64+2LY3GyK6PWQHPBxxxirdGSjzf1qNwaVzs6K5rVPENxaeONP0JYojb3MJkeQ/eXBqva+KLzVfFEmnaLbxzWNsCtzcPnG/0Wl7KVr/MXIzraK5Lwx4smutQ1HS9ahS0vbNmbC8K0fZhTfDXijUNah1K/js4xYwsy2rZwZSO+TxjNDozVx8jOvory+38ca02vSwtbAyfZ1xa+avlq+3k7vTPavTomZokZgAxUEgetFSlKna4Sg47jq4H4+f8AJOLr/rtF/wChiu+rgfj5/wAk4uv+u0X/AKGKrDfxo+qHS+NHvPhP/kWdN/69Y/8A0EVp1meE/wDkWdN/69Y//QRWnXz8/iZ50t2FFFFSIKKKKAPDfj3/AMlX8D/9dP8A2Y10lc38e/8Akq/gf/rp/wCzGukr3Y/wKfp+rO9fw4hRQKXa390/lUiEopdrf3T+VG1v7p/KgBKKXa390/lRtb+6fyoASil2t/dP5UbW/un8qAEopdrf3T+VG1v7p/KgBKKXa390/lRtb+6fyoASil2t/dP5UbW/un8qAEopdrf3T+VIQR1GKACuD1L/AJOD8FfSX/0A13lcHqX/ACcH4K+kv/oBraj9r/C/yLj19GfRVFFFfPHnBRRRQAUUUUAFFFFABRRRQAUUUUAFFFFABRRRQAUUUUAFFFFABRRRQAUUUUAFFFFABRRRQAUUUUAFFY+ra7BaubeD99P3A6L9TWOt5f38mPMd+eVT7tAHzR+1P4ibWPiI9hG5NvYRiMLngPzuP8q5z4UfDbWPH1862f7myhYCa4boD6D1NZ3xWaRviVrqTE5W8K89hgV9SfBKzbRfh3pctnD+5mjMjyJzuO49cfl+Fd05+zpqxo3ZGPH+zh4TGmrC91ctdhcGbccE+uOleJfGH4U6p4BmW48w3emyNhJgOnsfSvtGxvo7lQMgP6etc58YdMtdV+HmrW91s2rAzgt2IGRWFOvJS1ZKk7nwVRSDoKWu80CiiigCS1EbXMSzNtiLgOfQZ5r6H8L+Gvg61lE9n4gmFw0YMwhumBB75wa+dK7z4RfEI+Aru6nGnpeeem3DAcfnUVItrQGez/8ACM/DD/oYdR/8C3/xo/4Rn4Yf9DDqP/gW/wDjWB/w0g//AELcP5LR/wANIP8A9C3D+S1hyVCdTf8A+EZ+GH/Qw6j/AOBb/wCNH/CM/DD/AKGHUf8AwLf/ABrA/wCGkH/6FuH8lo/4aQf/AKFuH8lo5Kgam/8A8Iz8MP8AoYdR/wDAt/8AGj/hGfhh/wBDDqP/AIFv/jWB/wANIP8A9C3D+S0f8NIP/wBC3D+S0clQNTf/AOEZ+GH/AEMOo/8AgW/+NWbKTwt4Pf8Atbwxrl1c3Cf6y2lnZxKvcYJ61y//AA0g/wD0LcP5LR/w0g//AELcP5LS5KnUVmfRnhnWrLX9Hg1OxcNHKucd1PcGtOvmT4d/GGa++IUcdhoUqQagwW4hhXPzf38CvpuuepBwepLVgoooqBBRRRQAUUUUAFFFFABRRRQB5t+0r/ySDVv+AfzrF8If8ippH/XlD/6AK2v2lf8AkkGrf8A/nWL4Q/5FTSP+vKH/ANAFezhf91X+J/kjtpfwvmP8Uf8AIt6j/wBe0n/oJriPhhp/iGbwbZSWWvJawHdtjNurbefUiu/1a1a90u6s1YIZomjDHtkYqh4K0aTw/wCHrbS5JlmaHOXUYByc10wqKNJrrc1UrRscN4Nv20LUfGF9qE4uXtmLswXbvI9APWsDV9U0WbwFqd1LrFtPrOoPGzxB8soEinb+n6V6f4c8OPpet6vfzTRzJqEm8Jj7vPepPGnh5Ne8O3GlweTbySlCJCnTDA9vpXQq8PaX9PwLU1zfcZMen6P408EW1nDeI7RIhSaI5MUg6GsybV/FPgy4gh1ox6npcsiwxTrw8fPVsV0mpaVqltotomkX62s9mAXG0lJgByCAOc1habpGueL4rK+8STRwW0MnmLaxoVLMDxuBA4qYSjZ8z938RJrrsZesWVrrHxato7jc0D2hcpnAcZHB9RWhp9rb6H8VxYabGLa0uLIySQxjCblPXA+tbh8Lyf8ACbR+IFuI1hSAxCHBz1H+FTT+HZJPHEXiH7QgjS3aExY5Oe9DrRta+lvxDnW3keea/Yap4y1PUNe0lTbx6cTb7YztkuMcsCRzjFaWl+K7OKHRNH8MRxWlxJN5d5bFBvTHUt9fWuitvC+s6PqF3L4f1O3itbtjJJDcKWAf1GAazovh5dQ6iNdh1hhrRfLuQfKK/wB3Fae1ptWb0W3/AASuaLVmZfxTtdSuvHmm2+mSFLs2bYI6kZOQK6f4UXWmzeGhb2MPkT2zmO7jP3hKD82fxq1c+Hbq58Xabr811Fm0gMciAH5ye4qG48KzweKf7b0a8S085cXMRBxIfXispVIypqF+hLknFROM+MqtdeIol0YStfxWxN40ZP8AqsdDj8a7zwYmk3/gmyhsYw1jJBt2n16N+uai8IeF30l7+71K5S9vr6QtLIBxt7DmneEfDU3h7UL8QXYfTp3MkUHOYyev60qlSLhyJ7fj/XQJSXLy9ipF8PdCjvHP2eE2ZhEa2/lj5SBjdn175rro1CRqi/dUAD6U6iuedSU/iZm5N7hXA/Hz/knF1/12i/8AQxXfVwPx8/5Jxdf9dov/AEMVphv40fVFUvjR7z4T/wCRZ03/AK9Y/wD0EVp1meE/+RZ03/r1j/8AQRWnXz8/iZ50t2FFFFSIKKKKAPDfj3/yVfwP/wBdP/ZjXSVzfx7/AOSr+B/+un/sxrpK92P8Cn6fqzvX8OJn+ItNbV9FudOW6ltDMu0TR/eTnqK4f/hV9x/0OGq/n/8AXr0iirhWnTVosqM5R2PN/wDhV9x/0OGq/n/9ej/hV9x/0OGq/n/9evSKKv61V7/kP2su55v/AMKvuP8AocNV/P8A+vR/wq+4/wChw1X8/wD69ekUUfWqvf8AIPaz7nm//Cr7j/ocNV/P/wCvR/wq+4/6HDVfz/8Ar16RRR9aq9/yD2su55v/AMKvuP8AocNV/P8A+vR/wq+4/wChw1X8/wD69ekUUfWqvf8AIPay7nm//Cr7j/ocNV/P/wCvR/wq+4/6HDVfz/8Ar16RRR9aq9/yD2su55v/AMKvuP8AocNV/P8A+vR/wq+4/wChw1X8/wD69ekUUfWqvf8AIPay7nm//Cr7j/ocNV/P/wCvXX+EtDfQdO+xvqM98c58ybrWzRUzrzmrSYnOTVmFcHqX/Jwfgr6S/wDoBrvK4PUv+Tg/BX0l/wDQDRR+1/hf5BHr6M+iqKKK+ePOCiiigAooooAKKKKACiiigAooooAKhuLq3tx++mRPqaz/ABBqYsbdtpw+K8+vdQkmlMkkpJPbNAHo51rTR/y9x0n9tab/AM/cf615h9qHqaPtQ9TQB6f/AG1pv/P3H+tH9tab/wA/cf615h9qHqaPtQ9TQB6f/bWm/wDP3H+tH9tab/z9x/rXmH2oepo+1D1NAHp/9tab/wA/cf60f21pv/P3H+teYfah6mj7UPU0Aen/ANtab/z9x/rR/bWm/wDP3H+teYfah6mj7UPU0Aen/wBtab/z9x/rR/bWm/8AP3H+teYfah6mj7UPU0AeoprGnO21bqMmraSo4BVgR7GvKYH80HZJ83oTya0tL1e5s3CliydwTQB6QK53xPrLQONPsz++YZkftGtPOvwppUl1u+YLhV/2j0rndOtpb272vkvId8zfyFAFrRdLe9fdyIs5Zj1c+tdfZ2kNrGEjQDHenWdultAsaDGBU1AHwx8fdNm034q6yJUK/aZvPXPcN0P6V6x+zN8UdOt9Ij8I69cpbGIkWkjn5WBOdufXJNWP2vPB8l1a2viuzhLtEPJucDnb/Cf518yKxU5UkH1FehFKrTVzXdH6AXwjt7lbi1kRon5BRgQDXlP7SvxItrDw63hmyYtf3afvsf8ALNa8j+B/ijXD4207TJtRuJbNmCeSz5UVuftSaei6lp2qKuDKhjY+pBrCNLlqJMlKzPFB0ooortLCiiigArt/g14b0LxT4qOl69qAsYGhLRuf4nyMD+dUr/4e+LrPRbfWH0a5ktJ03ho0LbR7+lb3wX+HJ8d3V9b/AG9rCe1UMpKnnnkVEpLlbuDPRtX+B3hyTV7fR9Cvpbu5Yh55MApDH7kHqe1cx8dPg5J4QtotY0QPcadtCzjGTG3r9K+nPAnhWx8KaLHYWpMkmB5sz8s5+tbN/Z21/ZyWl3Ck0Ei7XRhkEVxqvJPfQz5mfEPwp+GOueOr3dDE9vpy/wCsuXGFz6D1qj8S/h/rfgfV3tb63d7Vm/cXCjKuP8a+59H0yw0ixSy061jtrdPuogwKZrmjaZrdqLbVLOK6iDBgrrnBq/rL5vIfOfIHwz+C3iDxdpc+pTg2FvszbmQYMrf4Vwvifwtrfh3XH0fUrGaO5DYQbc7x2I9a/QW3hit4UhhjWONAFVVGABVDUtB0jUr63vr6wgnuLf8A1UjrkrQsS76hznyfonwE8T6j4NbWmKwXjLvitH4Zl9/evN7Dwzrl54iGgRafP/aHmeWYivKnPev0KAAGAMCs6PQ9Jj1htXjsIFvmG1pgvzEUliXrcOc4f4LfC7T/AANpiT3CpPq0qgyy4+57CvSaKK55ScndkNhRRRSAKKKKACiiigAooooAKKKKAPNv2lf+SQat/wAA/nWL4Q/5FTSP+vKH/wBAFbX7Sv8AySDVv+AfzrF8If8AIqaR/wBeUP8A6AK9nC/7qv8AE/yR20v4XzNWiq+otdLZStZRrJcbT5as2AW7c1x+val4s8OafHrF/c2d7axspubeOLayqeuG74raFNz2Zajc7iiqdjqdjeCMQ3EfmSRiRYycPtIznFWLiQxW8sqrvKIzBfXAzios9hElFYXgzxFF4i06W5EBt5IZCkkZOduKo+HPGtprHirUNCSAxta/ck3ZEnr9Kv2U9dNh8r18jq6K5/VPEi2fizT9AjtTM90jO7hv9WB6iqt34quZtal0rQdKbUpbf/j4dpBGkZ7DJ4JoVKT6Bys6qiqekTahPa79Ssks5s/6tZQ4x65FW25UhWGccGoasxC0Vxeh63rX/Cc3Wg6lcW9xEkIlRo49pGSeP0rU8KeIxrt9qtsLUwf2fP5OS2d/HWtJUpRKcWjoKKx/EGqX1jLDb6dpct/PLnHOxFHux4FZ+i+KZ5/ET6Dq2mmwvAoZAJBIrj2IpKnJq6Fyu1zqKKxPGOvr4f01blbc3M0kgjihDYLk1J4R1yHxDokOpRRmIuPnjJyUPpS5JcvNbQOV2ua9cD8fP+ScXX/XaL/0MV31cD8fP+ScXX/XaL/0MVphv40fVFUvjR7z4T/5FnTf+vWP/wBBFadZnhP/AJFnTf8Ar1j/APQRWnXz8/iZ50t2FFFFSIKKKKAPDfj3/wAlX8D/APXT/wBmNdJXN/Hv/kq/gf8A66f+zGukr3Y/wKfp+rO9fw4hRSMyqNzMFHqTgUzz4P8An4h/7+CkIkoqPz4P+fiH/v4KPPg/5+If+/gosMkoqPz4P+fiH/v4KPPg/wCfiH/v4KLASUVH58H/AD8Q/wDfwUefB/z8Q/8AfwUWAkoqPz4P+fiH/v4KPPg/5+If+/gosBJRUfnwf8/EP/fwUefB/wA/EP8A38FFgJKKj8+D/n4h/wC/go8+D/n4h/7+CiwElFR+fB/z8Q/9/BT1ZWGUZWHqpzQIWuD1L/k4PwV9Jf8A0A13lcHqX/Jwfgr6S/8AoBrWj9r/AAv8i49fRn0VRRRXzx5wUUUUAFFFFABRRRQAUUUUAFIxwKWmTf6s/SgDz74g3kiQsV+8CcVzNnDLMUiiUvIw6VuePRmI/U1W8I/8heL/AHT/ACoAZ/Yup/8APqf++hR/Yup/8+p/76Fd9g+lN3pu2713emRmgDg/7F1P/n1P/fQo/sXU/wDn1P8A30K72igDgv7F1P8A59T/AN9Cj+xdT/59T/30K72igDgv7F1P/n1P/fQo/sXU/wDn1P8A30K72igDgv7F1P8A59T/AN9Cj+xdT/59T/30K7x3RQGZ1UHuTxS0AcF/Yup/8+p/76FH9i6n/wA+p/76Fd7RQB5xdW1zZSqJozG/Uc1ckbfHHLjBYc1e8cf8fMP+6aoD/jzgNACByCpOWCHcF9TXU+ArpZoZZJk2S78YNcc0mybB6VoafdyWkyujYH86APUVORS1kaLqSXUA+bmtcdKAKmr6fa6rps+n3sSywToVdSO1fFvxp+GWpeB9ZkmiiabSZmLQzKMhAf4T6Yr7dqlrOlafrFjJY6lax3EDjBVxmtaVVwY07HxN8BbV7j4jWTL0h/eMfYV3H7TkwfS9IQsN3mO2PavSIfhtoPgfWrrUdHkctcrsSF+fLz715X8e9J8Qavq9t9g0m6uLKGMKsqLlSe9bKanVTRV7s8WorRXQtaabyV0u7MmcbfLPWuh0H4YeN9ZmEdtoU8YJxvm+VR+NdTkluyzja9i/Z++Fd34m1iLWNYtni0m3YOA4x5xHQAeleh/DP9nqy094tQ8VXC3U6kMLaP7gPue/5V7xZWtvZWyW1rCkMSDCoowAK5quIVrRIcuwJa262y2whTyVXaEI4xVDTPD2j6bqM2oWNjFb3Ew2yMgxkVq0VyXICiiikAUUUUAFFFFABRRRQAUUUUAFFFFABRRRQAUUUUAFFFFABRRRQB5t+0r/AMkg1b/gH86xfCH/ACKmkf8AXlD/AOgCtr9pX/kkGrf8A/nWL4Q/5FTSP+vKH/0AV7OF/wB1X+J/kjtpfwvmatecau+reMtev/DPm29rp1rIpmYZMki9cdMV6PXPaFYavb+ItQuryKyW1l/1LRA+Yf8AeropSUby69DSDtdlDxP4GsdShint7yawuraMKk6HAwBxu9qyPB3iDxJb+Jl8O6gI9Xt1BzfQcqAB3J4rr9Y0RtVu1a5v5ltFH+oi+XJ927j2xWhY2NpYwiG0t0iQdlFV7b3OWWv6D59LPU890i6Xwz4n8TWMhXy3gN3H2HuP1FYOk2c2h33h3xHvA/tCZkn9t3AzXU/EvwdqmvanaXekvDH8piui7kFkJBx09q1vGPhl9U8IJpdgES5g2NAWOArKfWuhVYWWvxb/AJGiktPPcxtAzqfjfX9cRcw21sYIm64JGeP++azfhofEjaVqF3pcOn4a6kLyXLNukIxwMA9Pf1rrvh54em0Hw39jvyj3crFrhkbIbNZVlovijw7c6hb6FBZ3ljdN5kZnnMbQsevAU57elS6kXzRVulvkLmWqK1z4g1bxH4J1AWdu0Wp2c3l3MMZ5YDrsP0qz8P5vDcl3C2m3V1b3whxcWk4YMSe53f0q3ofh3VtD0KdrGaCXVLibz5g4wjk/w57D3xVfT/D+tX3jGLX9Xt7PTxBHsWO3lMnme7HA9KTcLSSdkJtWaRWsP+Sw3v8A15p/NqX4Uf8AIc8Vf9f/APQU3TmV/jDelWVv9EToc92p2haT4u8P6trE9lpunXkN/c+cpkuyhUdOmw05/C436Ib2t5I7PVxqhtv+JSbQT5/5eM7cfgDXDae89p8S0PiWMNf3KhbOSA/uAv44Oc57V0NxN4y2wXMNjpxfkTWrXJ2+xD7f0xVCDQ9d1TxLBrmuR2tqbMf6NbwyGQE+pbA/lWdO0U7tbfMmOidyh4g1C21L4m2OnTXVvDb6cvnOZHChm645pnw3u4NP8Xaz4fiuYpbfeZrcxuGByegxWl4Y8H7bzUdQ8RWtrc3V3OzqASwRc8DPHak1bwlNbeKNM1rw7BbW/kttuIySoKEYJ75NaOdOzp36fK5V4/CdrXA/Hz/knF1/12i/9DFd9XA/Hz/knF1/12i/9DFYYb+NH1RFL40e8+E/+RZ03/r1j/8AQRWnWZ4T/wCRZ03/AK9Y/wD0EVp18/P4medLdhRRRUiCiiigDw349/8AJV/A/wD10/8AZjXSVzfx7/5Kv4H/AOun/sxrpK92P8Cn6fqzvX8OJQ8QaXDrWj3GmXEs0MU67WeJsOOexrjP+FTaL/0Gda/7/ivQqKuFacFaLKjOUdmee/8ACptF/wCgzrX/AH/FH/CptF/6DOtf9/xXoVFX9aq/zD9rPuee/wDCptF/6DOtf9/xR/wqbRf+gzrX/f8AFehUUfWqv8we1n3PPf8AhU2i/wDQZ1r/AL/ij/hU2i/9BnWv+/4r0Kij61V/mD2s+557/wAKm0X/AKDOtf8Af8Uf8Km0X/oM61/3/FehUUfWqv8AMHtZ9zz3/hU2i/8AQZ1r/v8Aij/hU2i/9BnWv+/4r0Kij61V/mD2s+557/wqbRf+gzrX/f8AFH/CptF/6DOtf9/xXoVFH1qr/MHtZ9zz3/hU2i/9BnWv+/4rrPC+hW/h7TRY2txczoDndO25vzrWoqJ1qk1aTE5ye7CuD1L/AJOD8FfSX/0A13lcHqX/ACcH4K+kv/oBp0ftf4X+QR6+jPoqiiivnjzgooooAKKKKACiiigAooooAKZN/qz9KfTJv9WfpQB5t47/ANW341V8Jf8AIXj/AN0/yqz48/1TfjVXwj/yF4v90/yoAxPF9xu+K0Gmv431DTrN9Nlnlt4Hj+WRXjCgAqTyGb8q3NMuNG0nS73Xrc6lqT2i/vJrkFWYd8DoR+FQePdLtbTxdpPiP+xEvEG6G5aOMFlBGQx9QMY/GrOs32oeIdNutO0bS3WwltJEd5hsBY42hcfjnPtQBpJ4wsX1Gws1hlK3kYbzf4YyV3bT745qtpPibVNV1i4mstODaJAXjM7HDvIvXHtXJ63pOvab4b8K2MFmZr2WeVL1kP3R9nYKc/kK2/Ay63P4btNLm0q40uKztmSczY3zSYPK4J49z7UAPt/H13qenxahomgTXlupcXX75VMRV2Uj3Py5/Gt7V/E1rY+FDr0cTTqUBSIHDMx/h+tUPhPov9j+ArSwmtjDMzztMr8klpnIJ/AiuR8TaFrlldaXpd1eQtpMurlrcLne5dt21h0AGcDHpQB0yePJY/Et3o9/4evLZbeCOfz0kEoZH6EKBntWhrXi7RIdFlnS8djJAxTy4yzA4PUDpXMK3in/AIXBrcVna6YF/s23VHeVsiPLYOMdfauj0vwrHpekakZJBe392ru8pjCjcR0UDoP/ANdAHIaL44t5/hdaXMmm32q/ZtNE08zIYg7KmSRnrnFdlq3i+w0gafDLBPLJcwiUpENxiTbksfasfTLDULf4GxaV9hJv4dIEHkt/E4jxj86gnlv9J8XR6pJ4cvtUjl0tLdTbbSqHjKsGIoA6OPxhpc2p6fbQEyW19btNHcg/KuP4SOxqx4X8RW+vLcNDbyw+S5UCT+Nf73tXBHwZrQh00wQxxG4vGa5XcR9nhdskAeorqfCKXkfi/WkktzFaooWI4wGORyKAHeN/+PqH/dNUP+XGD6mr/jf/AI+of901Q/5cLf6mgChc/wCtNT2Mqk+TJ0P3T6Gqmp3EdsrzSthRVJ7q4hjiuLi1eOCX7j9aAOr0+6lsboc4HcV32lXqXMAZTnivOrdhd6cJgQZI+p/vL2rT8M6ibe6ELN8p5FAHoNQXtwltA0jsBgVDLfwQQeY7jp0rjte1ObUpDFCWEOcEjq3sKAKF/dTaxq+YcsN2yIep7mvQdNsIbTT4rXy1YIvO4Z571j+EtE+yKLy5jCykYjT+4v8AjXSUAVxY2IbcLO3DevlLn+VToioMIqqPQDFLRQAUUUUAFFFFABRRRQAUUUUAFFFFABRRRQAUUUUAFFFFABRRRQAUUUUAFFFFABRRRQB5t+0r/wAkg1b/AIB/OsXwh/yKmkf9eUP/AKAK2v2lf+SQat/wD+dYvhD/AJFTSP8Aryh/9AFezhf91X+J/kjtpfwvmatFVdXumstLurxUDtDE0gUng4GcVn+CdZk8QeHbbVJYEgebOUU5AwcVpyvl5uhVna5tUVy2leLPtF9r0d5bpDb6SSS6sSWUdSazofFfia80mXW7DQ7N9NT5lDzMJWQdSBjHT3rT2EyuRndUVm6FrFnq2mW99DIqicfKrMAc9xV+SSOPHmSImTgbmAyayaadmTYfRXHnxNrOpavd2Xh3TbSeOz+WaS6lKfN2AwD71LofiyW+0jVJrizWG+03PnRBsqT2wetaOjNK5XIzq6RgGUqehGDXBWfivxZc+HB4gj0fSzZcsVE7+ZtBweMY7V1fh/WrXV9IttRjYRrOOFdgDnuKJ0pQ3BxaE0zw/o+m3kl5Y2SxTyffk3Ek/mfetSmvJGhUPIilvu7jjP0pHkjRgryIpPQFgCahty3JbbH0Vy3xB8Wf8IzZKba1F5eOCywk4G0dSaT/AISqb/hXw8Tm0j8zyt/k7jt6+tWqM3FStuVyO1zqqK5LRdU8ZalZWl8NM0dLe4RZB/pD7gpGf7vWusXO0buuOcVM4OLsxNWFrgfj5/yTi6/67Rf+hiu+rgfj5/yTi6/67Rf+hitMN/Gj6oql8aPefCf/ACLOm/8AXrH/AOgitOszwn/yLOm/9esf/oIrTr5+fxM86W7CiiipEFFFFAHhvx7/AOSr+B/+un/sxrpK5v49/wDJV/A//XT/ANmNdJXux/gU/T9Wd6/hxCiiipEFFFFABRRRQAUUUUAFFFFABRRRQAUUUUAFFFFABXB6l/ycH4K+kv8A6Aa7yuD1L/k4PwV9Jf8A0A1tR+1/hf5Fx6+jPoqiiivnjzgooooAKKKKACiiigAooooAKZN/qz9KfTJv9WfpQB5p49/1LfjVbwj/AMheL/dP8qs+Pf8AUt+NVfCpYamhQAsEOAe5xQB3ZAIwQCPQihQFGFUKPQDFcJda/wCNB4lg0aC00NZZoXnCS+Zu8tSATw3qwrWsfEd5Dq9vpOuaeLWe4DGGWMny324yBnnuKAOlIB6gHHSlqkdU08Xq2X2uL7QxwE3ck+lMvdY02yvoLG5ukS4n/wBWnc0AX6zdf0W11kWf2lpUNpOJ4mjbBDCprvVNOtED3F5DGpbZksPvelWPPh8nzhIpj/vA8UAVIdJtItfn1tfM+1zwJA+W+XamccevNX6rR6jp8k3kx3tu8uM7BIM/lU8ziOF5D0VSx/CgB1KOOnFYOm67/aWgPfQmG2kfcIBMeCe2a0rK7V7CK4nmgywGWQ4Qn2zQBcpAB6D8qbJLHGVEkioXbauTjcfQULJG0jRrIpdeqg8igDlfG/8Ax9Q/7pqiP+Qdb/U1e8b/APH1D/umqI/5B1v9TQByvjmOWSyBjyVVwXA9K3/Ary3mki1vAlzb4+Xd1WobtVZ2VgCD1BqCyh+yki2Z0Dfwg8UAdXb2NrCHjtZQq4wynnApEtLWB1kaQFh90lsVQBNvZiHcTLIdztnt2Fc9e3T3WuQ2sbsVj+9z3oA9AgsrjUcbTuT06Af41v6VolvZkSyYkl7EjhfoKj8MRslkmfStqgAooooAKKKKACiiigAooooAKKKKACiiigAooooAKKKKACiiigAooooAKKKKACiiigAooooAKKKKAPNv2lf+SQat/wAA/nWL4Q/5FTSP+vKH/wBAFbX7Sv8AySDVv+AfzrF8If8AIqaR/wBeUP8A6AK9nC/7qv8AE/yR20v4XzH+KP8AkW9R/wCvaT/0E1wvwxtPFcng6yfTtY0+3tju2Ry2Zdhz3O8Z/KvQdYtnvdKurSNgrzQtGpPQEjFZ3gXR59A8NWul3MiSyQ5yydDk5rqhUUaTXW5qpWicX4J0661C/wDGWl31zG89xuikljj2rk8ZAz/Wr9gnivRPCU+kSaRbTxQwSKLn7Rt+Taedu30962vDvh++0nWdc1DzoJDfOXhXB+U5/iqtrOl+L9btzp95dadZ2chxM1qG8xl9PmJHNayqKUt1bT8inJN+RwlrbXNr4A0bXo2cS2F8WbbnBjJ5rqvEMzeIPGegabby5ggX7XMynjpwD+NdWdCs/wDhGn0JFxbtD5fv9axvh54VvPD7XE2pXMVzcSARo6j7qA5AodeMk5dVe3zG5p3ZyV4dam8YahdeAUAQIUvRMf3bSdio7HrWh4PubI+EtftGhli1dEZr7zW3M7HoQeOOOlbGneHvEGgahevoNxYy2l2/mFLsHKt7FSKfpHhG4gttXub24jl1PU02syjCIOwH5mqlVg42v29fmDkrHM+G9N8U33wzSOz1ayjs3STEP2Y+Zjccjfu/pUc80V98N7K7063e2uNHuAsihs9OGP410WjaL4y0vw6mh28uj+SoZRMVffhiT/ex39K1tC8K2+m+FZtFaVpmnDNNI3Vmb/69Eq0U279Qc1+JyPjS+k1W6srmzlZo7G2huiVbAyxIYH/vmr+p3i6z4402XJW3sLMXMvPBLDcP0NWfCHgy80vS9RttQuoriS5Qxxso4VOdufzq14A8KXWhi7k1W4ivJ5tqKwHAjVQoXH0FKU6cU7Pbb5g3FbdDkP7S0/VtP17xBqF/Es8sMkNlbseUjA4/E1t+ErW38R/CmDRbe+jSZoNrnG7YcnqK6nXvD2n32jXlpb6fYxTTRMiSeQo2k9+lZuk+HNR0jwdb6dps9rb6lEozMsQ2yHPfvSdWMo6aO6E5prQyL+48U+B9FtJri8sdR021VY3jS3Mb7Bx97cece1d7ZXCXdpFcx52SKGH41yOt6D4k8SJHZa1cWFvp4YNKtoG3P7fMTXYwRpDCkMYAVFCgD0FY1Wml38iZNW8x9cD8fP8AknF1/wBdov8A0MV31cD8fP8AknF1/wBdov8A0MUYb+NH1QUvjR7z4T/5FnTf+vWP/wBBFadZnhP/AJFnTf8Ar1j/APQRWnXz8/iZ50t2FFFFSIKKKKAPDfj3/wAlX8D/APXT/wBmNdJXN/Hv/kq/gf8A66f+zGukr3Y/wKfp+rO9fw4md4k0+41TRLmwtb6WxmmXatxH95DnqK4T/hXPiP8A6H/VfzNemUVdOtOmrRKjNx2PM/8AhXPiP/of9V/M0f8ACufEf/Q/6r+Zr0yitPrVT+kivayPM/8AhXPiP/of9V/M0f8ACufEf/Q/6r+Zr0yij61U/pIPayPM/wDhXPiP/of9V/M0f8K58R/9D/qv5mvTKKPrVT+kg9rI8z/4Vz4j/wCh/wBV/M0f8K58R/8AQ/6r+Zr0yij61U/pIPayPM/+Fc+I/wDof9V/M0f8K58R/wDQ/wCq/ma9Moo+tVP6SD2sjzP/AIVz4j/6H/VfzNH/AArnxH/0P+q/ma9Moo+tVP6SD2sjzP8A4Vz4j/6H/VfzNdn4R0i80XShZ3uqT6lKCT5033q2aKidec1aX5Eym5LUK4PUv+Tg/BX0l/8AQDXeVwepf8nB+CvpL/6AaKP2v8L/ACCPX0Z9FUUUV88ecFFFFABRRRQAUUUUAFFFFABTJv8AVn6U+mTf6s/SgDzTx7/qW/Gq3hH/AJC8X+6f5Va8e/6pvxqr4R/5C8X+6f5UAM8Q39npvxf0+8vp0hhTQ7nLMf8AprDxUWvzXmoWVz4xCmCDS7SVrCNx99mwC7Dv0GK6jWPCuiaxrdnrGpWSXFzZoywFicLkjPHfp3rWnt4J7V7WWJGgddjRkcFfTFAHmHhvSLGxsdI1/Vr5NU1Bz9ot1jUK291y2cfewCRz2qz4UbT7qS/8Qaqkd1qd1evFbIfmKJGPlwO33jmur0HwX4Y0K5e50rSYraVwQW3s3B9AxOPwqXR/Cnh7SNQuNQ07TIoLm4YtK4ZjuJ6nBOB+FAHE/DrQYtY1PxDd65aw3EMd+Y7eCQblHyKS+D0OTj8BVLxHrzeFvCeu+H1jlkvYpWe2XHWORtwx7KDj8K9R03TLPTnuntIRGbmXzpcd2wBn8gKyPiRptxqXg7UbfT7VJr6SMLHwAx56ZoA8/az8J2HjiG2u5YbWZNNiDyxHZJvIJ+8O/Nb2j6frGsW1/bNqWowaXC+LWRyVmkTGTlup5zzW3Docz+NItUmsoTALGKJmZATvA5rqsDbtwAPTHFAHl3wz8HabcaNPNc3eo3Ukd1KkYuLppFTDHBAPeqWixQeIV0TQZLx4rGC3kuJCkuzzMkqOfUEg/hXqWlaZZ6XHPHZQiJZpnmcDu7HJP5msa88CeFb2zt7S80mOaO2z5XzspXPXlSKAPPNUvru1s9O/tC+lvbDQ9bhdL0nLSoOxP8RHQ+tdT4NzZ+O7qO6mke9vrJZpFLZCnIPA7Cuuj0PSY9Mj01bCH7JFjZERkDH160iaHYJ4hbXFjP2wwiDdnjaKAMXxv/x9Q/7pqgP+QdB/vGr/AI3/AOPqH/dNUB/yD4PqaAKFz/rTViyQRnznGW/hFNMe6bcelN1C8hsbZppmAA6D1NAEOuaitlas7HMr8IPem+AdJluLr7VMCWc7iTWNplrc69qouJVbZn5F7AV7D4X0lbO2T5cHFAG1p8PlQKvtVmkUYFLQAUUUUAFFFFABRRRQAUUUUAFFFFABRRRQAUUUUAFFFFABRRRQAUUUUAFFFFABRRRQAUUUUAFFFFAHm37Sv/JINW/4B/OsXwh/yKmkf9eUP/oAra/aV/5JBq3/AAD+dYvhD/kVNI/68of/AEAV7OF/3Vf4n+SO2l/C+Zq0UU2R0jQvIwVRySTgCqGOorM1fXdM0vTP7RuLlTAfuFDneewHrWK/izVI7H+0JPC90tmMFpPNBIXP3sY/GtI05S2RSi2dbRWdYa1p17o51a3uAbMKWaQ8YA61g6D480/WfEn9j2drNtKF0nbhWA9BQqU3fTYFFnX0UVgePdaudA8OvqNrHG8olRMOMjBzUxi5NRQkruxv0Vk6lrK6d4aXWLiIuBEjsinGSwHSqtz4nhgutHtzayM+qIXXDf6sDHX86apyeyHys6Cig9aKgkKKKKACiiigArgfj5/yTi6/67Rf+hiu+rgfj5/yTi6/67Rf+hit8N/Gj6o0pfGj3nwn/wAizpv/AF6x/wDoIrTrM8J/8izpv/XrH/6CK06+fn8TPOluwoooqRBRRRQB4b8e/wDkq/gf/rp/7Ma6Sub+Pf8AyVfwP/10/wDZjXSV7sf4FP0/Vnev4cQoooqRBRRRQAUUUUAFFFFABRRRQAUUUUAFFFFABRRRQAVwepf8nB+CvpL/AOgGu8rg9S/5OD8FfSX/ANANbUftf4X+Rcevoz6Kooor5484KKKKACiiigAooooAKKKKACmTf6s/Sn01xlaAPN/HcUht2ZRk88Vj6Jeizuo7nbuAGCK7HxLbh90b8d1J9a4+W0CMVA2mgDo/+Eqt/wDng9H/AAlVv/zweuZ+zt60fZ29aAOm/wCEqt/+eD0f8JVb/wDPB65n7O3rR9nb1oA6b/hKrf8A54PR/wAJVb/88Hrmfs7etH2dvWgDpv8AhKrf/ng9H/CVW/8AzweuZ+zt60fZ29aAOm/4Sq3/AOeD0f8ACVW//PB65n7O3rR9nb1oA6b/AISq3/54PR/wlVv/AM8Hrmfs7etH2dvWgC3r+pLqU6OkZQKMc96DlbWFD1HNQQQojbpPmI6CotW1KGyiM1w43H7q9zQAuo3sFjbmaZgPQdya5u3gvPEGoLJKrCIH5E7ClsrO81/URNMrbM/KvYCvVfCnh2O0iUsmDQAeEfD8dpCpKDOPSuviQIoA6URRrGoAFPoAKKKKACiiigAooooAKKKKACiiigAooooAKKKKACiiigAooooAKKKKACiiigAooooAKKKKACiiigAooooA82/aV/5JBq3/AAD+dYvhD/kVNI/68of/AEAVtftK/wDJINW/4B/OsXwh/wAippH/AF5Q/wDoAr2cL/uq/wAT/JHbS/hfMk8SajJpWi3WoRWr3LwxlhGo64Hf2rzywjvvHzt/aHiaGC1Uhvsdm4UgEcqxHNeqVyfinwHoutSm8jj+xX+dwuYflYt2zjrXVQqRjvo+5rCSRg+MdNtdP8QeD9HtUK2STjEbHIO08Zz1r0hlRo2RwPLKlWHt3rkNb8J399odgp1Iy6vp7LJFcv8AxMOefrTrm78bzaXJaR6LBFctGUFwZ1IBx1xmqn78Y2e39XG/eS1M34TpFLDrtiyLJZrdsqRMMrgnpikkiig+M9pDDGkca6eQqIMADnoKl+Hd1HpmmXOkGzaPXELSSQSttM59QT1FQTWPi2TxzF4k/sCMKluYfK+0rk++c1q/4k7voV9pnW6t4l0PSrj7PqGoRwS4ztb0rA+Jtxa6n4Ca4tZhJC88ZVx3612NsZJIEe4gWOUj5k4OD9ayPG1pf3mgtBplna3Vx5ikRTgbMdzzXNTcVOJnFpNHJ/E+2tpPB+liSaZJH8mMKszKCDjqAcGs1PDumj4habpqXd28UNoZCTeOdrZHAO7j6Cuk8beEv7ej0Vzp9tJPAyrck4G2PH3R7ZqvpvgOxtvHU2oDSbSPTUhT7OABw/c4rphViqdubuaxklHc71QFQKM4AAGTS1z8cnika9co0FsNLCf6OwxuLe9VY5vHH9h3LPbWf9pCQ+QoK7SnbNcns/NGPL5nVUVW0s3jadbtqCot2UHnBOgbvirNQ1YQUUUUhBXA/Hz/AJJxdf8AXaL/ANDFd9XA/Hz/AJJxdf8AXaL/ANDFb4b+NH1RpS+NHvPhP/kWdN/69Y//AEEVp1meE/8AkWdN/wCvWP8A9BFadfPz+JnnS3YUUUVIgooooA8N+Pf/ACVfwP8A9dP/AGY10lc38e/+Sr+B/wDrp/7Ma6Svdj/Ap+n6s71/DiZ/iKHUrjRrmHR7pbW+ZcQyt0U561xP9hfFL/oa7T/vn/61ejUVcKrgrJL7ioyaPOf7C+KX/Q12n/fP/wBaj+wvil/0Ndp/3z/9avRqKv6xLsvuQ/aPsvuPOf7C+KX/AENdp/3z/wDWo/sL4pf9DXaf98//AFq9Goo+sS7L7kHtH2X3HnP9hfFL/oa7T/vn/wCtR/YXxS/6Gu0/75/+tXo1FH1iXZfcg9o+y+485/sL4pf9DXaf98//AFqP7C+KX/Q12n/fP/1q9Goo+sS7L7kHtH2X3GX4Xt9XtdGih1y8S8vgW3yoOCMnH6YrUoorBu7uQ2FFFFIQUUUUAFcHqX/Jwfgr6S/+gGu8rg9S/wCTg/BX0l/9ANbUftf4X+Rcevoz6Kooor5484KKKKACiiigAooooAKKKKACg0UUAZms2C3cLKRzXnutaXqdq5MDFl7AivVSAarT2kUv3lBoA8Ull15WwIl/Ko/tGvf88V/KvY30a2Y/cX8qadEtf+ea0AePfaNe/wCeK/lR9o17/niv5V7B/Ylr/wA81o/sS1/55rQB4/8AaNe/54r+VH2jXv8Aniv5V7B/Ylr/AM81o/sS1/55rQB4/wDaNe/54r+VH2jXv+eK/lXsH9iWv/PNaP7Etf8AnmtAHj/2jXv+eK/lR9o17/niv5V7B/Ylr/zzWj+xLX/nmtAHj/2jXv8Aniv5UfaNe/54r+Vewf2Ja/8APNaP7Etf+ea0AePmbX2BURhc98Uun+Gb6/uxLdl5G9+1ewDRbUfwL+VWrfT4IfuqKAMDwz4djs41JQAgV1MaBFAFKqhRxTqACiiigAooooAKKKKACiiigAooooAKKKKACiiigAooooAKKKKACiiigAooooAKKKKACiiigAooooAKKKKACiiigDzb9pX/AJJBq3/AP51i+EP+RU0j/ryh/wDQBW1+0r/ySDVv+AfzrF8If8ippH/XlD/6AK9nC/7qv8T/ACR20v4XzNWiiiqGFFFFAEZghM4nMMZlAwHKjcB9akoooAKKKKACiiigAooooAKKKKACiiigArgfj5/yTi6/67Rf+hiu+rgfj5/yTi6/67Rf+hit8N/Gj6o0pfGj3nwn/wAizpv/AF6x/wDoIrTrM8J/8izpv/XrH/6CK06+fn8TPOluwoooqRBRRRQB4b8e/wDkq/gf/rp/7Ma6Sub+Pf8AyVfwP/10/wDZjXSV7sf4FP0/Vnev4cQoooqRBRRRQAUUUUAFFFFABRRRQAUUUUAFFFFABSMQqlm4A6k9KyfGWq/2L4avdRDBWijOwnsx4H615JY2niTxHZx3up67NEknzbIuMitoUk480nZFqOl2z1vVPEuhaaha81S1THUCQMfyHNcLo2v6f4n+PfhS40ZpLiG180SuI2AXKHk5HSuLvtCtp9Vi0HQ7aXUtXuG2s5ORGO5NfSfwe+G2n+B9KDsqTanMoM02OnsKqtOjh6Tlq200vn1HOUKcb9WegUUUV84eaFFFFABRRRQAUUUUAFFFFABRRRQAUUUUAFFFFABRRTWdF6sB+NJtILjqKge8t0HMq1BJqluvTLfSspYilHeSM5VoR3ZeorJfWF52Rn8ahfVpj90Ba5pZlh49bmMsZSXU3KM1zcl/cMfvnFWNJklkvBliR3rOGZwnNQityI42MpKKRuUUUV6Z2hRRRQAUUUUAFFFFABRRRQAUUUUAFFFFABRRRQAUUUUAFFFFABRRRQAUUUUAFFFFABRRRQAUUUUAFFFFABRRRQAUUUUAFFFFAHm37Sv/ACSDVv8AgH86xfCH/IqaR/15Q/8AoAra/aV/5JBq3/AP51i+EP8AkVNI/wCvKH/0AV7OF/3Vf4n+SO2l/C+Zq0UUVQwooooAKKKKACiiigAooooAKKKKACiiigAo5pD0NeLX2q+IvFWu6jHaas1pp0MpRNg5xWtOnz3bdki4xuevX2q6bYqWu7+2hx1DyqD+Wa8s+MfjLQdZ8LS6Jpd2bq8kmjKqiMc4YHg45rA17R9K0i2E2p3VzqV03EUZb5mbtxXqPwK+EqxSR+KvEtoqzt89taMP9X6E+9bqVDDx9tJt226XZacKa52z2nwqrL4b01WUqwtkBBHI+UVpUKAoCqMAdBRXzMndtnmN3YUUUUhBRRRQB4b8e/8Akq/gf/rp/wCzGukrk/2jb61034k+DL29mENvCxaRz/CAx5o/4WP4J/6D0P8A3w/+FfQU6c5Yenyq+n6s9CMW6cbI6yiuT/4WP4K/6D0P/fD/AOFH/Cx/BX/Qeh/74f8Awo9hV/lf3D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F+O12f7BtNJQ831wkZA9M5/pXOXd5fSSWnhbw3AbrUpFEZ2dIx3JNVPH2pz+NvG2n2PhFjflVwrKpAVjxk56Yr6E+Efw6svBumiefFzq04zPOwyQfQVriJww1KPPvvbz8yqklTgubfsHwj+Hdl4N07z59tzq04zPOwyQfQV31FFfPVasqsnKT1POlJyd2FFFFZkhRRRQAUUUUAFFFFABRRRQAUUUUAFVLy+jtm2spJxVuq17aR3Kc8MOhrGv7Tkfs9zOrz8vublCTWDnCx1DJqlw3TAqpcwSQyFWXFRV83VxmJu1KVjxp4mtezZYe8uG6yNUTSyN95iaZRXNKpOW7MHOT3YpJ9aSiioJCiiigArW0BPnd/bFZNb2iJtty3rXflsOauvI68FG9VGhRRRX057YUUUUAFFFFABRRRQAUUUUAFFFFABRRRQAUUUUAFFFFABRRRQAUU2SRIxl2AFZt3qqKCsIyfU1hWxFOirzZnUrQpr3maMsiRrudgBWVeaozNshGB61nT3EkzZdiasaXamaYFh8o615FTH1MRJU6WlzzpYqdaXJT0NjTfM+zAysSTzVmgDAAHQUV7dOPJFRPThHlikFFFFWUFFFFABRRRQAUUUUAFFFFABRRRQB5t+0r/wAkg1b/AIB/OsXwh/yKmkf9eUP/AKAK2v2lv+SQat/wH+defeGviB4PtfDum20+twpLFaxI6lG4YKAR0r28HCUsKuVX1f5I7qMW6Wi6neUVyf8AwsfwV/0Hof8Avh/8KP8AhY/gr/oPQ/8AfD/4Vr7Cr/K/uL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X8Xah/Zfhu/vt2DDCzD6gV4x4d1KHQfCi3UimS6vGLxxLyzMenFdB8WfG+h6t4XOm6HqC3lzPIFKIjZI79q7H4FfCuZVt/EviyLdOFBtbVukY7E+9bSUaFDmq6Xe3V2LdoU7zJ/gz8NLi6uY/F/jCLdct89tav0jHYn3r3JQFAVQAB0AoACgAAADoBRXgYjESry5pfd2PPqVHN3YUUUVgZhRRRQAUUUUAZWueHND1x431fS7a9aIYQyrnaPas3/hX3gr/AKFrTv8Av1XT0VpGrUirKTKU5LZnMf8ACvvBX/Qtad/36o/4V94K/wCha07/AL9V09FP29X+Z/eP2ku5zH/CvvBX/Qtad/36o/4V94K/6FrTv+/VdPRR7er/ADP7w9pLucx/wr7wV/0LWnf9+qP+FfeCv+ha07/v1XT0Ue3q/wAz+8PaS7nMf8K+8Ff9C1p3/fqj/hX3gr/oWtO/79V09FHt6v8AM/vD2ku5zH/CvvBX/Qtad/36o/4V94K/6FrTv+/VdPRR7er/ADP7w9pLucx/wr7wV/0LWnf9+qP+FfeCv+ha07/v1XT0Ue3q/wAz+8PaS7nMf8K+8Ff9C1p3/fqj/hX3gr/oWtO/79V09FHt6v8AM/vD2ku5j6N4W8O6NcG40vR7S0lIwXjTBxWxRRUSlKTvJ3Jbb3CiiipEFFFFABRRRQAUUUUAFFFFABRRRQAUUUUAFFFFAEN1bx3CFWHPY1gXtq9u+DyOxrpaZNEkyFXUEVw4vBRxCutGc2Iw0aqv1OUoq7f2LwMWUEp61Sr5qpSlSlyyR4k4Sg7SCiiioJCiiigAq1a3s1uNqkbfQiqtFXCpKm+aLsyoTlB3izct9VRsCQYPqKuR3MEn3ZBXL0oYr0JFejSzWrH4lc7IY+a+LU60EHpRXMxXk8f3ZDVuLVpV4ZVau+nmtGXxaHXDHU3vobdFZ0erQn7yMtWI762cZEldcMVRntJHRGvTlsyzRUazwt0kX86eHU/xD862Uk9maKSYtFGRRVDCiiigAopCy/3hTTLGOrr+dJyS3YrofRVd723XrIPwqvJqsK/dUtWM8VRhvJGcq1OO7NCgkDqQKxJtWlb/AFahapzXc8n3pDXFUzWlH4dTmnj6a21N6a9t4vvPk+grPudWY5WJQPc1lkk9TSV51bM609I6HHUx1SW2hJLPLKcu5NR0VJBC80gVVJNcHvTl3Zy+9Ni20LTSBFro7SBYIQg69zTLC0S2j9XPU1Zr6PAYP2EeaXxM9nC4b2Su9wooor0TrCiiigAooooAKKKKACiiigAooooAKKKKAKuq6dY6pZPZajax3Ns/3o5BlTWF/wAK+8Ff9C1p3/fqunoq41JxVotopSa2ZzH/AAr7wV/0LWnf9+qP+FfeCv8AoWtO/wC/VdPRVe3q/wAz+8ftJdzmP+FfeCv+ha07/v1R/wAK+8Ff9C1p3/fqunoo9vV/mf3h7SXc5j/hX3gr/oWtO/79Uf8ACvvBX/Qtad/36rp6KPb1f5n94e0l3OY/4V94K/6FrTv+/VH/AAr7wV/0LWnf9+q6eij29X+Z/eHtJdzmP+FfeCv+ha07/v1R/wAK+8Ff9C1p3/fqunoo9vV/mf3h7SXc5j/hX3gr/oWtO/79Uf8ACvvBX/Qtad/36rp6KPb1f5n94e0l3OY/4V94K/6FrTv+/VH/AAr7wV/0LWnf9+q6eij29X+Z/eHtJdznLbwL4Ptp0ng8O2EcqHcrCPkGujACgAAADoBRRUSnKXxO5Lk3uwoooqRBRRRQAUUUUAFFFFABRRRQAUUUUAFFFFABRRRQAUUUUAFFFFABRRRQAUUUUAFFFFABRRRQAUUUUAFFFFABRRRQAUUUUAFFFFABRRRQAUUUUAFFFFACOqupVhkGsPUdPMJMkfKfyrdoIBGCMiubE4WGIjaW5jWoRqqzORorW1PT+ssI47ispgVODXzFfDzoS5ZHiVaMqTtISiiisTIKKms7driXYpxxU02nXEZ+7ke1axoVJR5ktDRUpyjzJaFOinvHIv3lIphFZNNbmbTQUUUUAFGTRRQA7e3rThNKP4z+dR0U1JrZjUmupMt1MP8Alo3504Xlxj/WN+dV6KtVqi+0yvaT7lj7Zcf89D+dIbuc/wDLRvzqCij21T+Zh7WfckM8p6yN+dNMjHqxptFQ5Se7Jcm+oZNFFFIQUUUUAFFTQ28spwqk1qWmlKpDTHJ9K6aGEq1n7q0N6WHnU2Rn2llLcNwML3Nbtpax26AKPm7mpkVUXaoAFLX0GFwMKGu7PWoYaNLXqFFFFdp0hRRRQAUUUUAFFFFABRRRQAUUUUAFFFFABRRRQAUUUUAFFFFABRRRQAUUUUAFFFFABRRRQAUUUUAFFFFABRRRQAUUUUAFFFFABRRRQAUUUUAFFFFABRRRQAUUUUAFFFFABRRRQAUUUUAFFFFABRRRQAUUUUAFFFFABRRRQAUUUUAFFFFABRRRQAUUUUAFFFFABRRRQAUUUUAFFFFABWZqWnq4MkIw3cVp0VlWoQrR5ZIzqU41I2kckyspwwwaSug1GxW4BdOH/nWFLG0blWBBFfMYrCTw8tdjxa+HlSfkaWgp87N7Vs1naGm23LeprRr6DAQ5aET1sLHlpIY8Ub/eQH8KrS6dbuc7cH2q5RXROjCfxK5rKnGW6MmTSBklJD+NVpNLuF6AN9K36K455ZQl0sc8sFSl0OYe0nU4aMio2jdTgqa6ummNG6qD+Fc0snj9mRjLL10Zym0+lJXUNa27f8sl/Ko20+1Jz5ePpWEsoqdJIyeXz6M5uiugbTLcnPOfrTTpMHq2frWbyqv5EPAVTBord/smDP3m/Ol/sm39W/Ol/ZdfyF9RqmDRXQrpluOxJ+tSJY2y/wDLMH61aymq92i1l8+rOcCMegNSx2szn5Yya6NIYV+7Go/CpBXRDJ19qRrHL19pmHDpMzcuQoq9BpkEZy3zn3q9RXdSwFCn0udUMLSh0ERVQYVQB7CloorsSsdAUUUUAFFFFABRRRQAUUUUAFFFFABRRRQAUUUUAFFFFABRRRQAUUUUAFFFFABRRRQAUUUUAFFFFABRRRQAUUUUAFFFFABRRRQAUUUUAFFFFABRRRQAUUUUAFFFFABRRRQAUUUUAFFFFABRRRQAUUUUAFFFFABRRRQAUUUUAFFFFABRRRQAUUUUAFFFFABRRRQAUUUUAFFFFABRRRQAUUUUAFFFFABRRRQAVWvLOO4XkAN2NWaKicIzjyyWhMoqSsyK0hFvCIwc4qWiinGKilFDSSVkFFFFUMKKKKACiiigAooooAKKKKACiiigAooooAKKKKACiiigAooooAKKKKACiiigAooooAKKKKACiiigAooooAKKKKACiiigAooooAKKKKACiiigAooooAKKKKACiiigAooooAKKKKACiiigAooooAKKKKACiiigAooooAT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FV6KAP/9k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g;base64,%20/9j/4AAQSkZJRgABAQEAYABgAAD/2wBDAAUDBAQEAwUEBAQFBQUGBwwIBwcHBw8LCwkMEQ8SEhEPERETFhwXExQaFRERGCEYGh0dHx8fExciJCIeJBweHx7/2wBDAQUFBQcGBw4ICA4eFBEUHh4eHh4eHh4eHh4eHh4eHh4eHh4eHh4eHh4eHh4eHh4eHh4eHh4eHh4eHh4eHh4eHh7/wAARCAG8A1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rqNjpVhLf6jdRWttEpZ5ZG2qo+tWq+ff2orpbjxv4K0DXLmW08L3c7G9cEhJGBG1XPQDr1oAvan8ate8T6hJpnwp8JXWtBW2nUrn9zbA+xb734VLpVn+0O2uWV7ql54f+x+apuLWHghO4Bz1r17w5Y6Pp+lQW+hw2sdkqgR/Z8FSPqOtaNACLnaN3XHNLWRrniPS9G1HTrC/nMc2oyGO3G0kMwGcVr0AFFchp3j3T774mX/AIGjtbgXdnbrO0xA8sgjp65rI8BePr3XPil4s8H3trFEukMrQOpOXQnHP5igD0aivKvjn8UNT8GLBpfhTRP7e1+ZTN9l3bVjhX7zse1dD4e+IGm3nwttfHWp/wCh20lv5sidSG6bR6kngUAdpRXFfC34kaJ8Qba8fTILu0ns3CzW90myQA5w2PQ4NZfxQ+IF/wCEfiB4N0VLWKSx12aaGaRidyMoTbj/AL6NAHpNFc78RfFdn4N8LXOtXYMjIAsEK8tLIeFUD61xnwG+JuseOP7csvE2hDQ9U0p0eSDfuAhkDFGJ9cKaAPVaK830j4y+FdT+IB8IW6XgkLGOG9aPFvM4+8qt3I4r0igAorz7xt8SF0zVToPhnRbvxJrS482C1KhIP992IA+mc1U+G/xK1PXvGd94P8ReGbjRdWtYBcYaRHRkPTlSf1oA9MrCh8WaLN4yl8JQzvJqsNv9okjVCVRM45bpW7Xhvha6tbL9qbxbLeXUNvH/AGQnzSyBAPnXuaAPcqK4rWPin4F0zU7PTH8QWlzeXc6wRxWz+adx/wB3PFT6L4+0nVPH+p+DYYZ0vdPgE8kjgbGBI4HfvQB11cV8Qdb8ZaRrmhr4e8PpqemTz+XqL+aFeFTjDAd+9cX8QPjjNodzcT+H/COp6/o9g4W/v7YLsTnGFBILfgK6Txt8ToND+G+jeM7Wwllg1O7toFhlG10EpIyQe4xQB6IhLIGIwSOnpS1FZzfaLSKfGPMQNj6ivJPil8T9fg8XQ+B/hzpMWsa9sM15JK22C0jHTcfU9gPQ0AewUVyPwo8Rar4i8NvLrlmlrqdpcNbXSpnYXABypPUYYV11AFXUtRsNNgNxqF5Baxf35XCj8zXMf8LS+HIDFvGuhrtJB3XiDp1781Y+Ivgfw54201IPEVm9zFbh2jVZSnJHPTr0rwf9lj4Y+Adb8MapdahokN1d2mr3VuDISSqrKwUfligD0/U/j58NbN/Kt9Xm1ObHEen27Tsf++a6P4d+Mrvxes11/wAI7qGl2IAMMl4hjeT/AIAeRVyz8M+DvDlp50Wl6XYQx9ZXRVA/4Ea2r27hs9Mmvsb4YYjJhO6gZ4oAs0VyXwq8dab8QvC417Tbee2j8+WExTgb1KOV7cc4zS6h8RfCNj4yt/CNzqyLq052rEEYgE9AWAwD7ZoA6yimyyJFE8sjBERSzMegA6mvAdb+LvjnV9T1XUvAugWt14X0Tc11eXDlTc7PvLEB1P1xQB9AUVynifxxY+G/h1J401S2uBawwpLLEgG8biBjn61BrvxE0XSvBll4jaOeY6jGpsbOMZmndhkIB0z7nigDsqK8d8B/GqbVNe1PRPFXhPVPDt1ZWzXYMyh0aIdeVJGcV6roWqWetaVBqdhJ5ltOu5GxjIoAu0VyXxM8c2HgXT7C8vrWe5F7epaIsIGQWB557cVnfEn4paL4Dihm1bTtUlhmt/OWS3tzIo/2TjofrxQB31FcB4F+L3gfxbpdreWurJZSXCBvIvQYWUntlsA/gTXexSRzRrJFIsiMMhlOQfxoAdWFqPizRbHxXYeF553OqXyNJDEiFvlXqSe1bteIeKJobb9rDw7NcTxwxjSZ8tIwVR8h7mgD2+uM07WvGH/CyrvR77QUTw/5W62v0lBJOOhH1pPFPxS8CeHYwb7xHYvIWVViglErkk4HC5qG98fxw/E7RvCMdqXi1O0a4WfpjAyBigDuqKbLIkUTyyMERFLMxOAAOpNcr4O+IXhfxZLfLo2oLLHZy+S8rAojP6KTjd+FAHWUU2WQRwvJgsFUtgd65H4W+P8AS/iDpd5qGl29xAlpctbukwG7cPpQB2FFcj4g+I/g/QvFNl4Z1LVki1O8YJFEEZsE9AxAwM89fSuuHIyOlABRRRQAUUUUAFFFFABRRRQAUUUUAFFFFABRRRQAUUUUAFFFFABRRRQAUUUUAFFFFABRRRQAUUUUAFFFFABRRRQAUUUUAFFFFABRRRQAUUUUAFFFFABRRRQAUUUUAFFFFABRRRQAUUUUAFFFFABWR4s8M6J4q0p9M12wivLZugccqfUHsa16bLJHDG0krqiKMszHAAoA8Vu/g54m8OTG6+HPju9sEQ5Swv0+0RfQHK4H51Vs/ix408EapDpvxZ8ORW9nK4RNY0+QyQ89C6kDb+Zr3OCaKeJZYZEkjYZDKcg149+1hr2jxfC7UvDbeXd6vqsRt7K1QB5PMbgNjqOe9AC/tHSr/wAI74c8W2MolgsNUt5TIh4MbuoJ+mDXrsN1DLZLeK48hoxIG7bcZz+Vee6R4DmvPgLa+B9YcG7OliBpMk7JNvDfgcV534Vk+L2raBD8N9U0j+zIbMfZrrXBJnfAvAKD+8VA/OgC78AtZh8XfHHx/wCIrdVa1hZbS2kB++qnGf0q/wCEZE039qDxi0jBYG0Y3Uhx02yJn9Cah/ZQ0yzsZ/GTaemy1XWJoYR1wquQOe/SuV+MmtXWjfHi90vTIgdQ1/RlsYgQfmDTRbz/AN8bqAPRfhjYDXG8UeO9UVTJqIkt7fdyEt0BwR6Zz+lcF8I0k8VeHfCHhBm36faSyX1/GR96NWPlf+Pha9y/smDQfhvJpNsMR22nsg/BTXlP7GOn3LeCJ9Zvogsple1t2x1hDZH60AadoYdC/aoFnAoht9V0KWRkRMAyRyRBf0Zqh/afQx658Pr9CN8WtrGAR2fGf5UnxFYr+1R4F2nG7SbwNjuN8VS/td3sOk+DtD1qZcpY61BKWx060AaniWNvGnxo0/QmAfSfD0X2247hrknaqH/gJzXDa5qj6N8bPiJa6ZII5tQsNMtocdPNYTf0Br0r4DWc03h278VX0YW/165a5k9kHypj/gIFeW+H9PudV/bA8S2zRh9PitbW5mJHSRN4T9GagDd+M+gWvhH4b+FbqzhWG40u/iZnC/MWkIMhz9c16R8XvF6+EvhpqXiKH5pVt826n+JmHFcz+1jx8Hbth1F3AQfT5qwP2nbO/vf2fLOe0V5PsyW884UZJQKCaAMr4S6Z8Ux4Tjt9M0fT9IudRzcX2tXc5lmkd+SRFtHGMfxV6j4L8GaZ4Hiutb1XVZdQ1a5A+16jcDBY+ijsPbJq34H8e+FNa8Hafq1rrVikDWyFg8yqYyBggjtXNf23/wALH8d29lorGTw1pL77q6H3LmUfwD1Xpz9aAG6z8PfiHrOuXk1z8SmtNLkmZoba2sMOqE8Df5nYe1eVeEPhPo19+0L4i0LXdW1fVI4NOWUSyXG13JdeGwOR7V9W14fZeXp37XF0rSGNr/R8qD/GQR/hQB3nh34WeAtBuI7nT/DtotzE25JnBZ1Prk14N4zvNR0/9o3xDoeibm1PX7KO2iK8GKN2AkcH1VCzD6V9W14VoltZv+17qk9xEpuY9JzbsRyM4Bx+GaAPWfC3hnTNC8MQaFDbxvAiAS7lz5jdyfXmuA/ah06Cb4ZWNsgWGKHWbN1VRx8rnivW68w/afjjb4SXs0jui21xFPuTqNpoA6jxPr0Phj4a3WuysFWz0/zFz3bb8o/PFcV+zJ4bks/CVx4s1RTJrHiCY3U0rjkR/wACj25NZH7SV5M3wC09YtzWt3LYrcuO0e9CSfau2/4TPw54Z8FaZHb3kN1cNbpHaWkDBnkbbwAB29TQB21tHaQSSQ26xI7HzHVepzxk/lU9cf8ADfRdUgS58QeIZWbV9RwWjDHZBEPuxgfmc+9dhQBxfxU1zxlo1hbjwf4Xttdln3rN514YBDwMHhG3d/TpXzt+zpb/ABb1SPxdZ6HfaToCxa1ILtZYTOySsqsdvK5GGFfXjDKkeorwn9n+T+yvjB8TPDcjMr/2ml2FY9Q0EfNAG1ZfB/VNUnim8eeN77XkQhjawQ/ZoSfQjc2R+Veqz2sb6c9kigRmLywOwGMVOzKqlmYADqSa4jwd4yvNb8fa/oPkW8thp+0wXcDZDZ6o3+0KAPLfgDr8fhL4XeLp50yNN1i9SNF6ufOfAAqP4j+FW8N+BPDfiC+8uTxFJr9hPe3BHzO73CbgD2XnpWZ8OrKbUvjLrng4rJ9htdXbU7nK4Rhu3eWfr/Wu3/aulRNA8Nw7sFtessL64nSgC1+0/wCJtQ074e2+i6KzLq/iGeOyg2feUORvP/fO6u78BeEdM8L+CLLwzbwI9vFAElyP9acck/WvJvifOh/aO+HFvqDCOwjheZGkIEfm7CADn6133jbxu0sn/CNeC3i1HXrkbQyHdFaqesjkenp3oAz/ANpy2ivvgP4ntYJEULbD7vIG1gcfpXLfs7WJ8ZWuk+LdQQvp+lWEdppcT8rv/wCWjkeowAPqa6D4waL/AGH+zx4gsBNLcTLYs0srnLO3c10nwMt7K3+E/h6OwjVIjZoxCjHzEc0AbviXRbXUtK1GMW8X2m5tHg83aN2CDxmuH/Zlv2ufhqljMx+06fdzW8qnqMMcfpXqBr5/1iH4gfDT4latN4S8NjXNC8QYlWNZNptrgcZOf4SMmgBv7SviC3vviR4A8C2+yWabUhd3QzzGijC/nuP5V6j8Y4ov+FYa4DGjbbJwu5QccV4c3hm8tfj54Im1yYT6/ew3d5fEciNQYtkY9AuW/OvSf2lvFWp6B4IvLS08M3erQXls6yzQSBRBx1II5oAd8KfCPhbxP8H/AAzJquh2ksn9nRLvC4YELjOR3rK8W6drXwhWPxF4e1K41Hw8ZlW9068k3NGD/FG/p7Y/GsT4N+PvGa/C/QNN0D4b396I7NFW7kvESNsDrgjNbsngb4heP9Qjk+IOqWmn6HFIsiaXp6kNIR08xiTn8MUAauveE/HnizVRqum/EH+ytCvIo5oLaPT90qqyA43eYP5V5NqfwqsW/aN0TQtc8Qa1q0Vxp0skksk4VshTwOOB7V9VW0MVtbRW8CBIokCIo7KBgCvE/iX5en/tK+B7+SQxfaYJYQexOCMUAdnonwf+HekyLLB4ctppVIKyT5dgR35rmfGVpHD+0t4NmXAD6fMAuOBjNex14/8AFMRW/wAdfAF68joxL2646NuJ4P50AH7VXiXUNJ8BRaDo0hj1TxBdR6dA46qJGCuf++Saz/EHwJhn+FemeH/DurXGjarpyrNHPGfllmHJ3jvk+9RfH66tLP4u/Dq51hlj0yO9fMkn3FcxsFz+OK9U8QeNvC2h6RNqmoa1Zpbxpu+WUEt7ADqaAOM+AnjrV/EEGo+FfFdslv4k0QiO62HKTL0Dj61x37P2pR+FfD3xFllVFTTtUYxjoGds7R+LED8a3vgDp+o614q8R/EnULR7OPWCIbGFxhvJU5DH3NcDolrd6j8fPE3gWBX+wS6rHqGogqQrQorFce/meXQBueP/AAzHZfCqDxXfRJ/bt1q0F7JLJy6D5gsYPoMn869/0eRpdIs5G6vAjH6lRXk/7WUkVr8K7NC3lqdXtY19/vYH6V6toX/IDsP+vaP/ANBFAFyiiigAooooAKKKKACiiigAooooAKKKKACiiigAooooAKKKKACiiigAooooAKKKKACiiigAooooAKKKKACiiigAooooAKKKKACiiigAooooAKKKKACiiigAooooAKKKKACiiigAooooAKKKKACs3xTo8Ov+Hr7RriaWGK7haJpIzhlB7g1pUUAfPunfs8+JNLQ2+mfGTxHb2nRIWgV9i+gJau1+HfwZ8P8AhXUxrV/eXviDWhyL2/kLlf8AdU5C16bRQAVFef8AHpN/1zb+VS02RRJGyHowINAHjP7JJU+D9ePQ/wBu3WR3/wBYa67XPhppWr/FnSPiFd3EjXelW7wwW+wbMtxuJ9cZpvwo+HcfgO41poNSluYtSu3uBGwwI9xJwPzrvKAI7qCO6tpLeZd0cilWHqDVPw7oum+H9Ji0vSbZbe0izsQds1oUUAcxrPgnStU8daV4wuGk+36ZBJBCAfl2uVJz/wB8iq3xe8B2PxH8I/8ACN6jdSW1ubmK4ZkUMTsOdvPrXYUUAVdIsYdM0u1062XENtEsSD2UYFUtN8N6Pp2v3+u2lmqahqCotzNnJYJnaPbqa16KAMDx94V0/wAZeHJND1QuLaR1c7Dg5U5Faa6bZnSE0qaFJ7UQiEpIMhlAxzVyigDySX9nX4XPfSXS6TeRCR97wxXrrET/ALoOK9M0DRdL0HTItN0exhs7SIYSOJcAVfooAK5bU/Aui6h4/wBO8bTrKNU0+JooSrkKVIIII79a6migArmh4M0kfEE+NgHGpG1+zHn5Sv0rpaKACsbxt4es/Ffha/8AD98zLBexGNmXque4rZooAwJfCek3XgxfCepQ/bdPECwMsnVgOh9jxWD4H+EPgfwdqX9o6Rp0zXQBWOS6naYxj0Xd0rvaKACiiigArzT4g/CDS/E/iQeJtP1fUdB1koI5bmyfHmgdNy5wa9LooA8j/wCFN6jdMsesfEPXry06NDH+5LD/AHlOa9D8I+F9F8K6YNP0WzW3i6sxO55D6sx5JrZooApWmk6Zaajc6hbWMEV3c486ZUAZ8DAyfwrk/ix8PYfHiaQsuoyWf9m38V2NiBt+xw2056ZxXc0UAcn4++Hvhnxxp1tZeILSSUWzBoZYZTHIhAxww5FT+BfA3hvwVaPb6BYmHzP9ZLI5eR/qx5NdLRQBneJtHtPEGgX2i3yk215A8MmOuGGM0zwpolr4c8P2mi2JY29rGEQt1xWpRQAUUUUAeHa8V/4a/wDDwb/oBXWM+u6OvQ/jH/yTHXv+vN/5Vm+KvhtDrXxQ0TxwmpTW0+mxPE0SDiRWK8fpXX+J9It9e0G80e6Z1huojGxQ4IB9KAOU/Z8/5I14Y/68Y/5V3lZHgzQLXwv4X0/QLN5JILKFYkaQ5YgDvWvQAVy3jHwLovinW9F1jUll+06NOJ7Vo3K4bOefUV1NFABXMeMPBlh4k1rQtVuZpYrjRrxLqHZ0Yqc7T7GunooA57x74M8O+ONFbSPEdgt3bEhhztZCO6sOQa4jw9+z98O9Jvku2tL7UDEwaKO8u3ljXHT5Twa9YooAZBFHBCsMMaxxoMKqjAAqpbaRpltqk+qQWMEd9cLtlnVAHdc5wT6VeooA4n4yeAYviN4as9Em1CSxS31GG9MiIGJ8vd8uD67q7GygFtZw2ysWEUaoCe+Bi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iluIIhmSVF+ppNpbjSb2JaKyrjxDpUPDXSk+1UpfF2mr9ze/0rCWLoR3kjphgsRPaDOiork38aW38Nu+Peoj41TtbGsXmOGX2jdZVin9g7GiuNHjVc/8AHvT18ax4+a3OaP7Sw38wPKcX/KdfRXLR+M7NuWhcDvVmLxZpjAbiy/WrWOw7+2jOWXYmO8GdBRWXB4g0qb7t0n+FXYby1mGY542/4FW8atOXwyTOedCpD4otE9FIrK3Qg/jS1oZBRRRQAUUUUAFV7m8trZ0SaZUZzhQT1qxXn/j24L6oFVvuD9a5MZifq9PnsduAwv1qryN2PQAcjI6UVxPhTxJs2Wd6xIPCse1dqrBlDKcg9DV4bEwxEOaJGLwlTDT5Zi0UUV0HKFFFFABRRRQAUUUUAFFFFABRRRQAUUUUAFFFFABRRRQAUUUUAFFFFABRRRQAUUUUAFFFFABRRRQAUUUUAFFFFABRRRQAUUUUAFFFFABRRRQAUUUUAFFFFABRRRQAUUUUAFFFFABRRRQAUUUUAFFFFABRRRQAUUUUAFFFFABRRRQAUUUUAFFFFABRRRQAUUUUAFFFFABRRRQAUUUUAFFFFABRUVzcQ20RkmkVFHcmuP1zxcTuhsBgf3zXNiMVSoK82dWGwdXEu0Edbe3trZxl7iZEHoTzXN6j4ygTK2kZc+pri7q6uLly80jMT6moa8Ovm9SelNWR9HhsjpQ1qu7/AANq+8Salck/vii+i8VlTXE8pJklZifU1FRXmTrVKnxSuevTw9KkrQikBJ9aKKKyNQooooGFFFFABRRRQAoYjoSKcssikFXII96ZRTuxNJl+DV7+H7tw/tzWja+K9ShxuYSD/arn6K2hia0PhkznqYShU+KKO2tPGsZ4ubcr7rzWxZ+I9MuQMThCez8V5jQCQciu2nm1ePxann1ckw0/h0PYop4ZRmORWHsakryG3vrq3bdFMyn61s2PizULfCy4mXvnrXoUs5py+NWPMrZDVj/Ddz0RjhSfQV5V4hm8/VZn/wBo11cfi+0mtZFkR4pNpx6ZxXDSu0kjO3UnNc2a4qFWEVB3OvJsHUoznKorDQcHI611fhXxI0DLa3rExnhWPauUory6GInQnzQZ7GJw1PEQ5Jo9kjdZEDowZT0Ip1efeFvEUlpIttcsWhJwCf4a76GWOaMSRsGUjgg19ZhcXDERvHc+KxmCqYWfLLbox9FFFdRxhRRRQAUUUUAFFFFABRRRQAUUUUAFFFFABRRRQAUUUUAFFFFABRRRQAUUUUAFFFFABRRRQAUUUUAFFFFABRRRQAUUUUAFFFFABRRRQAUUUUAFFFFABQeBzRTZUWSNo2+6wwaAOP8AFXxN8G+HPNjvdWSWeIFmhgUyNj8OP1rIs/i7p93YR6hB4U8UvZSAFLj7Gmwj1+/n9Kl8deE9B0L4a64mk6VDGxhaVjt3MTnJ5PNc74Y+Ikuo+CNK0vwP4fudV1FrZFZpo/Kt4QR94sRhseg60AdL438WWurfCLVdd8NXxYmHbG6/KyMSBjnoea6XwC9xJ4L0iS6Z2na1QyFzkk4715h468LzeE/2f9Us7m5We9llgluJI12qWM6cAdhXpvhy8t9P8DWV7eSrFBDZq8jscAACgDdZlVdzMFHqTisvxVZ6jqGhT2+kamunXbbTHcFN4XBBPGR1FebONS+IkF3r2oaleaF4Vtlf7MkR2S3GBzKxPRfQUz4f+IpdW+AmrXsd/PdSWqXMcc8n3iFztNAHrGlrcR6bAl5cLPOqASSqMBz61ZrxG61jWv8AhmvRNZtr2VL0eXJLIvLMu9gR/Kuj8a+INcuNAsNL8N3SW+pS6at7czuu7yY9mQfckg0Ael1y3/CWM3xOk8Gx2JYR6bHfPcbuAHd1Ax/wCud0nx9qkPgXQL8aHd61fXlt+9+znC71wDk9s15vH4i+JGo/tCzSWXhS30W7m0GBDFd3azAxCWUrJ8uMcluOvFAH0nTJZY4l3SyJGPVmwK4Xwpa+ONKmv9c8ceINNuLZYiyW1nA0aRADuWJya84Hii38dWsmsTrq+pi6Lf2XpVmpSPZ/CZJOitQB75dX1napG9xcxRLIdqMzYDH61OzKqlmIAHUmvLdJ8BavdfBv/hG/EF882rBXmhffloW3FkXI644Gfaud8PeKNc+Illpfg3zprW/s38vxJOnysjRnDqv+9g4PvQB7opDDKkEeormPBnimTxDrGt2n2EwQ6dOsUcpbPm9cnHbpWZ4h8W6noF8uh6H4Pv8AV5I4x5bLKI0b23sMV5T8KNX+Keqa54qj0rR9N0h/ta71vJRP5JOf7uM0AfSNFc18P9M8Uabp048Wa1bareyylw1vEY0Rf7oBJNdLQAUUUUAFFFFABRRRQAUUUUAFFFFABRRRQAUUUUAFZ2tatb6bAWkYGTHyoOppuv6tDploZGIMh4Va811K9mvrlppmJJ7eleZj8wWHXLH4vyPXy3LHiXzz0j+ZZ1jWLrUpSZHITso6Vm0UV8xOpKpLmk7s+vp04U48sVZBRVi2srq4YCGF3z6Ctqx8JahPhptsS+5zV0sPVq/BG5nVxVGj8ckjnaUAnoCa7yz8G2keDPMznvjita20HTIPu26k+pr0KeT15fFZHmVM9w8fhTZ5gkEz/djc/hVmPStQkPy2sh/CvU4rW3jACQov4VKFUdFA/CuqOSr7UjjnxBL7MDzBPD2qMP8Aj1f296lXwvqpI/cgfU16XRWyyaj3Zg8+r9EjzX/hFtV/55D86a3hjVV/5Y5/GvTKKf8AY9Duyf7dxHZHlz+H9UU82r49RVZ9L1BDhrSUfUV61SFVPVQfwqJZLT6SZrHP6q3ijx+S3mjbDxOPwqMqw6qRXsD21u67WhQj6VTn0PTZvvWyj6VzzyWX2ZHTDiCP2oHlVFehXfg/T5stG7xt+lZF54NuowTbzJL7dK5KmV4iHS/od1LOMLU+1b1OUorRu9F1C2J8y3fA7gZrPdWU4ZSD71wzpyg7SVj0IVYTV4u4lFFFQaBRRRQAUUUUAFdB4Y8QSafIIZiXhY/lXP0VrRrToyUoMxr0IV4OE1oexW00dxCssTBlYcEVJXmnhvXZtNmCSMXhY8jPSvRbO6hu4FmhYMpFfV4PGwxMfPsfFY7ATwktdV0ZNRRRXacAUUUUAFFFFABRRRQAUUUUAFFFFABRRRQAUUUUAR3M8VtbyXE7iOKNSzsegArxjXPiZ46KXPirRPDdrJ4QsZCskk85W4uEU4LxoFIIOMjnkYrrPjje3K+GbfRrFit1qtwsC/7mRv8A0Ndda6Lp1voEOhi2RrCGBYFiYcFFGAD+AoAp+LbPWNT0aIaLqy6VcB0kMrx7wVBBKnkdRxW1b7xbx+Ywd9o3MOhPrXEfHu7uNO+EHiO8s5GimgsJXjZTgqQhxVe6sdQ1z4OaVdW+uXumXcekR3JmtyMu3kA4bI6ZoA9CrG8ctcJ4L1uS0kaK4jsJ3icdQ4jYg/nivK/hKPid/wAKx0HXrXWbHWhdWMdw9rcxlZXLKDgSZwPyrtNO8WQeJtC1vR7yzl0zWbexlF1ZynJQFSNyt0YZPUUAW/g7qN9qvw40a81KXzbtoAJX9WrqknheVokmjaRfvKGBI+orx7wv4h/4RP4LWkdrmbUrm4Nnp8XeSZug9uAT+FQR6DP4I+IvhC+TULm5utZaeLVfNcnzSIyy4HQYb+VAHtlMjmhkcpHLG7DqFYEivMvi144jstfsfB1pfyWVxdRNcXc8SF3jgXAIQD+Ill/DNYngHQdQuviDaa5oq6pYaDawSLczXz4e/dsbTsPK7cHnvuoA9rpokjMhjEilx1UHkfhXh/ijxprGkfHrU9JguJJ45PD0ZsbP+EzNOV3/AICuhs/AV/ouoweMJPEGp3OoxxM19bK2Y7gnB2qOwHagDsfiD4k/4RXw3Jq32Y3LLIsaxg4yWNbOnTPc6fb3EkflvLErsmc7SRkivAfjh468Xan4FnWw8A3cNqLiM/a7i7RNhycfIRk11GmWfxi17S9OLatouh2bQRO+2FpJmG0ZAYHAoA9dPAqOOeGQMY5o329drA4ryf4k+NIJPFY8Gx6nc2cVtAs2oy2kZeZg33UQDvxzTfhVoeor4yutetIb/TPDrW4ijgvJMvcvk/vSvVeuMH0oA9Xsry1vY2ktLiOZFYoxQ5wwOCPrUwdSxUMCw6jPIrxLVtc/4VP471W3kjll0nW1e6sIlycXRBLIPdnzj610mhtq/gzwo+u6xb3ut6zfuJLiKDnZuPCqOwGaAOh8VeKpNH8T6FosNibhtTn8t33YESd2966mvm/4geL/AB9qHxL8I/Y/BP8AZha52wSXV6jCXOeqjBX8a9O8MaX8T7jxJb6l4k13SYtNiDbrC0t2DMSOMsTjigD0KiiigAooooAKKKKACiiigDC+IH/Il6vnp9lk/wDQTWb8GYYIvhjoHkRRoGsoydgAzxXT6lZwahp9xY3KloZ42jcD0Iwaq+F9FsvDmgWeh6d5v2SziEUXmNubaOmTQByf7QJVfhTqjupZEkt3cAZ+UToT+gNcb8Tdesry38E+EW1GPT9M1ZBdXUsjbVe3iAzHk9yWX8q9pv7O1v7OSzvIEnt5RteNxkMPesPxF4F8J+IbazttY0S2uorL/j3VgR5Y9BjtQBx1ze/8Jzf2vhnwymzwxZFTf3oG1Zdv3Yo/XJHJ6YNZ/wAJ47Nvhn4u0u3jULbyXUZjAwBlWwK9Z0nTbDSbJLLTbWK1t0GFjjGAKisdF0uxju47OyigW8JM4QY3kjBJ/OgDyWwge4/ZSENurNPBp7lVQZO9ZCcVofDK3uLj4W3viXUkeO5v9NUKkgw0KRwhCv0LKW/GvS9J0fT9L0z+zbO3VbXJPlnkc9amu7G1udMl054wttLG0TInHykYOKAOD/ZzcSfCjTHDbgWfB9s1T1D7Pa/tIW08ikS3WiRwo2eDtkkOP/Hq7zwl4f03wvoNvomkxtHZ24xGrNk/nUt3oumXWsW2rz2qPe2ylYZT1UHqKAMD4yw3dx8M9cisUd5zbNtVOprl/hT48+H1n8N9Llh1OxtGitVWaDbtlVgOQUxnNerMqspVlBU8EHvXLL8OfA66p/ai+GdPW837/NCHO71xnFAGLpHiC5t9D1jx3raS2dqylrK3mOCsYHy5Hqx5/GvOfDc178PdQtviRqYL6X4ocTazsXJsjIcqeOqrkZPsa908V+HdM8TeHrjQtUjc2U6hXWNtpwOmKWLw9pC+Hl0CSzjn04ReUYZRuDLjHNAEnhzWLPX9GttX08s1tcpvjLLgkfSvPvhG9vB8SPHmmorJLHcwyMG7hg3Ir02ztrezto7a1hSGGMbURBgKPSqlroumWusXWr29okd7dKFnlHVwOmaANCiiigAooooAKKKKACiiigAooooAKKKKACiiigAqvqF3HZWr3Epwqj86sVwfjjU5Lm7FjBlkQ/MB3NcuMxKw9Ny69DswOFeJqqHTqYetahNqF68sjfLn5R6CqaIzttRSx9AK3tG8L3l7iSb9zH7jk12el6HYWCDZEHf+81eBRy+viZc89L9z6avmeHwkfZw1a7HEaX4Z1C8IZk8qP1aup03wpp9thpszP79K6EAAYAwKK9mhltCl0u/M8DE5tiK2l7LyIobeGEYiiVB7CpaKK70ktjzW29WFFFFMQUUUUAFFFFABRRRQAUUUUAFFFFABRRRQAjKrDDKCPeqF7o2nXYIlt1z6jitCiplCM1aSuXCpODvF2OQ1DwbCcvaSsPRTXN6hol/Z58yFiPUDNep01wu0lgCPcV51bKqNTWOh6mHznEU9Je8jxxgVOGBB9DSVf8QOj6pMyKANx6VQr5iceWTR9hTlzwUu4UUUVBYUUUUAFa/h7WrjTbgDcWhJ+ZayKK0p1JU5KUXqZVaUKsXCauj17T72C+t1mgcMD1HpVivLNC1e40y4DI2YyfmU16RpeoW+oW6ywuDxyvcGvqsFjo4iNnpI+MzDLp4WV1rEt0UUV3nmhRRRQAUUUUAFFFFABRRRQAUUUUAFFFFAHk/x/kfTtX8GeIZt407TdQdrxlBO1WCgE+3Br0R/EWgpYi+bWbD7OV3CTz1wR+dW9TsLPU7KSy1C2jubeQYeOQZBFcZB8I/A8M6uNMdolOVt2lJiH4UAc/8AErXJvGHw68XDSbVn0aLR7oC4kUr9ofymxsB5xn1xWhJrz6P8BNOvrfSrzVgNDjjeK027x+4AJ+YgcV6DLpljJpUmlm2jWzkiMTRKMAqRgj8qz7/TbbTfBl9p1jFthjspUjTrgbDgUAeNfAHxn4q/4VDoGnaf4F1WR4bKNIru4eJbeQbRgjDbsfhXb+GvCviIahrPi7xTLZ/2xeaa9mltZkmKOPhgMsAScqKtfs8NL/wpfwvFPA8EkOnxRsjjByFFd7KvmRsh6MCKAPBfgfC3ifxKs0yl9P8ADpkRFYfK1wxGGHuuD+ddR8aLlrXx14BkVQxOoSpg+6YrtvBHhTS/COmzWOlowSa4e4kZzkszHml8S+FdK8Qajpd/qCzGbS5jNbbHwNxGOeOaAPKzquh6F+0XqreKmhtVu7AfYJ7lf3Zww3KGPAP+FddrXiqHxLqln4b8Iz/alLiS+u4f9VBEP4d3ct2xnpXVeJfCvh3xLHHHr2kWuoLH9zzVyV/GpvD2gaN4ftPsmi6dBYw5yViXGaAPK9Q03T5f2stNa4Ul7bwqGg92+0MOfwr2es2TQtLk8RJ4ga1U6klv9nWbuI927b+ZrSoA4T47wxy/Da/MyFo4mWRgPY103g64juvCOj3URzHLYwup9igNXdTsbXUrCaxvYVmt5lKyI3RhRptlbadp9vYWcQitreNY4kHRVAwB+VAHiXgfWNA0H4x+M7bxTNb2V7Pc+daS3YwHiJ42sePwrtZvEC+MPE9rpXh2ZptLtG8y/u48iNj2jU9z3yOOa6LxL4N8L+JZUl13Q7S/kQYV5V5A+orQ0XSNM0WyWy0qyhs7deiRrgUAeP8AxP0y4+JHjO40nSLtIZfDMYnhc4Ie6xuT3wrYz9K6/wCFXxGsfF0I0yW2ntdctI8X9q6EeSw469Dn2roNC8I6Lo2u6hrVlFILzUHLzsz5GT6DtWlaaTplnqFxqFrYwQ3Vz/rpUXDP9TQB5x8Y3gtPH3gC8mVhv1hIFfspYHrXqgrO1vRNL1oWw1K0S4+yzCeHd/A46MK0QMAAdKACiiigAooooAKKKKACio5Z4YSPNmjjz03MBmmfbLP/AJ+oP+/gp2YWJ6Kg+2Wf/P1B/wB/BR9ss/8An6g/7+CizHYnoqD7ZZ/8/UH/AH8FH2yz/wCfqD/v4KLMLE9FQfbLP/n6g/7+Cj7ZZ/8AP1B/38FFmFieioPtln/z9Qf9/BR9ss/+fqD/AL+CizCxPRUH2yz/AOfqD/v4KPtln/z9Qf8AfwUWYWJ6Kg+2Wf8Az9Qf9/BR9ss/+fqD/v4KLMLE9FQfbLP/AJ+oP+/go+2Wf/P1B/38FFmFieioPtln/wA/UH/fwUfbLP8A5+oP+/goswsT0VB9ss/+fqD/AL+CnJdW0jBUuIWY9AHBJosxWJaKKKQBRRRQAUUUUAFFFFABRRRQAUUUUAFZ0OjWEd2915IaRjnLc4rRoqZQjK3Mti4VJwvyu1wAAGAMCiiiqICiiigAooooAKKKKACiiigAooooAKKKKACiiigAooooAKKKKACiiigAqtqcvk6fPL/dQn9Ks1h+NpzDokir1fC/hWVefJTlLsjfDU/aVYx7s84nfzJnf1JNMpdjf3T+VSpbTufliY/hXxNm2foF4xW5DRV6LSNQk+7ayH8KuReGdUk/5Y7R71pHD1ZbRZlLFUY/FJGLRXTQ+Dr5hl3Rfxq7D4K5Bkuj9AK6I5diZfZOaea4WP2zjKK9Ah8HWC/fkdj+VXofDelRgfuC2PVq3jk9d72RzTz3DrZNnmQVieFJrU0K6v7C6EkEblSeVwcGvRItJ0+P7tpF/wB81YS3gT7sKL9FrqpZPOElLnszjrZ5CpFx5Lp9xbaRpYEkZdpZQSPSpKKK91bHzj3CiiimIKKKKACiiigAooooAKKKKACiiigAopsjpGpaR1RR1LHAqL7ZZ/8AP1B/38FOzAnoIDAggEHqDUH2yz/5+oP+/go+2Wf/AD9Qf9/BRZjsSwxxwxiOGNI0XgKowB+FOqD7ZZ/8/UH/AH8FH2yz/wCfqD/v4KLMLE9FQfbLP/n6g/7+Cj7ZZ/8AP1B/38FFmFieioPtln/z9Qf9/BR9ss/+fqD/AL+CizCxPRUH2yz/AOfqD/v4KPtln/z9Qf8AfwUWYWJ6Kg+2Wf8Az9Qf9/BR9ss/+fqD/v4KLMLE9FQfbLP/AJ+oP+/go+2Wf/P1B/38FFmFieioPtln/wA/UH/fwUfbLP8A5+oP+/goswsT0VB9ss/+fqD/AL+Cj7ZZ/wDP1B/38FFmFieigEEZByPWikIKKKKACiiigDwP9pSz/tTx94R0qS6uYIbrKSGCUocFj6Vkf8Kk0b/oNa7/AOBh/wAK6H49/wDJV/A//XT/ANmNdJX0NKtOnh6ai7afqz0YTlGnGzPOv+FSaN/0Gtd/8DD/AIUf8Kk0b/oNa7/4GH/CvRaKr61W/mH7Wfc86/4VJo3/AEGtd/8AAw/4Uf8ACpNG/wCg1rv/AIGH/CvRaKPrVb+YPaz7nnX/AAqTRv8AoNa7/wCBh/wo/wCFSaN/0Gtd/wDAw/4V6LRR9arfzB7Wfc86/wCFSaN/0Gtd/wDAw/4Uf8Kk0b/oNa7/AOBh/wAK9Foo+tVv5g9rPuedf8Kk0b/oNa7/AOBh/wAKP+FSaN/0Gtd/8DD/AIV6LRR9arfzB7Wfc86/4VJo3/Qa13/wMP8AhR/wqTRv+g1rv/gYf8K9Foo+tVv5g9rPuedf8Kk0b/oNa7/4GH/Cj/hUmjf9BrXf/Aw/4V6LRR9arfzB7Wfc86/4VJo3/Qa13/wMP+FH/CpNG/6DWu/+Bh/wr0Wij61W/mD2s+551/wqTRv+g1rv/gYf8KzvD3h2Hwt8dPCVlZahqE8U7SO4uJy3IjavVq4PUv8Ak4PwV9Jf/QDVwr1JqSk9LP8AIanJppvoz6Kooor5k8wKKKKACiiigAooooAKKKKACiiigAooooAKKKKACiiigAooooAKKKKACiiigAooooAKKKKACiiigAooooAKKKKACisHxX4v8P8Ahi2M2salDbjspbk15Prv7SPh22laPTdPnusfxt901cacpbIaTZ7tUN3aw3cXlzxh19DXzcn7Tl15g3eH7fZnnDNnH511Ph/9ozwveyrFqNrNZkn75+6KcsPK2qKXNF3R7DFpWnxY2WkQx7VZS3gQYWJB/wABrN8OeI9F8Q2i3WkX8N1GR/A3Na1YqnGOysEqk5fE2IFUdAB+FLRRVEBRRRQAUUUUAFFFFABRRRQAUUUUAFFFFABRRRQAUUUUAFFFFABRRRQB5x+0jJJH8I9WeOR42G3DKxBHPqK8m0L4XaVfaJY3s2s62JLi3jlcLdnALKCcce9er/tK/wDJINW/4B/OsXwh/wAippH/AF5Q/wDoAr3MFUlTwt4u2r/JHfQk40tO5x//AAqTRv8AoNa7/wCBh/wo/wCFSaN/0Gtd/wDAw/4V6LRW/wBarfzF+1n3POv+FSaN/wBBrXf/AAMP+FH/AAqTRv8AoNa7/wCBh/wr0Wij61W/mD2s+551/wAKk0b/AKDWu/8AgYf8KP8AhUmjf9BrXf8AwMP+Fei0UfWq38we1n3POv8AhUmjf9BrXf8AwMP+FH/CpNG/6DWu/wDgYf8ACvRaKPrVb+YPaz7nnX/CpNG/6DWu/wDgYf8ACj/hUmjf9BrXf/Aw/wCFei0UfWq38we1n3POv+FSaN/0Gtd/8DD/AIUf8Kk0b/oNa7/4GH/CvRaKPrVb+YPaz7nnX/CpNG/6DWu/+Bh/wo/4VJo3/Qa13/wMP+Fei0UfWq38we1n3POv+FSaN/0Gtd/8DD/hR/wqTRv+g1rv/gYf8K9Foo+tVv5g9rPuedf8Kk0b/oNa7/4GH/CuY+J3gOx8M+EptWsdW1iSZJEUCW6JXDMAf517ZXA/Hz/knF1/12i/9DFa4fEVZVYpvqXTqSckmz3nwoSfDWmkkk/Zo8k/7orTrM8J/wDIs6b/ANesf/oIrTr5mfxM8uW7CiiipEFFFFAHhvx7/wCSr+B/+un/ALMa6Sub+Pf/ACVfwP8A9dP/AGY10le7H+BT9P1Z3r+HEKKKKkQUUUUAFFFFABRRRQAUUUUAFFFFABRRRQAUUUUAFcHqX/Jwfgr6S/8AoBrvK4PUv+Tg/BX0l/8AQDW1H7X+F/kXHr6M+iqKKK+ePOCiiigAooooAKKKKACiiigAooooAKKKKACiiigAooooAKKKKACiiigAooooAKKKKACiiigAooooAKKKKACvFPjr8ZofDAk0Tw9LHNqhGJJByIf/AK9dP8evHK+C/BzyQOBf3eY7cdx6t+GRXxLd3E13dS3VxI0k0rF3ZjkknrXTQpc3vMuMSzresanrV897ql7Nd3Dnl5XLGqNFFdpYUUUUAbHhXxNrXhnUkvtHvpraVTkhWIDD0NfXHwS+LVl43txYX2y21aNeUzgSe4r4vq/4f1a90PWLbVNPmaK4t3DowPpWdSkprzE1c/RSivA7r9o7Rrfw7bPDaPc6m8Y8xOio2O9XvgL8TtX8a6/qTaxcQW9tHHmKIEADn3ridGSTbM+Vnt1FVv7Qsf8An8t/+/go/tCx/wCfy3/7+CshFmiq39oWP/P5b/8AfwUf2hY/8/lv/wB/BQBZoqt/aFj/AM/lv/38FH9oWP8Az+W//fwUAWaKrf2hY/8AP5b/APfwVJDcW85IhnjkI67GBxQBLRRRQAUUUUAFFFFABRRRQAUUUUAFFFFAHm37Sv8AySDVv+AfzrF8If8AIqaR/wBeUP8A6AK2v2lf+SQat/wD+dYvhD/kVNI/68of/QBXs4X/AHVf4n+SO2l/C+Zq0VU1i6ey0q6u41DPDE0gB6EgZrP8C6xNr/hu11S4jSOSbOVToMHFacj5eboVZ2ubdFc34X8QXOra9rOnzQxpHYSbEZerDPesn4jeOLjw9MtvplqlzMmGuC/3Y1JA/mRVxozlPkW5Sg27HdUVzHiHxSdI8L2mptAJbm7KRxRg8b26fhWdpFj4u0/Xm1KZbW7gviBKkZP7leuRmhUna7dg5dLncUVxF1rt/D8TV0x7zy9P+zGRkbAUHI5z+NdjbXVtdAm2uIpgOpjcNj8qmdNxtfqJxaJqK4O71bVNX8eXXh+21R9Kt7OASM8YG6TP1qz8NNb1HUptXsb64+2LY3GyK6PWQHPBxxxirdGSjzf1qNwaVzs6K5rVPENxaeONP0JYojb3MJkeQ/eXBqva+KLzVfFEmnaLbxzWNsCtzcPnG/0Wl7KVr/MXIzraK5Lwx4smutQ1HS9ahS0vbNmbC8K0fZhTfDXijUNah1K/js4xYwsy2rZwZSO+TxjNDozVx8jOvory+38ca02vSwtbAyfZ1xa+avlq+3k7vTPavTomZokZgAxUEgetFSlKna4Sg47jq4H4+f8AJOLr/rtF/wChiu+rgfj5/wAk4uv+u0X/AKGKrDfxo+qHS+NHvPhP/kWdN/69Y/8A0EVp1meE/wDkWdN/69Y//QRWnXz8/iZ50t2FFFFSIKKKKAPDfj3/AMlX8D/9dP8A2Y10lc38e/8Akq/gf/rp/wCzGukr3Y/wKfp+rO9fw4hRQKXa390/lUiEopdrf3T+VG1v7p/KgBKKXa390/lRtb+6fyoASil2t/dP5UbW/un8qAEopdrf3T+VG1v7p/KgBKKXa390/lRtb+6fyoASil2t/dP5UbW/un8qAEopdrf3T+VIQR1GKACuD1L/AJOD8FfSX/0A13lcHqX/ACcH4K+kv/oBraj9r/C/yLj19GfRVFFFfPHnBRRRQAUUUUAFFFFABRRRQAUUUUAFFFFABRRRQAUUUUAFFFFABRRRQAUUUUAFFFFABRRRQAUUUUAFFY+ra7BaubeD99P3A6L9TWOt5f38mPMd+eVT7tAHzR+1P4ibWPiI9hG5NvYRiMLngPzuP8q5z4UfDbWPH1862f7myhYCa4boD6D1NZ3xWaRviVrqTE5W8K89hgV9SfBKzbRfh3pctnD+5mjMjyJzuO49cfl+Fd05+zpqxo3ZGPH+zh4TGmrC91ctdhcGbccE+uOleJfGH4U6p4BmW48w3emyNhJgOnsfSvtGxvo7lQMgP6etc58YdMtdV+HmrW91s2rAzgt2IGRWFOvJS1ZKk7nwVRSDoKWu80CiiigCS1EbXMSzNtiLgOfQZ5r6H8L+Gvg61lE9n4gmFw0YMwhumBB75wa+dK7z4RfEI+Aru6nGnpeeem3DAcfnUVItrQGez/8ACM/DD/oYdR/8C3/xo/4Rn4Yf9DDqP/gW/wDjWB/w0g//AELcP5LR/wANIP8A9C3D+S1hyVCdTf8A+EZ+GH/Qw6j/AOBb/wCNH/CM/DD/AKGHUf8AwLf/ABrA/wCGkH/6FuH8lo/4aQf/AKFuH8lo5Kgam/8A8Iz8MP8AoYdR/wDAt/8AGj/hGfhh/wBDDqP/AIFv/jWB/wANIP8A9C3D+S0f8NIP/wBC3D+S0clQNTf/AOEZ+GH/AEMOo/8AgW/+NWbKTwt4Pf8Atbwxrl1c3Cf6y2lnZxKvcYJ61y//AA0g/wD0LcP5LR/w0g//AELcP5LS5KnUVmfRnhnWrLX9Hg1OxcNHKucd1PcGtOvmT4d/GGa++IUcdhoUqQagwW4hhXPzf38CvpuuepBwepLVgoooqBBRRRQAUUUUAFFFFABRRRQB5t+0r/ySDVv+AfzrF8If8ippH/XlD/6AK2v2lf8AkkGrf8A/nWL4Q/5FTSP+vKH/ANAFezhf91X+J/kjtpfwvmP8Uf8AIt6j/wBe0n/oJriPhhp/iGbwbZSWWvJawHdtjNurbefUiu/1a1a90u6s1YIZomjDHtkYqh4K0aTw/wCHrbS5JlmaHOXUYByc10wqKNJrrc1UrRscN4Nv20LUfGF9qE4uXtmLswXbvI9APWsDV9U0WbwFqd1LrFtPrOoPGzxB8soEinb+n6V6f4c8OPpet6vfzTRzJqEm8Jj7vPepPGnh5Ne8O3GlweTbySlCJCnTDA9vpXQq8PaX9PwLU1zfcZMen6P408EW1nDeI7RIhSaI5MUg6GsybV/FPgy4gh1ox6npcsiwxTrw8fPVsV0mpaVqltotomkX62s9mAXG0lJgByCAOc1habpGueL4rK+8STRwW0MnmLaxoVLMDxuBA4qYSjZ8z938RJrrsZesWVrrHxato7jc0D2hcpnAcZHB9RWhp9rb6H8VxYabGLa0uLIySQxjCblPXA+tbh8Lyf8ACbR+IFuI1hSAxCHBz1H+FTT+HZJPHEXiH7QgjS3aExY5Oe9DrRta+lvxDnW3keea/Yap4y1PUNe0lTbx6cTb7YztkuMcsCRzjFaWl+K7OKHRNH8MRxWlxJN5d5bFBvTHUt9fWuitvC+s6PqF3L4f1O3itbtjJJDcKWAf1GAazovh5dQ6iNdh1hhrRfLuQfKK/wB3Fae1ptWb0W3/AASuaLVmZfxTtdSuvHmm2+mSFLs2bYI6kZOQK6f4UXWmzeGhb2MPkT2zmO7jP3hKD82fxq1c+Hbq58Xabr811Fm0gMciAH5ye4qG48KzweKf7b0a8S085cXMRBxIfXispVIypqF+hLknFROM+MqtdeIol0YStfxWxN40ZP8AqsdDj8a7zwYmk3/gmyhsYw1jJBt2n16N+uai8IeF30l7+71K5S9vr6QtLIBxt7DmneEfDU3h7UL8QXYfTp3MkUHOYyev60qlSLhyJ7fj/XQJSXLy9ipF8PdCjvHP2eE2ZhEa2/lj5SBjdn175rro1CRqi/dUAD6U6iuedSU/iZm5N7hXA/Hz/knF1/12i/8AQxXfVwPx8/5Jxdf9dov/AEMVphv40fVFUvjR7z4T/wCRZ03/AK9Y/wD0EVp1meE/+RZ03/r1j/8AQRWnXz8/iZ50t2FFFFSIKKKKAPDfj3/yVfwP/wBdP/ZjXSVzfx7/AOSr+B/+un/sxrpK92P8Cn6fqzvX8OJn+ItNbV9FudOW6ltDMu0TR/eTnqK4f/hV9x/0OGq/n/8AXr0iirhWnTVosqM5R2PN/wDhV9x/0OGq/n/9ej/hV9x/0OGq/n/9evSKKv61V7/kP2su55v/AMKvuP8AocNV/P8A+vR/wq+4/wChw1X8/wD69ekUUfWqvf8AIPaz7nm//Cr7j/ocNV/P/wCvR/wq+4/6HDVfz/8Ar16RRR9aq9/yD2su55v/AMKvuP8AocNV/P8A+vR/wq+4/wChw1X8/wD69ekUUfWqvf8AIPay7nm//Cr7j/ocNV/P/wCvR/wq+4/6HDVfz/8Ar16RRR9aq9/yD2su55v/AMKvuP8AocNV/P8A+vR/wq+4/wChw1X8/wD69ekUUfWqvf8AIPay7nm//Cr7j/ocNV/P/wCvXX+EtDfQdO+xvqM98c58ybrWzRUzrzmrSYnOTVmFcHqX/Jwfgr6S/wDoBrvK4PUv+Tg/BX0l/wDQDRR+1/hf5BHr6M+iqKKK+ePOCiiigAooooAKKKKACiiigAooooAKhuLq3tx++mRPqaz/ABBqYsbdtpw+K8+vdQkmlMkkpJPbNAHo51rTR/y9x0n9tab/AM/cf615h9qHqaPtQ9TQB6f/AG1pv/P3H+tH9tab/wA/cf615h9qHqaPtQ9TQB6f/bWm/wDP3H+tH9tab/z9x/rXmH2oepo+1D1NAHp/9tab/wA/cf60f21pv/P3H+teYfah6mj7UPU0Aen/ANtab/z9x/rR/bWm/wDP3H+teYfah6mj7UPU0Aen/wBtab/z9x/rR/bWm/8AP3H+teYfah6mj7UPU0AeoprGnO21bqMmraSo4BVgR7GvKYH80HZJ83oTya0tL1e5s3CliydwTQB6QK53xPrLQONPsz++YZkftGtPOvwppUl1u+YLhV/2j0rndOtpb272vkvId8zfyFAFrRdLe9fdyIs5Zj1c+tdfZ2kNrGEjQDHenWdultAsaDGBU1AHwx8fdNm034q6yJUK/aZvPXPcN0P6V6x+zN8UdOt9Ij8I69cpbGIkWkjn5WBOdufXJNWP2vPB8l1a2viuzhLtEPJucDnb/Cf518yKxU5UkH1FehFKrTVzXdH6AXwjt7lbi1kRon5BRgQDXlP7SvxItrDw63hmyYtf3afvsf8ALNa8j+B/ijXD4207TJtRuJbNmCeSz5UVuftSaei6lp2qKuDKhjY+pBrCNLlqJMlKzPFB0ooortLCiiigArt/g14b0LxT4qOl69qAsYGhLRuf4nyMD+dUr/4e+LrPRbfWH0a5ktJ03ho0LbR7+lb3wX+HJ8d3V9b/AG9rCe1UMpKnnnkVEpLlbuDPRtX+B3hyTV7fR9Cvpbu5Yh55MApDH7kHqe1cx8dPg5J4QtotY0QPcadtCzjGTG3r9K+nPAnhWx8KaLHYWpMkmB5sz8s5+tbN/Z21/ZyWl3Ck0Ei7XRhkEVxqvJPfQz5mfEPwp+GOueOr3dDE9vpy/wCsuXGFz6D1qj8S/h/rfgfV3tb63d7Vm/cXCjKuP8a+59H0yw0ixSy061jtrdPuogwKZrmjaZrdqLbVLOK6iDBgrrnBq/rL5vIfOfIHwz+C3iDxdpc+pTg2FvszbmQYMrf4Vwvifwtrfh3XH0fUrGaO5DYQbc7x2I9a/QW3hit4UhhjWONAFVVGABVDUtB0jUr63vr6wgnuLf8A1UjrkrQsS76hznyfonwE8T6j4NbWmKwXjLvitH4Zl9/evN7Dwzrl54iGgRafP/aHmeWYivKnPev0KAAGAMCs6PQ9Jj1htXjsIFvmG1pgvzEUliXrcOc4f4LfC7T/AANpiT3CpPq0qgyy4+57CvSaKK55ScndkNhRRRSAKKKKACiiigAooooAKKKKAPNv2lf+SQat/wAA/nWL4Q/5FTSP+vKH/wBAFbX7Sv8AySDVv+AfzrF8If8AIqaR/wBeUP8A6AK9nC/7qv8AE/yR20v4XzNWiq+otdLZStZRrJcbT5as2AW7c1x+val4s8OafHrF/c2d7axspubeOLayqeuG74raFNz2Zajc7iiqdjqdjeCMQ3EfmSRiRYycPtIznFWLiQxW8sqrvKIzBfXAzios9hElFYXgzxFF4i06W5EBt5IZCkkZOduKo+HPGtprHirUNCSAxta/ck3ZEnr9Kv2U9dNh8r18jq6K5/VPEi2fizT9AjtTM90jO7hv9WB6iqt34quZtal0rQdKbUpbf/j4dpBGkZ7DJ4JoVKT6Bys6qiqekTahPa79Ssks5s/6tZQ4x65FW25UhWGccGoasxC0Vxeh63rX/Cc3Wg6lcW9xEkIlRo49pGSeP0rU8KeIxrt9qtsLUwf2fP5OS2d/HWtJUpRKcWjoKKx/EGqX1jLDb6dpct/PLnHOxFHux4FZ+i+KZ5/ET6Dq2mmwvAoZAJBIrj2IpKnJq6Fyu1zqKKxPGOvr4f01blbc3M0kgjihDYLk1J4R1yHxDokOpRRmIuPnjJyUPpS5JcvNbQOV2ua9cD8fP+ScXX/XaL/0MV31cD8fP+ScXX/XaL/0MVphv40fVFUvjR7z4T/5FnTf+vWP/wBBFadZnhP/AJFnTf8Ar1j/APQRWnXz8/iZ50t2FFFFSIKKKKAPDfj3/wAlX8D/APXT/wBmNdJXN/Hv/kq/gf8A66f+zGukr3Y/wKfp+rO9fw4hRSMyqNzMFHqTgUzz4P8An4h/7+CkIkoqPz4P+fiH/v4KPPg/5+If+/gosMkoqPz4P+fiH/v4KPPg/wCfiH/v4KLASUVH58H/AD8Q/wDfwUefB/z8Q/8AfwUWAkoqPz4P+fiH/v4KPPg/5+If+/gosBJRUfnwf8/EP/fwUefB/wA/EP8A38FFgJKKj8+D/n4h/wC/go8+D/n4h/7+CiwElFR+fB/z8Q/9/BT1ZWGUZWHqpzQIWuD1L/k4PwV9Jf8A0A13lcHqX/Jwfgr6S/8AoBrWj9r/AAv8i49fRn0VRRRXzx5wUUUUAFFFFABRRRQAUUUUAFIxwKWmTf6s/SgDz74g3kiQsV+8CcVzNnDLMUiiUvIw6VuePRmI/U1W8I/8heL/AHT/ACoAZ/Yup/8APqf++hR/Yup/8+p/76Fd9g+lN3pu2713emRmgDg/7F1P/n1P/fQo/sXU/wDn1P8A30K72igDgv7F1P8A59T/AN9Cj+xdT/59T/30K72igDgv7F1P/n1P/fQo/sXU/wDn1P8A30K72igDgv7F1P8A59T/AN9Cj+xdT/59T/30K7x3RQGZ1UHuTxS0AcF/Yup/8+p/76FH9i6n/wA+p/76Fd7RQB5xdW1zZSqJozG/Uc1ckbfHHLjBYc1e8cf8fMP+6aoD/jzgNACByCpOWCHcF9TXU+ArpZoZZJk2S78YNcc0mybB6VoafdyWkyujYH86APUVORS1kaLqSXUA+bmtcdKAKmr6fa6rps+n3sSywToVdSO1fFvxp+GWpeB9ZkmiiabSZmLQzKMhAf4T6Yr7dqlrOlafrFjJY6lax3EDjBVxmtaVVwY07HxN8BbV7j4jWTL0h/eMfYV3H7TkwfS9IQsN3mO2PavSIfhtoPgfWrrUdHkctcrsSF+fLz715X8e9J8Qavq9t9g0m6uLKGMKsqLlSe9bKanVTRV7s8WorRXQtaabyV0u7MmcbfLPWuh0H4YeN9ZmEdtoU8YJxvm+VR+NdTkluyzja9i/Z++Fd34m1iLWNYtni0m3YOA4x5xHQAeleh/DP9nqy094tQ8VXC3U6kMLaP7gPue/5V7xZWtvZWyW1rCkMSDCoowAK5quIVrRIcuwJa262y2whTyVXaEI4xVDTPD2j6bqM2oWNjFb3Ew2yMgxkVq0VyXICiiikAUUUUAFFFFABRRRQAUUUUAFFFFABRRRQAUUUUAFFFFABRRRQB5t+0r/AMkg1b/gH86xfCH/ACKmkf8AXlD/AOgCtr9pX/kkGrf8A/nWL4Q/5FTSP+vKH/0AV7OF/wB1X+J/kjtpfwvmatecau+reMtev/DPm29rp1rIpmYZMki9cdMV6PXPaFYavb+ItQuryKyW1l/1LRA+Yf8AeropSUby69DSDtdlDxP4GsdShint7yawuraMKk6HAwBxu9qyPB3iDxJb+Jl8O6gI9Xt1BzfQcqAB3J4rr9Y0RtVu1a5v5ltFH+oi+XJ927j2xWhY2NpYwiG0t0iQdlFV7b3OWWv6D59LPU890i6Xwz4n8TWMhXy3gN3H2HuP1FYOk2c2h33h3xHvA/tCZkn9t3AzXU/EvwdqmvanaXekvDH8piui7kFkJBx09q1vGPhl9U8IJpdgES5g2NAWOArKfWuhVYWWvxb/AJGiktPPcxtAzqfjfX9cRcw21sYIm64JGeP++azfhofEjaVqF3pcOn4a6kLyXLNukIxwMA9Pf1rrvh54em0Hw39jvyj3crFrhkbIbNZVlovijw7c6hb6FBZ3ljdN5kZnnMbQsevAU57elS6kXzRVulvkLmWqK1z4g1bxH4J1AWdu0Wp2c3l3MMZ5YDrsP0qz8P5vDcl3C2m3V1b3whxcWk4YMSe53f0q3ofh3VtD0KdrGaCXVLibz5g4wjk/w57D3xVfT/D+tX3jGLX9Xt7PTxBHsWO3lMnme7HA9KTcLSSdkJtWaRWsP+Sw3v8A15p/NqX4Uf8AIc8Vf9f/APQU3TmV/jDelWVv9EToc92p2haT4u8P6trE9lpunXkN/c+cpkuyhUdOmw05/C436Ib2t5I7PVxqhtv+JSbQT5/5eM7cfgDXDae89p8S0PiWMNf3KhbOSA/uAv44Oc57V0NxN4y2wXMNjpxfkTWrXJ2+xD7f0xVCDQ9d1TxLBrmuR2tqbMf6NbwyGQE+pbA/lWdO0U7tbfMmOidyh4g1C21L4m2OnTXVvDb6cvnOZHChm645pnw3u4NP8Xaz4fiuYpbfeZrcxuGByegxWl4Y8H7bzUdQ8RWtrc3V3OzqASwRc8DPHak1bwlNbeKNM1rw7BbW/kttuIySoKEYJ75NaOdOzp36fK5V4/CdrXA/Hz/knF1/12i/9DFd9XA/Hz/knF1/12i/9DFYYb+NH1RFL40e8+E/+RZ03/r1j/8AQRWnWZ4T/wCRZ03/AK9Y/wD0EVp18/P4medLdhRRRUiCiiigDw349/8AJV/A/wD10/8AZjXSVzfx7/5Kv4H/AOun/sxrpK92P8Cn6fqzvX8OJQ8QaXDrWj3GmXEs0MU67WeJsOOexrjP+FTaL/0Gda/7/ivQqKuFacFaLKjOUdmee/8ACptF/wCgzrX/AH/FH/CptF/6DOtf9/xXoVFX9aq/zD9rPuee/wDCptF/6DOtf9/xR/wqbRf+gzrX/f8AFehUUfWqv8we1n3PPf8AhU2i/wDQZ1r/AL/ij/hU2i/9BnWv+/4r0Kij61V/mD2s+557/wAKm0X/AKDOtf8Af8Uf8Km0X/oM61/3/FehUUfWqv8AMHtZ9zz3/hU2i/8AQZ1r/v8Aij/hU2i/9BnWv+/4r0Kij61V/mD2s+557/wqbRf+gzrX/f8AFH/CptF/6DOtf9/xXoVFH1qr/MHtZ9zz3/hU2i/9BnWv+/4rrPC+hW/h7TRY2txczoDndO25vzrWoqJ1qk1aTE5ye7CuD1L/AJOD8FfSX/0A13lcHqX/ACcH4K+kv/oBp0ftf4X+QR6+jPoqiiivnjzgooooAKKKKACiiigAooooAKZN/qz9KfTJv9WfpQB5t47/ANW341V8Jf8AIXj/AN0/yqz48/1TfjVXwj/yF4v90/yoAxPF9xu+K0Gmv431DTrN9Nlnlt4Hj+WRXjCgAqTyGb8q3NMuNG0nS73Xrc6lqT2i/vJrkFWYd8DoR+FQePdLtbTxdpPiP+xEvEG6G5aOMFlBGQx9QMY/GrOs32oeIdNutO0bS3WwltJEd5hsBY42hcfjnPtQBpJ4wsX1Gws1hlK3kYbzf4YyV3bT745qtpPibVNV1i4mstODaJAXjM7HDvIvXHtXJ63pOvab4b8K2MFmZr2WeVL1kP3R9nYKc/kK2/Ay63P4btNLm0q40uKztmSczY3zSYPK4J49z7UAPt/H13qenxahomgTXlupcXX75VMRV2Uj3Py5/Gt7V/E1rY+FDr0cTTqUBSIHDMx/h+tUPhPov9j+ArSwmtjDMzztMr8klpnIJ/AiuR8TaFrlldaXpd1eQtpMurlrcLne5dt21h0AGcDHpQB0yePJY/Et3o9/4evLZbeCOfz0kEoZH6EKBntWhrXi7RIdFlnS8djJAxTy4yzA4PUDpXMK3in/AIXBrcVna6YF/s23VHeVsiPLYOMdfauj0vwrHpekakZJBe392ru8pjCjcR0UDoP/ANdAHIaL44t5/hdaXMmm32q/ZtNE08zIYg7KmSRnrnFdlq3i+w0gafDLBPLJcwiUpENxiTbksfasfTLDULf4GxaV9hJv4dIEHkt/E4jxj86gnlv9J8XR6pJ4cvtUjl0tLdTbbSqHjKsGIoA6OPxhpc2p6fbQEyW19btNHcg/KuP4SOxqx4X8RW+vLcNDbyw+S5UCT+Nf73tXBHwZrQh00wQxxG4vGa5XcR9nhdskAeorqfCKXkfi/WkktzFaooWI4wGORyKAHeN/+PqH/dNUP+XGD6mr/jf/AI+of901Q/5cLf6mgChc/wCtNT2Mqk+TJ0P3T6Gqmp3EdsrzSthRVJ7q4hjiuLi1eOCX7j9aAOr0+6lsboc4HcV32lXqXMAZTnivOrdhd6cJgQZI+p/vL2rT8M6ibe6ELN8p5FAHoNQXtwltA0jsBgVDLfwQQeY7jp0rjte1ObUpDFCWEOcEjq3sKAKF/dTaxq+YcsN2yIep7mvQdNsIbTT4rXy1YIvO4Z571j+EtE+yKLy5jCykYjT+4v8AjXSUAVxY2IbcLO3DevlLn+VToioMIqqPQDFLRQAUUUUAFFFFABRRRQAUUUUAFFFFABRRRQAUUUUAFFFFABRRRQAUUUUAFFFFABRRRQB5t+0r/wAkg1b/AIB/OsXwh/yKmkf9eUP/AKAK2v2lf+SQat/wD+dYvhD/AJFTSP8Aryh/9AFezhf91X+J/kjtpfwvmatFVdXumstLurxUDtDE0gUng4GcVn+CdZk8QeHbbVJYEgebOUU5AwcVpyvl5uhVna5tUVy2leLPtF9r0d5bpDb6SSS6sSWUdSazofFfia80mXW7DQ7N9NT5lDzMJWQdSBjHT3rT2EyuRndUVm6FrFnq2mW99DIqicfKrMAc9xV+SSOPHmSImTgbmAyayaadmTYfRXHnxNrOpavd2Xh3TbSeOz+WaS6lKfN2AwD71LofiyW+0jVJrizWG+03PnRBsqT2wetaOjNK5XIzq6RgGUqehGDXBWfivxZc+HB4gj0fSzZcsVE7+ZtBweMY7V1fh/WrXV9IttRjYRrOOFdgDnuKJ0pQ3BxaE0zw/o+m3kl5Y2SxTyffk3Ek/mfetSmvJGhUPIilvu7jjP0pHkjRgryIpPQFgCahty3JbbH0Vy3xB8Wf8IzZKba1F5eOCywk4G0dSaT/AISqb/hXw8Tm0j8zyt/k7jt6+tWqM3FStuVyO1zqqK5LRdU8ZalZWl8NM0dLe4RZB/pD7gpGf7vWusXO0buuOcVM4OLsxNWFrgfj5/yTi6/67Rf+hiu+rgfj5/yTi6/67Rf+hitMN/Gj6oql8aPefCf/ACLOm/8AXrH/AOgitOszwn/yLOm/9esf/oIrTr5+fxM86W7CiiipEFFFFAHhvx7/AOSr+B/+un/sxrpK5v49/wDJV/A//XT/ANmNdJXux/gU/T9Wd6/hxCiiipEFFFFABRRRQAUUUUAFFFFABRRRQAUUUUAFFFFABXB6l/ycH4K+kv8A6Aa7yuD1L/k4PwV9Jf8A0A1tR+1/hf5Fx6+jPoqiiivnjzgooooAKKKKACiiigAooooAKZN/qz9KfTJv9WfpQB5p49/1LfjVbwj/AMheL/dP8qs+Pf8AUt+NVfCpYamhQAsEOAe5xQB3ZAIwQCPQihQFGFUKPQDFcJda/wCNB4lg0aC00NZZoXnCS+Zu8tSATw3qwrWsfEd5Dq9vpOuaeLWe4DGGWMny324yBnnuKAOlIB6gHHSlqkdU08Xq2X2uL7QxwE3ck+lMvdY02yvoLG5ukS4n/wBWnc0AX6zdf0W11kWf2lpUNpOJ4mjbBDCprvVNOtED3F5DGpbZksPvelWPPh8nzhIpj/vA8UAVIdJtItfn1tfM+1zwJA+W+XamccevNX6rR6jp8k3kx3tu8uM7BIM/lU8ziOF5D0VSx/CgB1KOOnFYOm67/aWgPfQmG2kfcIBMeCe2a0rK7V7CK4nmgywGWQ4Qn2zQBcpAB6D8qbJLHGVEkioXbauTjcfQULJG0jRrIpdeqg8igDlfG/8Ax9Q/7pqiP+Qdb/U1e8b/APH1D/umqI/5B1v9TQByvjmOWSyBjyVVwXA9K3/Ary3mki1vAlzb4+Xd1WobtVZ2VgCD1BqCyh+yki2Z0Dfwg8UAdXb2NrCHjtZQq4wynnApEtLWB1kaQFh90lsVQBNvZiHcTLIdztnt2Fc9e3T3WuQ2sbsVj+9z3oA9AgsrjUcbTuT06Af41v6VolvZkSyYkl7EjhfoKj8MRslkmfStqgAooooAKKKKACiiigAooooAKKKKACiiigAooooAKKKKACiiigAooooAKKKKACiiigAooooAKKKKAPNv2lf+SQat/wAA/nWL4Q/5FTSP+vKH/wBAFbX7Sv8AySDVv+AfzrF8If8AIqaR/wBeUP8A6AK9nC/7qv8AE/yR20v4XzH+KP8AkW9R/wCvaT/0E1wvwxtPFcng6yfTtY0+3tju2Ry2Zdhz3O8Z/KvQdYtnvdKurSNgrzQtGpPQEjFZ3gXR59A8NWul3MiSyQ5yydDk5rqhUUaTXW5qpWicX4J0661C/wDGWl31zG89xuikljj2rk8ZAz/Wr9gnivRPCU+kSaRbTxQwSKLn7Rt+Taedu30962vDvh++0nWdc1DzoJDfOXhXB+U5/iqtrOl+L9btzp95dadZ2chxM1qG8xl9PmJHNayqKUt1bT8inJN+RwlrbXNr4A0bXo2cS2F8WbbnBjJ5rqvEMzeIPGegabby5ggX7XMynjpwD+NdWdCs/wDhGn0JFxbtD5fv9axvh54VvPD7XE2pXMVzcSARo6j7qA5AodeMk5dVe3zG5p3ZyV4dam8YahdeAUAQIUvRMf3bSdio7HrWh4PubI+EtftGhli1dEZr7zW3M7HoQeOOOlbGneHvEGgahevoNxYy2l2/mFLsHKt7FSKfpHhG4gttXub24jl1PU02syjCIOwH5mqlVg42v29fmDkrHM+G9N8U33wzSOz1ayjs3STEP2Y+Zjccjfu/pUc80V98N7K7063e2uNHuAsihs9OGP410WjaL4y0vw6mh28uj+SoZRMVffhiT/ex39K1tC8K2+m+FZtFaVpmnDNNI3Vmb/69Eq0U279Qc1+JyPjS+k1W6srmzlZo7G2huiVbAyxIYH/vmr+p3i6z4402XJW3sLMXMvPBLDcP0NWfCHgy80vS9RttQuoriS5Qxxso4VOdufzq14A8KXWhi7k1W4ivJ5tqKwHAjVQoXH0FKU6cU7Pbb5g3FbdDkP7S0/VtP17xBqF/Es8sMkNlbseUjA4/E1t+ErW38R/CmDRbe+jSZoNrnG7YcnqK6nXvD2n32jXlpb6fYxTTRMiSeQo2k9+lZuk+HNR0jwdb6dps9rb6lEozMsQ2yHPfvSdWMo6aO6E5prQyL+48U+B9FtJri8sdR021VY3jS3Mb7Bx97cece1d7ZXCXdpFcx52SKGH41yOt6D4k8SJHZa1cWFvp4YNKtoG3P7fMTXYwRpDCkMYAVFCgD0FY1Wml38iZNW8x9cD8fP8AknF1/wBdov8A0MV31cD8fP8AknF1/wBdov8A0MUYb+NH1QUvjR7z4T/5FnTf+vWP/wBBFadZnhP/AJFnTf8Ar1j/APQRWnXz8/iZ50t2FFFFSIKKKKAPDfj3/wAlX8D/APXT/wBmNdJXN/Hv/kq/gf8A66f+zGukr3Y/wKfp+rO9fw4md4k0+41TRLmwtb6WxmmXatxH95DnqK4T/hXPiP8A6H/VfzNemUVdOtOmrRKjNx2PM/8AhXPiP/of9V/M0f8ACufEf/Q/6r+Zr0yitPrVT+kivayPM/8AhXPiP/of9V/M0f8ACufEf/Q/6r+Zr0yij61U/pIPayPM/wDhXPiP/of9V/M0f8K58R/9D/qv5mvTKKPrVT+kg9rI8z/4Vz4j/wCh/wBV/M0f8K58R/8AQ/6r+Zr0yij61U/pIPayPM/+Fc+I/wDof9V/M0f8K58R/wDQ/wCq/ma9Moo+tVP6SD2sjzP/AIVz4j/6H/VfzNH/AArnxH/0P+q/ma9Moo+tVP6SD2sjzP8A4Vz4j/6H/VfzNdn4R0i80XShZ3uqT6lKCT5033q2aKidec1aX5Eym5LUK4PUv+Tg/BX0l/8AQDXeVwepf8nB+CvpL/6AaKP2v8L/ACCPX0Z9FUUUV88ecFFFFABRRRQAUUUUAFFFFABTJv8AVn6U+mTf6s/SgDzTx7/qW/Gq3hH/AJC8X+6f5Va8e/6pvxqr4R/5C8X+6f5UAM8Q39npvxf0+8vp0hhTQ7nLMf8AprDxUWvzXmoWVz4xCmCDS7SVrCNx99mwC7Dv0GK6jWPCuiaxrdnrGpWSXFzZoywFicLkjPHfp3rWnt4J7V7WWJGgddjRkcFfTFAHmHhvSLGxsdI1/Vr5NU1Bz9ot1jUK291y2cfewCRz2qz4UbT7qS/8Qaqkd1qd1evFbIfmKJGPlwO33jmur0HwX4Y0K5e50rSYraVwQW3s3B9AxOPwqXR/Cnh7SNQuNQ07TIoLm4YtK4ZjuJ6nBOB+FAHE/DrQYtY1PxDd65aw3EMd+Y7eCQblHyKS+D0OTj8BVLxHrzeFvCeu+H1jlkvYpWe2XHWORtwx7KDj8K9R03TLPTnuntIRGbmXzpcd2wBn8gKyPiRptxqXg7UbfT7VJr6SMLHwAx56ZoA8/az8J2HjiG2u5YbWZNNiDyxHZJvIJ+8O/Nb2j6frGsW1/bNqWowaXC+LWRyVmkTGTlup5zzW3Docz+NItUmsoTALGKJmZATvA5rqsDbtwAPTHFAHl3wz8HabcaNPNc3eo3Ukd1KkYuLppFTDHBAPeqWixQeIV0TQZLx4rGC3kuJCkuzzMkqOfUEg/hXqWlaZZ6XHPHZQiJZpnmcDu7HJP5msa88CeFb2zt7S80mOaO2z5XzspXPXlSKAPPNUvru1s9O/tC+lvbDQ9bhdL0nLSoOxP8RHQ+tdT4NzZ+O7qO6mke9vrJZpFLZCnIPA7Cuuj0PSY9Mj01bCH7JFjZERkDH160iaHYJ4hbXFjP2wwiDdnjaKAMXxv/x9Q/7pqgP+QdB/vGr/AI3/AOPqH/dNUB/yD4PqaAKFz/rTViyQRnznGW/hFNMe6bcelN1C8hsbZppmAA6D1NAEOuaitlas7HMr8IPem+AdJluLr7VMCWc7iTWNplrc69qouJVbZn5F7AV7D4X0lbO2T5cHFAG1p8PlQKvtVmkUYFLQAUUUUAFFFFABRRRQAUUUUAFFFFABRRRQAUUUUAFFFFABRRRQAUUUUAFFFFABRRRQAUUUUAFFFFAHm37Sv/JINW/4B/OsXwh/yKmkf9eUP/oAra/aV/5JBq3/AAD+dYvhD/kVNI/68of/AEAV7OF/3Vf4n+SO2l/C+Zq0UU2R0jQvIwVRySTgCqGOorM1fXdM0vTP7RuLlTAfuFDneewHrWK/izVI7H+0JPC90tmMFpPNBIXP3sY/GtI05S2RSi2dbRWdYa1p17o51a3uAbMKWaQ8YA61g6D480/WfEn9j2drNtKF0nbhWA9BQqU3fTYFFnX0UVgePdaudA8OvqNrHG8olRMOMjBzUxi5NRQkruxv0Vk6lrK6d4aXWLiIuBEjsinGSwHSqtz4nhgutHtzayM+qIXXDf6sDHX86apyeyHys6Cig9aKgkKKKKACiiigArgfj5/yTi6/67Rf+hiu+rgfj5/yTi6/67Rf+hit8N/Gj6o0pfGj3nwn/wAizpv/AF6x/wDoIrTrM8J/8izpv/XrH/6CK06+fn8TPOluwoooqRBRRRQB4b8e/wDkq/gf/rp/7Ma6Sub+Pf8AyVfwP/10/wDZjXSV7sf4FP0/Vnev4cQoooqRBRRRQAUUUUAFFFFABRRRQAUUUUAFFFFABRRRQAVwepf8nB+CvpL/AOgGu8rg9S/5OD8FfSX/ANANbUftf4X+Rcevoz6Kooor5484KKKKACiiigAooooAKKKKACmTf6s/Sn01xlaAPN/HcUht2ZRk88Vj6Jeizuo7nbuAGCK7HxLbh90b8d1J9a4+W0CMVA2mgDo/+Eqt/wDng9H/AAlVv/zweuZ+zt60fZ29aAOm/wCEqt/+eD0f8JVb/wDPB65n7O3rR9nb1oA6b/hKrf8A54PR/wAJVb/88Hrmfs7etH2dvWgDpv8AhKrf/ng9H/CVW/8AzweuZ+zt60fZ29aAOm/4Sq3/AOeD0f8ACVW//PB65n7O3rR9nb1oA6b/AISq3/54PR/wlVv/AM8Hrmfs7etH2dvWgC3r+pLqU6OkZQKMc96DlbWFD1HNQQQojbpPmI6CotW1KGyiM1w43H7q9zQAuo3sFjbmaZgPQdya5u3gvPEGoLJKrCIH5E7ClsrO81/URNMrbM/KvYCvVfCnh2O0iUsmDQAeEfD8dpCpKDOPSuviQIoA6URRrGoAFPoAKKKKACiiigAooooAKKKKACiiigAooooAKKKKACiiigAooooAKKKKACiiigAooooAKKKKACiiigAooooA82/aV/5JBq3/AAD+dYvhD/kVNI/68of/AEAVtftK/wDJINW/4B/OsXwh/wAippH/AF5Q/wDoAr2cL/uq/wAT/JHbS/hfMk8SajJpWi3WoRWr3LwxlhGo64Hf2rzywjvvHzt/aHiaGC1Uhvsdm4UgEcqxHNeqVyfinwHoutSm8jj+xX+dwuYflYt2zjrXVQqRjvo+5rCSRg+MdNtdP8QeD9HtUK2STjEbHIO08Zz1r0hlRo2RwPLKlWHt3rkNb8J399odgp1Iy6vp7LJFcv8AxMOefrTrm78bzaXJaR6LBFctGUFwZ1IBx1xmqn78Y2e39XG/eS1M34TpFLDrtiyLJZrdsqRMMrgnpikkiig+M9pDDGkca6eQqIMADnoKl+Hd1HpmmXOkGzaPXELSSQSttM59QT1FQTWPi2TxzF4k/sCMKluYfK+0rk++c1q/4k7voV9pnW6t4l0PSrj7PqGoRwS4ztb0rA+Jtxa6n4Ca4tZhJC88ZVx3612NsZJIEe4gWOUj5k4OD9ayPG1pf3mgtBplna3Vx5ikRTgbMdzzXNTcVOJnFpNHJ/E+2tpPB+liSaZJH8mMKszKCDjqAcGs1PDumj4habpqXd28UNoZCTeOdrZHAO7j6Cuk8beEv7ej0Vzp9tJPAyrck4G2PH3R7ZqvpvgOxtvHU2oDSbSPTUhT7OABw/c4rphViqdubuaxklHc71QFQKM4AAGTS1z8cnika9co0FsNLCf6OwxuLe9VY5vHH9h3LPbWf9pCQ+QoK7SnbNcns/NGPL5nVUVW0s3jadbtqCot2UHnBOgbvirNQ1YQUUUUhBXA/Hz/AJJxdf8AXaL/ANDFd9XA/Hz/AJJxdf8AXaL/ANDFb4b+NH1RpS+NHvPhP/kWdN/69Y//AEEVp1meE/8AkWdN/wCvWP8A9BFadfPz+JnnS3YUUUVIgooooA8N+Pf/ACVfwP8A9dP/AGY10lc38e/+Sr+B/wDrp/7Ma6Svdj/Ap+n6s71/DiZ/iKHUrjRrmHR7pbW+ZcQyt0U561xP9hfFL/oa7T/vn/61ejUVcKrgrJL7ioyaPOf7C+KX/Q12n/fP/wBaj+wvil/0Ndp/3z/9avRqKv6xLsvuQ/aPsvuPOf7C+KX/AENdp/3z/wDWo/sL4pf9DXaf98//AFq9Goo+sS7L7kHtH2X3HnP9hfFL/oa7T/vn/wCtR/YXxS/6Gu0/75/+tXo1FH1iXZfcg9o+y+485/sL4pf9DXaf98//AFqP7C+KX/Q12n/fP/1q9Goo+sS7L7kHtH2X3GX4Xt9XtdGih1y8S8vgW3yoOCMnH6YrUoorBu7uQ2FFFFIQUUUUAFcHqX/Jwfgr6S/+gGu8rg9S/wCTg/BX0l/9ANbUftf4X+Rcevoz6Kooor5484KKKKACiiigAooooAKKKKACg0UUAZms2C3cLKRzXnutaXqdq5MDFl7AivVSAarT2kUv3lBoA8Ull15WwIl/Ko/tGvf88V/KvY30a2Y/cX8qadEtf+ea0AePfaNe/wCeK/lR9o17/niv5V7B/Ylr/wA81o/sS1/55rQB4/8AaNe/54r+VH2jXv8Aniv5V7B/Ylr/AM81o/sS1/55rQB4/wDaNe/54r+VH2jXv+eK/lXsH9iWv/PNaP7Etf8AnmtAHj/2jXv+eK/lR9o17/niv5V7B/Ylr/zzWj+xLX/nmtAHj/2jXv8Aniv5UfaNe/54r+Vewf2Ja/8APNaP7Etf+ea0AePmbX2BURhc98Uun+Gb6/uxLdl5G9+1ewDRbUfwL+VWrfT4IfuqKAMDwz4djs41JQAgV1MaBFAFKqhRxTqACiiigAooooAKKKKACiiigAooooAKKKKACiiigAooooAKKKKACiiigAooooAKKKKACiiigAooooAKKKKACiiigDzb9pX/AJJBq3/AP51i+EP+RU0j/ryh/wDQBW1+0r/ySDVv+AfzrF8If8ippH/XlD/6AK9nC/7qv8T/ACR20v4XzNWiiiqGFFFFAEZghM4nMMZlAwHKjcB9akoooAKKKKACiiigAooooAKKKKACiiigArgfj5/yTi6/67Rf+hiu+rgfj5/yTi6/67Rf+hit8N/Gj6o0pfGj3nwn/wAizpv/AF6x/wDoIrTrM8J/8izpv/XrH/6CK06+fn8TPOluwoooqRBRRRQB4b8e/wDkq/gf/rp/7Ma6Sub+Pf8AyVfwP/10/wDZjXSV7sf4FP0/Vnev4cQoooqRBRRRQAUUUUAFFFFABRRRQAUUUUAFFFFABSMQqlm4A6k9KyfGWq/2L4avdRDBWijOwnsx4H615JY2niTxHZx3up67NEknzbIuMitoUk480nZFqOl2z1vVPEuhaaha81S1THUCQMfyHNcLo2v6f4n+PfhS40ZpLiG180SuI2AXKHk5HSuLvtCtp9Vi0HQ7aXUtXuG2s5ORGO5NfSfwe+G2n+B9KDsqTanMoM02OnsKqtOjh6Tlq200vn1HOUKcb9WegUUUV84eaFFFFABRRRQAUUUUAFFFFABRRRQAUUUUAFFFFABRRTWdF6sB+NJtILjqKge8t0HMq1BJqluvTLfSspYilHeSM5VoR3ZeorJfWF52Rn8ahfVpj90Ba5pZlh49bmMsZSXU3KM1zcl/cMfvnFWNJklkvBliR3rOGZwnNQityI42MpKKRuUUUV6Z2hRRRQAUUUUAFFFFABRRRQAUUUUAFFFFABRRRQAUUUUAFFFFABRRRQAUUUUAFFFFABRRRQAUUUUAFFFFABRRRQAUUUUAFFFFAHm37Sv/ACSDVv8AgH86xfCH/IqaR/15Q/8AoAra/aV/5JBq3/AP51i+EP8AkVNI/wCvKH/0AV7OF/3Vf4n+SO2l/C+Zq0UUVQwooooAKKKKACiiigAooooAKKKKACiiigAo5pD0NeLX2q+IvFWu6jHaas1pp0MpRNg5xWtOnz3bdki4xuevX2q6bYqWu7+2hx1DyqD+Wa8s+MfjLQdZ8LS6Jpd2bq8kmjKqiMc4YHg45rA17R9K0i2E2p3VzqV03EUZb5mbtxXqPwK+EqxSR+KvEtoqzt89taMP9X6E+9bqVDDx9tJt226XZacKa52z2nwqrL4b01WUqwtkBBHI+UVpUKAoCqMAdBRXzMndtnmN3YUUUUhBRRRQB4b8e/8Akq/gf/rp/wCzGukrk/2jb61034k+DL29mENvCxaRz/CAx5o/4WP4J/6D0P8A3w/+FfQU6c5Yenyq+n6s9CMW6cbI6yiuT/4WP4K/6D0P/fD/AOFH/Cx/BX/Qeh/74f8Awo9hV/lf3D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F+O12f7BtNJQ831wkZA9M5/pXOXd5fSSWnhbw3AbrUpFEZ2dIx3JNVPH2pz+NvG2n2PhFjflVwrKpAVjxk56Yr6E+Efw6svBumiefFzq04zPOwyQfQVriJww1KPPvvbz8yqklTgubfsHwj+Hdl4N07z59tzq04zPOwyQfQV31FFfPVasqsnKT1POlJyd2FFFFZkhRRRQAUUUUAFFFFABRRRQAUUUUAFVLy+jtm2spJxVuq17aR3Kc8MOhrGv7Tkfs9zOrz8vublCTWDnCx1DJqlw3TAqpcwSQyFWXFRV83VxmJu1KVjxp4mtezZYe8uG6yNUTSyN95iaZRXNKpOW7MHOT3YpJ9aSiioJCiiigArW0BPnd/bFZNb2iJtty3rXflsOauvI68FG9VGhRRRX057YUUUUAFFFFABRRRQAUUUUAFFFFABRRRQAUUUUAFFFFABRRRQAUU2SRIxl2AFZt3qqKCsIyfU1hWxFOirzZnUrQpr3maMsiRrudgBWVeaozNshGB61nT3EkzZdiasaXamaYFh8o615FTH1MRJU6WlzzpYqdaXJT0NjTfM+zAysSTzVmgDAAHQUV7dOPJFRPThHlikFFFFWUFFFFABRRRQAUUUUAFFFFABRRRQB5t+0r/wAkg1b/AIB/OsXwh/yKmkf9eUP/AKAK2v2lv+SQat/wH+defeGviB4PtfDum20+twpLFaxI6lG4YKAR0r28HCUsKuVX1f5I7qMW6Wi6neUVyf8AwsfwV/0Hof8Avh/8KP8AhY/gr/oPQ/8AfD/4Vr7Cr/K/uL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X8Xah/Zfhu/vt2DDCzD6gV4x4d1KHQfCi3UimS6vGLxxLyzMenFdB8WfG+h6t4XOm6HqC3lzPIFKIjZI79q7H4FfCuZVt/EviyLdOFBtbVukY7E+9bSUaFDmq6Xe3V2LdoU7zJ/gz8NLi6uY/F/jCLdct89tav0jHYn3r3JQFAVQAB0AoACgAAADoBRXgYjESry5pfd2PPqVHN3YUUUVgZhRRRQAUUUUAZWueHND1x431fS7a9aIYQyrnaPas3/hX3gr/AKFrTv8Av1XT0VpGrUirKTKU5LZnMf8ACvvBX/Qtad/36o/4V94K/wCha07/AL9V09FP29X+Z/eP2ku5zH/CvvBX/Qtad/36o/4V94K/6FrTv+/VdPRR7er/ADP7w9pLucx/wr7wV/0LWnf9+qP+FfeCv+ha07/v1XT0Ue3q/wAz+8PaS7nMf8K+8Ff9C1p3/fqj/hX3gr/oWtO/79V09FHt6v8AM/vD2ku5zH/CvvBX/Qtad/36o/4V94K/6FrTv+/VdPRR7er/ADP7w9pLucx/wr7wV/0LWnf9+qP+FfeCv+ha07/v1XT0Ue3q/wAz+8PaS7nMf8K+8Ff9C1p3/fqj/hX3gr/oWtO/79V09FHt6v8AM/vD2ku5j6N4W8O6NcG40vR7S0lIwXjTBxWxRRUSlKTvJ3Jbb3CiiipEFFFFABRRRQAUUUUAFFFFABRRRQAUUUUAFFFFAEN1bx3CFWHPY1gXtq9u+DyOxrpaZNEkyFXUEVw4vBRxCutGc2Iw0aqv1OUoq7f2LwMWUEp61Sr5qpSlSlyyR4k4Sg7SCiiioJCiiigAq1a3s1uNqkbfQiqtFXCpKm+aLsyoTlB3izct9VRsCQYPqKuR3MEn3ZBXL0oYr0JFejSzWrH4lc7IY+a+LU60EHpRXMxXk8f3ZDVuLVpV4ZVau+nmtGXxaHXDHU3vobdFZ0erQn7yMtWI762cZEldcMVRntJHRGvTlsyzRUazwt0kX86eHU/xD862Uk9maKSYtFGRRVDCiiigAopCy/3hTTLGOrr+dJyS3YrofRVd723XrIPwqvJqsK/dUtWM8VRhvJGcq1OO7NCgkDqQKxJtWlb/AFahapzXc8n3pDXFUzWlH4dTmnj6a21N6a9t4vvPk+grPudWY5WJQPc1lkk9TSV51bM609I6HHUx1SW2hJLPLKcu5NR0VJBC80gVVJNcHvTl3Zy+9Ni20LTSBFro7SBYIQg69zTLC0S2j9XPU1Zr6PAYP2EeaXxM9nC4b2Su9wooor0TrCiiigAooooAKKKKACiiigAooooAKKKKAKuq6dY6pZPZajax3Ns/3o5BlTWF/wAK+8Ff9C1p3/fqunoq41JxVotopSa2ZzH/AAr7wV/0LWnf9+qP+FfeCv8AoWtO/wC/VdPRVe3q/wAz+8ftJdzmP+FfeCv+ha07/v1R/wAK+8Ff9C1p3/fqunoo9vV/mf3h7SXc5j/hX3gr/oWtO/79Uf8ACvvBX/Qtad/36rp6KPb1f5n94e0l3OY/4V94K/6FrTv+/VH/AAr7wV/0LWnf9+q6eij29X+Z/eHtJdzmP+FfeCv+ha07/v1R/wAK+8Ff9C1p3/fqunoo9vV/mf3h7SXc5j/hX3gr/oWtO/79Uf8ACvvBX/Qtad/36rp6KPb1f5n94e0l3OY/4V94K/6FrTv+/VH/AAr7wV/0LWnf9+q6eij29X+Z/eHtJdznLbwL4Ptp0ng8O2EcqHcrCPkGujACgAAADoBRRUSnKXxO5Lk3uwoooqRBRRRQAUUUUAFFFFABRRRQAUUUUAFFFFABRRRQAUUUUAFFFFABRRRQAUUUUAFFFFABRRRQAUUUUAFFFFABRRRQAUUUUAFFFFABRRRQAUUUUAFFFFACOqupVhkGsPUdPMJMkfKfyrdoIBGCMiubE4WGIjaW5jWoRqqzORorW1PT+ssI47ispgVODXzFfDzoS5ZHiVaMqTtISiiisTIKKms7driXYpxxU02nXEZ+7ke1axoVJR5ktDRUpyjzJaFOinvHIv3lIphFZNNbmbTQUUUUAFGTRRQA7e3rThNKP4z+dR0U1JrZjUmupMt1MP8Alo3504Xlxj/WN+dV6KtVqi+0yvaT7lj7Zcf89D+dIbuc/wDLRvzqCij21T+Zh7WfckM8p6yN+dNMjHqxptFQ5Se7Jcm+oZNFFFIQUUUUAFFTQ28spwqk1qWmlKpDTHJ9K6aGEq1n7q0N6WHnU2Rn2llLcNwML3Nbtpax26AKPm7mpkVUXaoAFLX0GFwMKGu7PWoYaNLXqFFFFdp0hRRRQAUUUUAFFFFABRRRQAUUUUAFFFFABRRRQAUUUUAFFFFABRRRQAUUUUAFFFFABRRRQAUUUUAFFFFABRRRQAUUUUAFFFFABRRRQAUUUUAFFFFABRRRQAUUUUAFFFFABRRRQAUUUUAFFFFABRRRQAUUUUAFFFFABRRRQAUUUUAFFFFABRRRQAUUUUAFFFFABRRRQAUUUUAFFFFABWZqWnq4MkIw3cVp0VlWoQrR5ZIzqU41I2kckyspwwwaSug1GxW4BdOH/nWFLG0blWBBFfMYrCTw8tdjxa+HlSfkaWgp87N7Vs1naGm23LeprRr6DAQ5aET1sLHlpIY8Ub/eQH8KrS6dbuc7cH2q5RXROjCfxK5rKnGW6MmTSBklJD+NVpNLuF6AN9K36K455ZQl0sc8sFSl0OYe0nU4aMio2jdTgqa6ummNG6qD+Fc0snj9mRjLL10Zym0+lJXUNa27f8sl/Ko20+1Jz5ePpWEsoqdJIyeXz6M5uiugbTLcnPOfrTTpMHq2frWbyqv5EPAVTBord/smDP3m/Ol/sm39W/Ol/ZdfyF9RqmDRXQrpluOxJ+tSJY2y/wDLMH61aymq92i1l8+rOcCMegNSx2szn5Yya6NIYV+7Go/CpBXRDJ19qRrHL19pmHDpMzcuQoq9BpkEZy3zn3q9RXdSwFCn0udUMLSh0ERVQYVQB7CloorsSsdAUUUUAFFFFABRRRQAUUUUAFFFFABRRRQAUUUUAFFFFABRRRQAUUUUAFFFFABRRRQAUUUUAFFFFABRRRQAUUUUAFFFFABRRRQAUUUUAFFFFABRRRQAUUUUAFFFFABRRRQAUUUUAFFFFABRRRQAUUUUAFFFFABRRRQAUUUUAFFFFABRRRQAUUUUAFFFFABRRRQAUUUUAFFFFABRRRQAUUUUAFFFFABRRRQAVWvLOO4XkAN2NWaKicIzjyyWhMoqSsyK0hFvCIwc4qWiinGKilFDSSVkFFFFUMKKKKACiiigAooooAKKKKACiiigAooooAKKKKACiiigAooooAKKKKACiiigAooooAKKKKACiiigAooooAKKKKACiiigAooooAKKKKACiiigAooooAKKKKACiiigAooooAKKKKACiiigAooooAKKKKACiiigAooooAT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FV6KAP/9k="/>
          <p:cNvSpPr>
            <a:spLocks noChangeAspect="1" noChangeArrowheads="1"/>
          </p:cNvSpPr>
          <p:nvPr/>
        </p:nvSpPr>
        <p:spPr bwMode="auto">
          <a:xfrm>
            <a:off x="212725" y="-144463"/>
            <a:ext cx="6497900" cy="649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FC4E4AA-1D34-AC0B-D248-88C90DF11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844" y="1602879"/>
            <a:ext cx="5224029" cy="341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42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31;p32"/>
          <p:cNvSpPr/>
          <p:nvPr/>
        </p:nvSpPr>
        <p:spPr>
          <a:xfrm rot="4637159">
            <a:off x="-544237" y="3473320"/>
            <a:ext cx="2138975" cy="1469665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2"/>
          <p:cNvSpPr txBox="1">
            <a:spLocks noGrp="1"/>
          </p:cNvSpPr>
          <p:nvPr>
            <p:ph type="title"/>
          </p:nvPr>
        </p:nvSpPr>
        <p:spPr>
          <a:xfrm>
            <a:off x="212724" y="137911"/>
            <a:ext cx="8931275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за създаване на ключ</a:t>
            </a:r>
            <a:endParaRPr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" name="Google Shape;330;p32"/>
          <p:cNvSpPr/>
          <p:nvPr/>
        </p:nvSpPr>
        <p:spPr>
          <a:xfrm>
            <a:off x="3650822" y="2633495"/>
            <a:ext cx="12710" cy="35957"/>
          </a:xfrm>
          <a:custGeom>
            <a:avLst/>
            <a:gdLst/>
            <a:ahLst/>
            <a:cxnLst/>
            <a:rect l="l" t="t" r="r" b="b"/>
            <a:pathLst>
              <a:path w="667" h="1887" extrusionOk="0">
                <a:moveTo>
                  <a:pt x="506" y="0"/>
                </a:moveTo>
                <a:cubicBezTo>
                  <a:pt x="453" y="0"/>
                  <a:pt x="402" y="30"/>
                  <a:pt x="378" y="81"/>
                </a:cubicBezTo>
                <a:cubicBezTo>
                  <a:pt x="123" y="591"/>
                  <a:pt x="0" y="1135"/>
                  <a:pt x="0" y="1746"/>
                </a:cubicBezTo>
                <a:cubicBezTo>
                  <a:pt x="0" y="1824"/>
                  <a:pt x="63" y="1886"/>
                  <a:pt x="140" y="1886"/>
                </a:cubicBezTo>
                <a:cubicBezTo>
                  <a:pt x="218" y="1886"/>
                  <a:pt x="280" y="1824"/>
                  <a:pt x="280" y="1746"/>
                </a:cubicBezTo>
                <a:cubicBezTo>
                  <a:pt x="280" y="1181"/>
                  <a:pt x="394" y="677"/>
                  <a:pt x="630" y="206"/>
                </a:cubicBezTo>
                <a:cubicBezTo>
                  <a:pt x="667" y="136"/>
                  <a:pt x="639" y="50"/>
                  <a:pt x="569" y="15"/>
                </a:cubicBezTo>
                <a:cubicBezTo>
                  <a:pt x="549" y="5"/>
                  <a:pt x="527" y="0"/>
                  <a:pt x="5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AutoShape 4" descr="data:image/jpg;base64,%20/9j/4AAQSkZJRgABAQEAYABgAAD/2wBDAAUDBAQEAwUEBAQFBQUGBwwIBwcHBw8LCwkMEQ8SEhEPERETFhwXExQaFRERGCEYGh0dHx8fExciJCIeJBweHx7/2wBDAQUFBQcGBw4ICA4eFBEUHh4eHh4eHh4eHh4eHh4eHh4eHh4eHh4eHh4eHh4eHh4eHh4eHh4eHh4eHh4eHh4eHh7/wAARCAG8A1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rqNjpVhLf6jdRWttEpZ5ZG2qo+tWq+ff2orpbjxv4K0DXLmW08L3c7G9cEhJGBG1XPQDr1oAvan8ate8T6hJpnwp8JXWtBW2nUrn9zbA+xb734VLpVn+0O2uWV7ql54f+x+apuLWHghO4Bz1r17w5Y6Pp+lQW+hw2sdkqgR/Z8FSPqOtaNACLnaN3XHNLWRrniPS9G1HTrC/nMc2oyGO3G0kMwGcVr0AFFchp3j3T774mX/AIGjtbgXdnbrO0xA8sgjp65rI8BePr3XPil4s8H3trFEukMrQOpOXQnHP5igD0aivKvjn8UNT8GLBpfhTRP7e1+ZTN9l3bVjhX7zse1dD4e+IGm3nwttfHWp/wCh20lv5sidSG6bR6kngUAdpRXFfC34kaJ8Qba8fTILu0ns3CzW90myQA5w2PQ4NZfxQ+IF/wCEfiB4N0VLWKSx12aaGaRidyMoTbj/AL6NAHpNFc78RfFdn4N8LXOtXYMjIAsEK8tLIeFUD61xnwG+JuseOP7csvE2hDQ9U0p0eSDfuAhkDFGJ9cKaAPVaK830j4y+FdT+IB8IW6XgkLGOG9aPFvM4+8qt3I4r0igAorz7xt8SF0zVToPhnRbvxJrS482C1KhIP992IA+mc1U+G/xK1PXvGd94P8ReGbjRdWtYBcYaRHRkPTlSf1oA9MrCh8WaLN4yl8JQzvJqsNv9okjVCVRM45bpW7Xhvha6tbL9qbxbLeXUNvH/AGQnzSyBAPnXuaAPcqK4rWPin4F0zU7PTH8QWlzeXc6wRxWz+adx/wB3PFT6L4+0nVPH+p+DYYZ0vdPgE8kjgbGBI4HfvQB11cV8Qdb8ZaRrmhr4e8PpqemTz+XqL+aFeFTjDAd+9cX8QPjjNodzcT+H/COp6/o9g4W/v7YLsTnGFBILfgK6Txt8ToND+G+jeM7Wwllg1O7toFhlG10EpIyQe4xQB6IhLIGIwSOnpS1FZzfaLSKfGPMQNj6ivJPil8T9fg8XQ+B/hzpMWsa9sM15JK22C0jHTcfU9gPQ0AewUVyPwo8Rar4i8NvLrlmlrqdpcNbXSpnYXABypPUYYV11AFXUtRsNNgNxqF5Baxf35XCj8zXMf8LS+HIDFvGuhrtJB3XiDp1781Y+Ivgfw54201IPEVm9zFbh2jVZSnJHPTr0rwf9lj4Y+Adb8MapdahokN1d2mr3VuDISSqrKwUfligD0/U/j58NbN/Kt9Xm1ObHEen27Tsf++a6P4d+Mrvxes11/wAI7qGl2IAMMl4hjeT/AIAeRVyz8M+DvDlp50Wl6XYQx9ZXRVA/4Ea2r27hs9Mmvsb4YYjJhO6gZ4oAs0VyXwq8dab8QvC417Tbee2j8+WExTgb1KOV7cc4zS6h8RfCNj4yt/CNzqyLq052rEEYgE9AWAwD7ZoA6yimyyJFE8sjBERSzMegA6mvAdb+LvjnV9T1XUvAugWt14X0Tc11eXDlTc7PvLEB1P1xQB9AUVynifxxY+G/h1J401S2uBawwpLLEgG8biBjn61BrvxE0XSvBll4jaOeY6jGpsbOMZmndhkIB0z7nigDsqK8d8B/GqbVNe1PRPFXhPVPDt1ZWzXYMyh0aIdeVJGcV6roWqWetaVBqdhJ5ltOu5GxjIoAu0VyXxM8c2HgXT7C8vrWe5F7epaIsIGQWB557cVnfEn4paL4Dihm1bTtUlhmt/OWS3tzIo/2TjofrxQB31FcB4F+L3gfxbpdreWurJZSXCBvIvQYWUntlsA/gTXexSRzRrJFIsiMMhlOQfxoAdWFqPizRbHxXYeF553OqXyNJDEiFvlXqSe1bteIeKJobb9rDw7NcTxwxjSZ8tIwVR8h7mgD2+uM07WvGH/CyrvR77QUTw/5W62v0lBJOOhH1pPFPxS8CeHYwb7xHYvIWVViglErkk4HC5qG98fxw/E7RvCMdqXi1O0a4WfpjAyBigDuqKbLIkUTyyMERFLMxOAAOpNcr4O+IXhfxZLfLo2oLLHZy+S8rAojP6KTjd+FAHWUU2WQRwvJgsFUtgd65H4W+P8AS/iDpd5qGl29xAlpctbukwG7cPpQB2FFcj4g+I/g/QvFNl4Z1LVki1O8YJFEEZsE9AxAwM89fSuuHIyOlABRRRQAUUUUAFFFFABRRRQAUUUUAFFFFABRRRQAUUUUAFFFFABRRRQAUUUUAFFFFABRRRQAUUUUAFFFFABRRRQAUUUUAFFFFABRRRQAUUUUAFFFFABRRRQAUUUUAFFFFABRRRQAUUUUAFFFFABWR4s8M6J4q0p9M12wivLZugccqfUHsa16bLJHDG0krqiKMszHAAoA8Vu/g54m8OTG6+HPju9sEQ5Swv0+0RfQHK4H51Vs/ix408EapDpvxZ8ORW9nK4RNY0+QyQ89C6kDb+Zr3OCaKeJZYZEkjYZDKcg149+1hr2jxfC7UvDbeXd6vqsRt7K1QB5PMbgNjqOe9AC/tHSr/wAI74c8W2MolgsNUt5TIh4MbuoJ+mDXrsN1DLZLeK48hoxIG7bcZz+Vee6R4DmvPgLa+B9YcG7OliBpMk7JNvDfgcV534Vk+L2raBD8N9U0j+zIbMfZrrXBJnfAvAKD+8VA/OgC78AtZh8XfHHx/wCIrdVa1hZbS2kB++qnGf0q/wCEZE039qDxi0jBYG0Y3Uhx02yJn9Cah/ZQ0yzsZ/GTaemy1XWJoYR1wquQOe/SuV+MmtXWjfHi90vTIgdQ1/RlsYgQfmDTRbz/AN8bqAPRfhjYDXG8UeO9UVTJqIkt7fdyEt0BwR6Zz+lcF8I0k8VeHfCHhBm36faSyX1/GR96NWPlf+Pha9y/smDQfhvJpNsMR22nsg/BTXlP7GOn3LeCJ9Zvogsple1t2x1hDZH60AadoYdC/aoFnAoht9V0KWRkRMAyRyRBf0Zqh/afQx658Pr9CN8WtrGAR2fGf5UnxFYr+1R4F2nG7SbwNjuN8VS/td3sOk+DtD1qZcpY61BKWx060AaniWNvGnxo0/QmAfSfD0X2247hrknaqH/gJzXDa5qj6N8bPiJa6ZII5tQsNMtocdPNYTf0Br0r4DWc03h278VX0YW/165a5k9kHypj/gIFeW+H9PudV/bA8S2zRh9PitbW5mJHSRN4T9GagDd+M+gWvhH4b+FbqzhWG40u/iZnC/MWkIMhz9c16R8XvF6+EvhpqXiKH5pVt826n+JmHFcz+1jx8Hbth1F3AQfT5qwP2nbO/vf2fLOe0V5PsyW884UZJQKCaAMr4S6Z8Ux4Tjt9M0fT9IudRzcX2tXc5lmkd+SRFtHGMfxV6j4L8GaZ4Hiutb1XVZdQ1a5A+16jcDBY+ijsPbJq34H8e+FNa8Hafq1rrVikDWyFg8yqYyBggjtXNf23/wALH8d29lorGTw1pL77q6H3LmUfwD1Xpz9aAG6z8PfiHrOuXk1z8SmtNLkmZoba2sMOqE8Df5nYe1eVeEPhPo19+0L4i0LXdW1fVI4NOWUSyXG13JdeGwOR7V9W14fZeXp37XF0rSGNr/R8qD/GQR/hQB3nh34WeAtBuI7nT/DtotzE25JnBZ1Prk14N4zvNR0/9o3xDoeibm1PX7KO2iK8GKN2AkcH1VCzD6V9W14VoltZv+17qk9xEpuY9JzbsRyM4Bx+GaAPWfC3hnTNC8MQaFDbxvAiAS7lz5jdyfXmuA/ah06Cb4ZWNsgWGKHWbN1VRx8rnivW68w/afjjb4SXs0jui21xFPuTqNpoA6jxPr0Phj4a3WuysFWz0/zFz3bb8o/PFcV+zJ4bks/CVx4s1RTJrHiCY3U0rjkR/wACj25NZH7SV5M3wC09YtzWt3LYrcuO0e9CSfau2/4TPw54Z8FaZHb3kN1cNbpHaWkDBnkbbwAB29TQB21tHaQSSQ26xI7HzHVepzxk/lU9cf8ADfRdUgS58QeIZWbV9RwWjDHZBEPuxgfmc+9dhQBxfxU1zxlo1hbjwf4Xttdln3rN514YBDwMHhG3d/TpXzt+zpb/ABb1SPxdZ6HfaToCxa1ILtZYTOySsqsdvK5GGFfXjDKkeorwn9n+T+yvjB8TPDcjMr/2ml2FY9Q0EfNAG1ZfB/VNUnim8eeN77XkQhjawQ/ZoSfQjc2R+Veqz2sb6c9kigRmLywOwGMVOzKqlmYADqSa4jwd4yvNb8fa/oPkW8thp+0wXcDZDZ6o3+0KAPLfgDr8fhL4XeLp50yNN1i9SNF6ufOfAAqP4j+FW8N+BPDfiC+8uTxFJr9hPe3BHzO73CbgD2XnpWZ8OrKbUvjLrng4rJ9htdXbU7nK4Rhu3eWfr/Wu3/aulRNA8Nw7sFtessL64nSgC1+0/wCJtQ074e2+i6KzLq/iGeOyg2feUORvP/fO6u78BeEdM8L+CLLwzbwI9vFAElyP9acck/WvJvifOh/aO+HFvqDCOwjheZGkIEfm7CADn6133jbxu0sn/CNeC3i1HXrkbQyHdFaqesjkenp3oAz/ANpy2ivvgP4ntYJEULbD7vIG1gcfpXLfs7WJ8ZWuk+LdQQvp+lWEdppcT8rv/wCWjkeowAPqa6D4waL/AGH+zx4gsBNLcTLYs0srnLO3c10nwMt7K3+E/h6OwjVIjZoxCjHzEc0AbviXRbXUtK1GMW8X2m5tHg83aN2CDxmuH/Zlv2ufhqljMx+06fdzW8qnqMMcfpXqBr5/1iH4gfDT4latN4S8NjXNC8QYlWNZNptrgcZOf4SMmgBv7SviC3vviR4A8C2+yWabUhd3QzzGijC/nuP5V6j8Y4ov+FYa4DGjbbJwu5QccV4c3hm8tfj54Im1yYT6/ew3d5fEciNQYtkY9AuW/OvSf2lvFWp6B4IvLS08M3erQXls6yzQSBRBx1II5oAd8KfCPhbxP8H/AAzJquh2ksn9nRLvC4YELjOR3rK8W6drXwhWPxF4e1K41Hw8ZlW9068k3NGD/FG/p7Y/GsT4N+PvGa/C/QNN0D4b396I7NFW7kvESNsDrgjNbsngb4heP9Qjk+IOqWmn6HFIsiaXp6kNIR08xiTn8MUAauveE/HnizVRqum/EH+ytCvIo5oLaPT90qqyA43eYP5V5NqfwqsW/aN0TQtc8Qa1q0Vxp0skksk4VshTwOOB7V9VW0MVtbRW8CBIokCIo7KBgCvE/iX5en/tK+B7+SQxfaYJYQexOCMUAdnonwf+HekyLLB4ctppVIKyT5dgR35rmfGVpHD+0t4NmXAD6fMAuOBjNex14/8AFMRW/wAdfAF68joxL2646NuJ4P50AH7VXiXUNJ8BRaDo0hj1TxBdR6dA46qJGCuf++Saz/EHwJhn+FemeH/DurXGjarpyrNHPGfllmHJ3jvk+9RfH66tLP4u/Dq51hlj0yO9fMkn3FcxsFz+OK9U8QeNvC2h6RNqmoa1Zpbxpu+WUEt7ADqaAOM+AnjrV/EEGo+FfFdslv4k0QiO62HKTL0Dj61x37P2pR+FfD3xFllVFTTtUYxjoGds7R+LED8a3vgDp+o614q8R/EnULR7OPWCIbGFxhvJU5DH3NcDolrd6j8fPE3gWBX+wS6rHqGogqQrQorFce/meXQBueP/AAzHZfCqDxXfRJ/bt1q0F7JLJy6D5gsYPoMn869/0eRpdIs5G6vAjH6lRXk/7WUkVr8K7NC3lqdXtY19/vYH6V6toX/IDsP+vaP/ANBFAFyiiigAooooAKKKKACiiigAooooAKKKKACiiigAooooAKKKKACiiigAooooAKKKKACiiigAooooAKKKKACiiigAooooAKKKKACiiigAooooAKKKKACiiigAooooAKKKKACiiigAooooAKKKKACs3xTo8Ov+Hr7RriaWGK7haJpIzhlB7g1pUUAfPunfs8+JNLQ2+mfGTxHb2nRIWgV9i+gJau1+HfwZ8P8AhXUxrV/eXviDWhyL2/kLlf8AdU5C16bRQAVFef8AHpN/1zb+VS02RRJGyHowINAHjP7JJU+D9ePQ/wBu3WR3/wBYa67XPhppWr/FnSPiFd3EjXelW7wwW+wbMtxuJ9cZpvwo+HcfgO41poNSluYtSu3uBGwwI9xJwPzrvKAI7qCO6tpLeZd0cilWHqDVPw7oum+H9Ji0vSbZbe0izsQds1oUUAcxrPgnStU8daV4wuGk+36ZBJBCAfl2uVJz/wB8iq3xe8B2PxH8I/8ACN6jdSW1ubmK4ZkUMTsOdvPrXYUUAVdIsYdM0u1062XENtEsSD2UYFUtN8N6Pp2v3+u2lmqahqCotzNnJYJnaPbqa16KAMDx94V0/wAZeHJND1QuLaR1c7Dg5U5Faa6bZnSE0qaFJ7UQiEpIMhlAxzVyigDySX9nX4XPfSXS6TeRCR97wxXrrET/ALoOK9M0DRdL0HTItN0exhs7SIYSOJcAVfooAK5bU/Aui6h4/wBO8bTrKNU0+JooSrkKVIIII79a6migArmh4M0kfEE+NgHGpG1+zHn5Sv0rpaKACsbxt4es/Ffha/8AD98zLBexGNmXque4rZooAwJfCek3XgxfCepQ/bdPECwMsnVgOh9jxWD4H+EPgfwdqX9o6Rp0zXQBWOS6naYxj0Xd0rvaKACiiigArzT4g/CDS/E/iQeJtP1fUdB1koI5bmyfHmgdNy5wa9LooA8j/wCFN6jdMsesfEPXry06NDH+5LD/AHlOa9D8I+F9F8K6YNP0WzW3i6sxO55D6sx5JrZooApWmk6Zaajc6hbWMEV3c486ZUAZ8DAyfwrk/ix8PYfHiaQsuoyWf9m38V2NiBt+xw2056ZxXc0UAcn4++Hvhnxxp1tZeILSSUWzBoZYZTHIhAxww5FT+BfA3hvwVaPb6BYmHzP9ZLI5eR/qx5NdLRQBneJtHtPEGgX2i3yk215A8MmOuGGM0zwpolr4c8P2mi2JY29rGEQt1xWpRQAUUUUAeHa8V/4a/wDDwb/oBXWM+u6OvQ/jH/yTHXv+vN/5Vm+KvhtDrXxQ0TxwmpTW0+mxPE0SDiRWK8fpXX+J9It9e0G80e6Z1huojGxQ4IB9KAOU/Z8/5I14Y/68Y/5V3lZHgzQLXwv4X0/QLN5JILKFYkaQ5YgDvWvQAVy3jHwLovinW9F1jUll+06NOJ7Vo3K4bOefUV1NFABXMeMPBlh4k1rQtVuZpYrjRrxLqHZ0Yqc7T7GunooA57x74M8O+ONFbSPEdgt3bEhhztZCO6sOQa4jw9+z98O9Jvku2tL7UDEwaKO8u3ljXHT5Twa9YooAZBFHBCsMMaxxoMKqjAAqpbaRpltqk+qQWMEd9cLtlnVAHdc5wT6VeooA4n4yeAYviN4as9Em1CSxS31GG9MiIGJ8vd8uD67q7GygFtZw2ysWEUaoCe+Bi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iluIIhmSVF+ppNpbjSb2JaKyrjxDpUPDXSk+1UpfF2mr9ze/0rCWLoR3kjphgsRPaDOiork38aW38Nu+Peoj41TtbGsXmOGX2jdZVin9g7GiuNHjVc/8AHvT18ax4+a3OaP7Sw38wPKcX/KdfRXLR+M7NuWhcDvVmLxZpjAbiy/WrWOw7+2jOWXYmO8GdBRWXB4g0qb7t0n+FXYby1mGY542/4FW8atOXwyTOedCpD4otE9FIrK3Qg/jS1oZBRRRQAUUUUAFV7m8trZ0SaZUZzhQT1qxXn/j24L6oFVvuD9a5MZifq9PnsduAwv1qryN2PQAcjI6UVxPhTxJs2Wd6xIPCse1dqrBlDKcg9DV4bEwxEOaJGLwlTDT5Zi0UUV0HKFFFFABRRRQAUUUUAFFFFABRRRQAUUUUAFFFFABRRRQAUUUUAFFFFABRRRQAUUUUAFFFFABRRRQAUUUUAFFFFABRRRQAUUUUAFFFFABRRRQAUUUUAFFFFABRRRQAUUUUAFFFFABRRRQAUUUUAFFFFABRRRQAUUUUAFFFFABRRRQAUUUUAFFFFABRRRQAUUUUAFFFFABRRRQAUUUUAFFFFABRUVzcQ20RkmkVFHcmuP1zxcTuhsBgf3zXNiMVSoK82dWGwdXEu0Edbe3trZxl7iZEHoTzXN6j4ygTK2kZc+pri7q6uLly80jMT6moa8Ovm9SelNWR9HhsjpQ1qu7/AANq+8Salck/vii+i8VlTXE8pJklZifU1FRXmTrVKnxSuevTw9KkrQikBJ9aKKKyNQooooGFFFFABRRRQAoYjoSKcssikFXII96ZRTuxNJl+DV7+H7tw/tzWja+K9ShxuYSD/arn6K2hia0PhkznqYShU+KKO2tPGsZ4ubcr7rzWxZ+I9MuQMThCez8V5jQCQciu2nm1ePxann1ckw0/h0PYop4ZRmORWHsakryG3vrq3bdFMyn61s2PizULfCy4mXvnrXoUs5py+NWPMrZDVj/Ddz0RjhSfQV5V4hm8/VZn/wBo11cfi+0mtZFkR4pNpx6ZxXDSu0kjO3UnNc2a4qFWEVB3OvJsHUoznKorDQcHI611fhXxI0DLa3rExnhWPauUory6GInQnzQZ7GJw1PEQ5Jo9kjdZEDowZT0Ip1efeFvEUlpIttcsWhJwCf4a76GWOaMSRsGUjgg19ZhcXDERvHc+KxmCqYWfLLbox9FFFdRxhRRRQAUUUUAFFFFABRRRQAUUUUAFFFFABRRRQAUUUUAFFFFABRRRQAUUUUAFFFFABRRRQAUUUUAFFFFABRRRQAUUUUAFFFFABRRRQAUUUUAFFFFABQeBzRTZUWSNo2+6wwaAOP8AFXxN8G+HPNjvdWSWeIFmhgUyNj8OP1rIs/i7p93YR6hB4U8UvZSAFLj7Gmwj1+/n9Kl8deE9B0L4a64mk6VDGxhaVjt3MTnJ5PNc74Y+Ikuo+CNK0vwP4fudV1FrZFZpo/Kt4QR94sRhseg60AdL438WWurfCLVdd8NXxYmHbG6/KyMSBjnoea6XwC9xJ4L0iS6Z2na1QyFzkk4715h468LzeE/2f9Us7m5We9llgluJI12qWM6cAdhXpvhy8t9P8DWV7eSrFBDZq8jscAACgDdZlVdzMFHqTisvxVZ6jqGhT2+kamunXbbTHcFN4XBBPGR1FebONS+IkF3r2oaleaF4Vtlf7MkR2S3GBzKxPRfQUz4f+IpdW+AmrXsd/PdSWqXMcc8n3iFztNAHrGlrcR6bAl5cLPOqASSqMBz61ZrxG61jWv8AhmvRNZtr2VL0eXJLIvLMu9gR/Kuj8a+INcuNAsNL8N3SW+pS6at7czuu7yY9mQfckg0Ael1y3/CWM3xOk8Gx2JYR6bHfPcbuAHd1Ax/wCud0nx9qkPgXQL8aHd61fXlt+9+znC71wDk9s15vH4i+JGo/tCzSWXhS30W7m0GBDFd3azAxCWUrJ8uMcluOvFAH0nTJZY4l3SyJGPVmwK4Xwpa+ONKmv9c8ceINNuLZYiyW1nA0aRADuWJya84Hii38dWsmsTrq+pi6Lf2XpVmpSPZ/CZJOitQB75dX1napG9xcxRLIdqMzYDH61OzKqlmIAHUmvLdJ8BavdfBv/hG/EF882rBXmhffloW3FkXI644Gfaud8PeKNc+Illpfg3zprW/s38vxJOnysjRnDqv+9g4PvQB7opDDKkEeormPBnimTxDrGt2n2EwQ6dOsUcpbPm9cnHbpWZ4h8W6noF8uh6H4Pv8AV5I4x5bLKI0b23sMV5T8KNX+Keqa54qj0rR9N0h/ta71vJRP5JOf7uM0AfSNFc18P9M8Uabp048Wa1bareyylw1vEY0Rf7oBJNdLQAUUUUAFFFFABRRRQAUUUUAFFFFABRRRQAUUUUAFZ2tatb6bAWkYGTHyoOppuv6tDploZGIMh4Va811K9mvrlppmJJ7eleZj8wWHXLH4vyPXy3LHiXzz0j+ZZ1jWLrUpSZHITso6Vm0UV8xOpKpLmk7s+vp04U48sVZBRVi2srq4YCGF3z6Ctqx8JahPhptsS+5zV0sPVq/BG5nVxVGj8ckjnaUAnoCa7yz8G2keDPMznvjita20HTIPu26k+pr0KeT15fFZHmVM9w8fhTZ5gkEz/djc/hVmPStQkPy2sh/CvU4rW3jACQov4VKFUdFA/CuqOSr7UjjnxBL7MDzBPD2qMP8Aj1f296lXwvqpI/cgfU16XRWyyaj3Zg8+r9EjzX/hFtV/55D86a3hjVV/5Y5/GvTKKf8AY9Duyf7dxHZHlz+H9UU82r49RVZ9L1BDhrSUfUV61SFVPVQfwqJZLT6SZrHP6q3ijx+S3mjbDxOPwqMqw6qRXsD21u67WhQj6VTn0PTZvvWyj6VzzyWX2ZHTDiCP2oHlVFehXfg/T5stG7xt+lZF54NuowTbzJL7dK5KmV4iHS/od1LOMLU+1b1OUorRu9F1C2J8y3fA7gZrPdWU4ZSD71wzpyg7SVj0IVYTV4u4lFFFQaBRRRQAUUUUAFdB4Y8QSafIIZiXhY/lXP0VrRrToyUoMxr0IV4OE1oexW00dxCssTBlYcEVJXmnhvXZtNmCSMXhY8jPSvRbO6hu4FmhYMpFfV4PGwxMfPsfFY7ATwktdV0ZNRRRXacAUUUUAFFFFABRRRQAUUUUAFFFFABRRRQAUUUUAR3M8VtbyXE7iOKNSzsegArxjXPiZ46KXPirRPDdrJ4QsZCskk85W4uEU4LxoFIIOMjnkYrrPjje3K+GbfRrFit1qtwsC/7mRv8A0Ndda6Lp1voEOhi2RrCGBYFiYcFFGAD+AoAp+LbPWNT0aIaLqy6VcB0kMrx7wVBBKnkdRxW1b7xbx+Ywd9o3MOhPrXEfHu7uNO+EHiO8s5GimgsJXjZTgqQhxVe6sdQ1z4OaVdW+uXumXcekR3JmtyMu3kA4bI6ZoA9CrG8ctcJ4L1uS0kaK4jsJ3icdQ4jYg/nivK/hKPid/wAKx0HXrXWbHWhdWMdw9rcxlZXLKDgSZwPyrtNO8WQeJtC1vR7yzl0zWbexlF1ZynJQFSNyt0YZPUUAW/g7qN9qvw40a81KXzbtoAJX9WrqknheVokmjaRfvKGBI+orx7wv4h/4RP4LWkdrmbUrm4Nnp8XeSZug9uAT+FQR6DP4I+IvhC+TULm5utZaeLVfNcnzSIyy4HQYb+VAHtlMjmhkcpHLG7DqFYEivMvi144jstfsfB1pfyWVxdRNcXc8SF3jgXAIQD+Ill/DNYngHQdQuviDaa5oq6pYaDawSLczXz4e/dsbTsPK7cHnvuoA9rpokjMhjEilx1UHkfhXh/ijxprGkfHrU9JguJJ45PD0ZsbP+EzNOV3/AICuhs/AV/ouoweMJPEGp3OoxxM19bK2Y7gnB2qOwHagDsfiD4k/4RXw3Jq32Y3LLIsaxg4yWNbOnTPc6fb3EkflvLErsmc7SRkivAfjh468Xan4FnWw8A3cNqLiM/a7i7RNhycfIRk11GmWfxi17S9OLatouh2bQRO+2FpJmG0ZAYHAoA9dPAqOOeGQMY5o329drA4ryf4k+NIJPFY8Gx6nc2cVtAs2oy2kZeZg33UQDvxzTfhVoeor4yutetIb/TPDrW4ijgvJMvcvk/vSvVeuMH0oA9Xsry1vY2ktLiOZFYoxQ5wwOCPrUwdSxUMCw6jPIrxLVtc/4VP471W3kjll0nW1e6sIlycXRBLIPdnzj610mhtq/gzwo+u6xb3ut6zfuJLiKDnZuPCqOwGaAOh8VeKpNH8T6FosNibhtTn8t33YESd2966mvm/4geL/AB9qHxL8I/Y/BP8AZha52wSXV6jCXOeqjBX8a9O8MaX8T7jxJb6l4k13SYtNiDbrC0t2DMSOMsTjigD0KiiigAooooAKKKKACiiigDC+IH/Il6vnp9lk/wDQTWb8GYYIvhjoHkRRoGsoydgAzxXT6lZwahp9xY3KloZ42jcD0Iwaq+F9FsvDmgWeh6d5v2SziEUXmNubaOmTQByf7QJVfhTqjupZEkt3cAZ+UToT+gNcb8Tdesry38E+EW1GPT9M1ZBdXUsjbVe3iAzHk9yWX8q9pv7O1v7OSzvIEnt5RteNxkMPesPxF4F8J+IbazttY0S2uorL/j3VgR5Y9BjtQBx1ze/8Jzf2vhnwymzwxZFTf3oG1Zdv3Yo/XJHJ6YNZ/wAJ47Nvhn4u0u3jULbyXUZjAwBlWwK9Z0nTbDSbJLLTbWK1t0GFjjGAKisdF0uxju47OyigW8JM4QY3kjBJ/OgDyWwge4/ZSENurNPBp7lVQZO9ZCcVofDK3uLj4W3viXUkeO5v9NUKkgw0KRwhCv0LKW/GvS9J0fT9L0z+zbO3VbXJPlnkc9amu7G1udMl054wttLG0TInHykYOKAOD/ZzcSfCjTHDbgWfB9s1T1D7Pa/tIW08ikS3WiRwo2eDtkkOP/Hq7zwl4f03wvoNvomkxtHZ24xGrNk/nUt3oumXWsW2rz2qPe2ylYZT1UHqKAMD4yw3dx8M9cisUd5zbNtVOprl/hT48+H1n8N9Llh1OxtGitVWaDbtlVgOQUxnNerMqspVlBU8EHvXLL8OfA66p/ai+GdPW837/NCHO71xnFAGLpHiC5t9D1jx3raS2dqylrK3mOCsYHy5Hqx5/GvOfDc178PdQtviRqYL6X4ocTazsXJsjIcqeOqrkZPsa908V+HdM8TeHrjQtUjc2U6hXWNtpwOmKWLw9pC+Hl0CSzjn04ReUYZRuDLjHNAEnhzWLPX9GttX08s1tcpvjLLgkfSvPvhG9vB8SPHmmorJLHcwyMG7hg3Ir02ztrezto7a1hSGGMbURBgKPSqlroumWusXWr29okd7dKFnlHVwOmaANCiiigAooooAKKKKACiiigAooooAKKKKACiiigAqvqF3HZWr3Epwqj86sVwfjjU5Lm7FjBlkQ/MB3NcuMxKw9Ny69DswOFeJqqHTqYetahNqF68sjfLn5R6CqaIzttRSx9AK3tG8L3l7iSb9zH7jk12el6HYWCDZEHf+81eBRy+viZc89L9z6avmeHwkfZw1a7HEaX4Z1C8IZk8qP1aup03wpp9thpszP79K6EAAYAwKK9mhltCl0u/M8DE5tiK2l7LyIobeGEYiiVB7CpaKK70ktjzW29WFFFFMQUUUUAFFFFABRRRQAUUUUAFFFFABRRRQAjKrDDKCPeqF7o2nXYIlt1z6jitCiplCM1aSuXCpODvF2OQ1DwbCcvaSsPRTXN6hol/Z58yFiPUDNep01wu0lgCPcV51bKqNTWOh6mHznEU9Je8jxxgVOGBB9DSVf8QOj6pMyKANx6VQr5iceWTR9hTlzwUu4UUUVBYUUUUAFa/h7WrjTbgDcWhJ+ZayKK0p1JU5KUXqZVaUKsXCauj17T72C+t1mgcMD1HpVivLNC1e40y4DI2YyfmU16RpeoW+oW6ywuDxyvcGvqsFjo4iNnpI+MzDLp4WV1rEt0UUV3nmhRRRQAUUUUAFFFFABRRRQAUUUUAFFFFAHk/x/kfTtX8GeIZt407TdQdrxlBO1WCgE+3Br0R/EWgpYi+bWbD7OV3CTz1wR+dW9TsLPU7KSy1C2jubeQYeOQZBFcZB8I/A8M6uNMdolOVt2lJiH4UAc/8AErXJvGHw68XDSbVn0aLR7oC4kUr9ofymxsB5xn1xWhJrz6P8BNOvrfSrzVgNDjjeK027x+4AJ+YgcV6DLpljJpUmlm2jWzkiMTRKMAqRgj8qz7/TbbTfBl9p1jFthjspUjTrgbDgUAeNfAHxn4q/4VDoGnaf4F1WR4bKNIru4eJbeQbRgjDbsfhXb+GvCviIahrPi7xTLZ/2xeaa9mltZkmKOPhgMsAScqKtfs8NL/wpfwvFPA8EkOnxRsjjByFFd7KvmRsh6MCKAPBfgfC3ifxKs0yl9P8ADpkRFYfK1wxGGHuuD+ddR8aLlrXx14BkVQxOoSpg+6YrtvBHhTS/COmzWOlowSa4e4kZzkszHml8S+FdK8Qajpd/qCzGbS5jNbbHwNxGOeOaAPKzquh6F+0XqreKmhtVu7AfYJ7lf3Zww3KGPAP+FddrXiqHxLqln4b8Iz/alLiS+u4f9VBEP4d3ct2xnpXVeJfCvh3xLHHHr2kWuoLH9zzVyV/GpvD2gaN4ftPsmi6dBYw5yViXGaAPK9Q03T5f2stNa4Ul7bwqGg92+0MOfwr2es2TQtLk8RJ4ga1U6klv9nWbuI927b+ZrSoA4T47wxy/Da/MyFo4mWRgPY103g64juvCOj3URzHLYwup9igNXdTsbXUrCaxvYVmt5lKyI3RhRptlbadp9vYWcQitreNY4kHRVAwB+VAHiXgfWNA0H4x+M7bxTNb2V7Pc+daS3YwHiJ42sePwrtZvEC+MPE9rpXh2ZptLtG8y/u48iNj2jU9z3yOOa6LxL4N8L+JZUl13Q7S/kQYV5V5A+orQ0XSNM0WyWy0qyhs7deiRrgUAeP8AxP0y4+JHjO40nSLtIZfDMYnhc4Ie6xuT3wrYz9K6/wCFXxGsfF0I0yW2ntdctI8X9q6EeSw469Dn2roNC8I6Lo2u6hrVlFILzUHLzsz5GT6DtWlaaTplnqFxqFrYwQ3Vz/rpUXDP9TQB5x8Y3gtPH3gC8mVhv1hIFfspYHrXqgrO1vRNL1oWw1K0S4+yzCeHd/A46MK0QMAAdKACiiigAooooAKKKKACio5Z4YSPNmjjz03MBmmfbLP/AJ+oP+/gp2YWJ6Kg+2Wf/P1B/wB/BR9ss/8An6g/7+CizHYnoqD7ZZ/8/UH/AH8FH2yz/wCfqD/v4KLMLE9FQfbLP/n6g/7+Cj7ZZ/8AP1B/38FFmFieioPtln/z9Qf9/BR9ss/+fqD/AL+CizCxPRUH2yz/AOfqD/v4KPtln/z9Qf8AfwUWYWJ6Kg+2Wf8Az9Qf9/BR9ss/+fqD/v4KLMLE9FQfbLP/AJ+oP+/go+2Wf/P1B/38FFmFieioPtln/wA/UH/fwUfbLP8A5+oP+/goswsT0VB9ss/+fqD/AL+CnJdW0jBUuIWY9AHBJosxWJaKKKQBRRRQAUUUUAFFFFABRRRQAUUUUAFZ0OjWEd2915IaRjnLc4rRoqZQjK3Mti4VJwvyu1wAAGAMCiiiqICiiigAooooAKKKKACiiigAooooAKKKKACiiigAooooAKKKKACiiigAqtqcvk6fPL/dQn9Ks1h+NpzDokir1fC/hWVefJTlLsjfDU/aVYx7s84nfzJnf1JNMpdjf3T+VSpbTufliY/hXxNm2foF4xW5DRV6LSNQk+7ayH8KuReGdUk/5Y7R71pHD1ZbRZlLFUY/FJGLRXTQ+Dr5hl3Rfxq7D4K5Bkuj9AK6I5diZfZOaea4WP2zjKK9Ah8HWC/fkdj+VXofDelRgfuC2PVq3jk9d72RzTz3DrZNnmQVieFJrU0K6v7C6EkEblSeVwcGvRItJ0+P7tpF/wB81YS3gT7sKL9FrqpZPOElLnszjrZ5CpFx5Lp9xbaRpYEkZdpZQSPSpKKK91bHzj3CiiimIKKKKACiiigAooooAKKKKACiiigAopsjpGpaR1RR1LHAqL7ZZ/8AP1B/38FOzAnoIDAggEHqDUH2yz/5+oP+/go+2Wf/AD9Qf9/BRZjsSwxxwxiOGNI0XgKowB+FOqD7ZZ/8/UH/AH8FH2yz/wCfqD/v4KLMLE9FQfbLP/n6g/7+Cj7ZZ/8AP1B/38FFmFieioPtln/z9Qf9/BR9ss/+fqD/AL+CizCxPRUH2yz/AOfqD/v4KPtln/z9Qf8AfwUWYWJ6Kg+2Wf8Az9Qf9/BR9ss/+fqD/v4KLMLE9FQfbLP/AJ+oP+/go+2Wf/P1B/38FFmFieioPtln/wA/UH/fwUfbLP8A5+oP+/goswsT0VB9ss/+fqD/AL+Cj7ZZ/wDP1B/38FFmFieigEEZByPWikIKKKKACiiigDwP9pSz/tTx94R0qS6uYIbrKSGCUocFj6Vkf8Kk0b/oNa7/AOBh/wAK6H49/wDJV/A//XT/ANmNdJX0NKtOnh6ai7afqz0YTlGnGzPOv+FSaN/0Gtd/8DD/AIUf8Kk0b/oNa7/4GH/CvRaKr61W/mH7Wfc86/4VJo3/AEGtd/8AAw/4Uf8ACpNG/wCg1rv/AIGH/CvRaKPrVb+YPaz7nnX/AAqTRv8AoNa7/wCBh/wo/wCFSaN/0Gtd/wDAw/4V6LRR9arfzB7Wfc86/wCFSaN/0Gtd/wDAw/4Uf8Kk0b/oNa7/AOBh/wAK9Foo+tVv5g9rPuedf8Kk0b/oNa7/AOBh/wAKP+FSaN/0Gtd/8DD/AIV6LRR9arfzB7Wfc86/4VJo3/Qa13/wMP8AhR/wqTRv+g1rv/gYf8K9Foo+tVv5g9rPuedf8Kk0b/oNa7/4GH/Cj/hUmjf9BrXf/Aw/4V6LRR9arfzB7Wfc86/4VJo3/Qa13/wMP+FH/CpNG/6DWu/+Bh/wr0Wij61W/mD2s+551/wqTRv+g1rv/gYf8KzvD3h2Hwt8dPCVlZahqE8U7SO4uJy3IjavVq4PUv8Ak4PwV9Jf/QDVwr1JqSk9LP8AIanJppvoz6Kooor5k8wKKKKACiiigAooooAKKKKACiiigAooooAKKKKACiiigAooooAKKKKACiiigAooooAKKKKACiiigAooooAKKKKACisHxX4v8P8Ahi2M2salDbjspbk15Prv7SPh22laPTdPnusfxt901cacpbIaTZ7tUN3aw3cXlzxh19DXzcn7Tl15g3eH7fZnnDNnH511Ph/9ozwveyrFqNrNZkn75+6KcsPK2qKXNF3R7DFpWnxY2WkQx7VZS3gQYWJB/wABrN8OeI9F8Q2i3WkX8N1GR/A3Na1YqnGOysEqk5fE2IFUdAB+FLRRVEBRRRQAUUUUAFFFFABRRRQAUUUUAFFFFABRRRQAUUUUAFFFFABRRRQB5x+0jJJH8I9WeOR42G3DKxBHPqK8m0L4XaVfaJY3s2s62JLi3jlcLdnALKCcce9er/tK/wDJINW/4B/OsXwh/wAippH/AF5Q/wDoAr3MFUlTwt4u2r/JHfQk40tO5x//AAqTRv8AoNa7/wCBh/wo/wCFSaN/0Gtd/wDAw/4V6LRW/wBarfzF+1n3POv+FSaN/wBBrXf/AAMP+FH/AAqTRv8AoNa7/wCBh/wr0Wij61W/mD2s+551/wAKk0b/AKDWu/8AgYf8KP8AhUmjf9BrXf8AwMP+Fei0UfWq38we1n3POv8AhUmjf9BrXf8AwMP+FH/CpNG/6DWu/wDgYf8ACvRaKPrVb+YPaz7nnX/CpNG/6DWu/wDgYf8ACj/hUmjf9BrXf/Aw/wCFei0UfWq38we1n3POv+FSaN/0Gtd/8DD/AIUf8Kk0b/oNa7/4GH/CvRaKPrVb+YPaz7nnX/CpNG/6DWu/+Bh/wo/4VJo3/Qa13/wMP+Fei0UfWq38we1n3POv+FSaN/0Gtd/8DD/hR/wqTRv+g1rv/gYf8K9Foo+tVv5g9rPuedf8Kk0b/oNa7/4GH/CuY+J3gOx8M+EptWsdW1iSZJEUCW6JXDMAf517ZXA/Hz/knF1/12i/9DFa4fEVZVYpvqXTqSckmz3nwoSfDWmkkk/Zo8k/7orTrM8J/wDIs6b/ANesf/oIrTr5mfxM8uW7CiiipEFFFFAHhvx7/wCSr+B/+un/ALMa6Sub+Pf/ACVfwP8A9dP/AGY10le7H+BT9P1Z3r+HEKKKKkQUUUUAFFFFABRRRQAUUUUAFFFFABRRRQAUUUUAFcHqX/Jwfgr6S/8AoBrvK4PUv+Tg/BX0l/8AQDW1H7X+F/kXHr6M+iqKKK+ePOCiiigAooooAKKKKACiiigAooooAKKKKACiiigAooooAKKKKACiiigAooooAKKKKACiiigAooooAKKKKACvFPjr8ZofDAk0Tw9LHNqhGJJByIf/AK9dP8evHK+C/BzyQOBf3eY7cdx6t+GRXxLd3E13dS3VxI0k0rF3ZjkknrXTQpc3vMuMSzresanrV897ql7Nd3Dnl5XLGqNFFdpYUUUUAbHhXxNrXhnUkvtHvpraVTkhWIDD0NfXHwS+LVl43txYX2y21aNeUzgSe4r4vq/4f1a90PWLbVNPmaK4t3DowPpWdSkprzE1c/RSivA7r9o7Rrfw7bPDaPc6m8Y8xOio2O9XvgL8TtX8a6/qTaxcQW9tHHmKIEADn3ridGSTbM+Vnt1FVv7Qsf8An8t/+/go/tCx/wCfy3/7+CshFmiq39oWP/P5b/8AfwUf2hY/8/lv/wB/BQBZoqt/aFj/AM/lv/38FH9oWP8Az+W//fwUAWaKrf2hY/8AP5b/APfwVJDcW85IhnjkI67GBxQBLRRRQAUUUUAFFFFABRRRQAUUUUAFFFFAHm37Sv8AySDVv+AfzrF8If8AIqaR/wBeUP8A6AK2v2lf+SQat/wD+dYvhD/kVNI/68of/QBXs4X/AHVf4n+SO2l/C+Zq0VU1i6ey0q6u41DPDE0gB6EgZrP8C6xNr/hu11S4jSOSbOVToMHFacj5eboVZ2ubdFc34X8QXOra9rOnzQxpHYSbEZerDPesn4jeOLjw9MtvplqlzMmGuC/3Y1JA/mRVxozlPkW5Sg27HdUVzHiHxSdI8L2mptAJbm7KRxRg8b26fhWdpFj4u0/Xm1KZbW7gviBKkZP7leuRmhUna7dg5dLncUVxF1rt/D8TV0x7zy9P+zGRkbAUHI5z+NdjbXVtdAm2uIpgOpjcNj8qmdNxtfqJxaJqK4O71bVNX8eXXh+21R9Kt7OASM8YG6TP1qz8NNb1HUptXsb64+2LY3GyK6PWQHPBxxxirdGSjzf1qNwaVzs6K5rVPENxaeONP0JYojb3MJkeQ/eXBqva+KLzVfFEmnaLbxzWNsCtzcPnG/0Wl7KVr/MXIzraK5Lwx4smutQ1HS9ahS0vbNmbC8K0fZhTfDXijUNah1K/js4xYwsy2rZwZSO+TxjNDozVx8jOvory+38ca02vSwtbAyfZ1xa+avlq+3k7vTPavTomZokZgAxUEgetFSlKna4Sg47jq4H4+f8AJOLr/rtF/wChiu+rgfj5/wAk4uv+u0X/AKGKrDfxo+qHS+NHvPhP/kWdN/69Y/8A0EVp1meE/wDkWdN/69Y//QRWnXz8/iZ50t2FFFFSIKKKKAPDfj3/AMlX8D/9dP8A2Y10lc38e/8Akq/gf/rp/wCzGukr3Y/wKfp+rO9fw4hRQKXa390/lUiEopdrf3T+VG1v7p/KgBKKXa390/lRtb+6fyoASil2t/dP5UbW/un8qAEopdrf3T+VG1v7p/KgBKKXa390/lRtb+6fyoASil2t/dP5UbW/un8qAEopdrf3T+VIQR1GKACuD1L/AJOD8FfSX/0A13lcHqX/ACcH4K+kv/oBraj9r/C/yLj19GfRVFFFfPHnBRRRQAUUUUAFFFFABRRRQAUUUUAFFFFABRRRQAUUUUAFFFFABRRRQAUUUUAFFFFABRRRQAUUUUAFFY+ra7BaubeD99P3A6L9TWOt5f38mPMd+eVT7tAHzR+1P4ibWPiI9hG5NvYRiMLngPzuP8q5z4UfDbWPH1862f7myhYCa4boD6D1NZ3xWaRviVrqTE5W8K89hgV9SfBKzbRfh3pctnD+5mjMjyJzuO49cfl+Fd05+zpqxo3ZGPH+zh4TGmrC91ctdhcGbccE+uOleJfGH4U6p4BmW48w3emyNhJgOnsfSvtGxvo7lQMgP6etc58YdMtdV+HmrW91s2rAzgt2IGRWFOvJS1ZKk7nwVRSDoKWu80CiiigCS1EbXMSzNtiLgOfQZ5r6H8L+Gvg61lE9n4gmFw0YMwhumBB75wa+dK7z4RfEI+Aru6nGnpeeem3DAcfnUVItrQGez/8ACM/DD/oYdR/8C3/xo/4Rn4Yf9DDqP/gW/wDjWB/w0g//AELcP5LR/wANIP8A9C3D+S1hyVCdTf8A+EZ+GH/Qw6j/AOBb/wCNH/CM/DD/AKGHUf8AwLf/ABrA/wCGkH/6FuH8lo/4aQf/AKFuH8lo5Kgam/8A8Iz8MP8AoYdR/wDAt/8AGj/hGfhh/wBDDqP/AIFv/jWB/wANIP8A9C3D+S0f8NIP/wBC3D+S0clQNTf/AOEZ+GH/AEMOo/8AgW/+NWbKTwt4Pf8Atbwxrl1c3Cf6y2lnZxKvcYJ61y//AA0g/wD0LcP5LR/w0g//AELcP5LS5KnUVmfRnhnWrLX9Hg1OxcNHKucd1PcGtOvmT4d/GGa++IUcdhoUqQagwW4hhXPzf38CvpuuepBwepLVgoooqBBRRRQAUUUUAFFFFABRRRQB5t+0r/ySDVv+AfzrF8If8ippH/XlD/6AK2v2lf8AkkGrf8A/nWL4Q/5FTSP+vKH/ANAFezhf91X+J/kjtpfwvmP8Uf8AIt6j/wBe0n/oJriPhhp/iGbwbZSWWvJawHdtjNurbefUiu/1a1a90u6s1YIZomjDHtkYqh4K0aTw/wCHrbS5JlmaHOXUYByc10wqKNJrrc1UrRscN4Nv20LUfGF9qE4uXtmLswXbvI9APWsDV9U0WbwFqd1LrFtPrOoPGzxB8soEinb+n6V6f4c8OPpet6vfzTRzJqEm8Jj7vPepPGnh5Ne8O3GlweTbySlCJCnTDA9vpXQq8PaX9PwLU1zfcZMen6P408EW1nDeI7RIhSaI5MUg6GsybV/FPgy4gh1ox6npcsiwxTrw8fPVsV0mpaVqltotomkX62s9mAXG0lJgByCAOc1habpGueL4rK+8STRwW0MnmLaxoVLMDxuBA4qYSjZ8z938RJrrsZesWVrrHxato7jc0D2hcpnAcZHB9RWhp9rb6H8VxYabGLa0uLIySQxjCblPXA+tbh8Lyf8ACbR+IFuI1hSAxCHBz1H+FTT+HZJPHEXiH7QgjS3aExY5Oe9DrRta+lvxDnW3keea/Yap4y1PUNe0lTbx6cTb7YztkuMcsCRzjFaWl+K7OKHRNH8MRxWlxJN5d5bFBvTHUt9fWuitvC+s6PqF3L4f1O3itbtjJJDcKWAf1GAazovh5dQ6iNdh1hhrRfLuQfKK/wB3Fae1ptWb0W3/AASuaLVmZfxTtdSuvHmm2+mSFLs2bYI6kZOQK6f4UXWmzeGhb2MPkT2zmO7jP3hKD82fxq1c+Hbq58Xabr811Fm0gMciAH5ye4qG48KzweKf7b0a8S085cXMRBxIfXispVIypqF+hLknFROM+MqtdeIol0YStfxWxN40ZP8AqsdDj8a7zwYmk3/gmyhsYw1jJBt2n16N+uai8IeF30l7+71K5S9vr6QtLIBxt7DmneEfDU3h7UL8QXYfTp3MkUHOYyev60qlSLhyJ7fj/XQJSXLy9ipF8PdCjvHP2eE2ZhEa2/lj5SBjdn175rro1CRqi/dUAD6U6iuedSU/iZm5N7hXA/Hz/knF1/12i/8AQxXfVwPx8/5Jxdf9dov/AEMVphv40fVFUvjR7z4T/wCRZ03/AK9Y/wD0EVp1meE/+RZ03/r1j/8AQRWnXz8/iZ50t2FFFFSIKKKKAPDfj3/yVfwP/wBdP/ZjXSVzfx7/AOSr+B/+un/sxrpK92P8Cn6fqzvX8OJn+ItNbV9FudOW6ltDMu0TR/eTnqK4f/hV9x/0OGq/n/8AXr0iirhWnTVosqM5R2PN/wDhV9x/0OGq/n/9ej/hV9x/0OGq/n/9evSKKv61V7/kP2su55v/AMKvuP8AocNV/P8A+vR/wq+4/wChw1X8/wD69ekUUfWqvf8AIPaz7nm//Cr7j/ocNV/P/wCvR/wq+4/6HDVfz/8Ar16RRR9aq9/yD2su55v/AMKvuP8AocNV/P8A+vR/wq+4/wChw1X8/wD69ekUUfWqvf8AIPay7nm//Cr7j/ocNV/P/wCvR/wq+4/6HDVfz/8Ar16RRR9aq9/yD2su55v/AMKvuP8AocNV/P8A+vR/wq+4/wChw1X8/wD69ekUUfWqvf8AIPay7nm//Cr7j/ocNV/P/wCvXX+EtDfQdO+xvqM98c58ybrWzRUzrzmrSYnOTVmFcHqX/Jwfgr6S/wDoBrvK4PUv+Tg/BX0l/wDQDRR+1/hf5BHr6M+iqKKK+ePOCiiigAooooAKKKKACiiigAooooAKhuLq3tx++mRPqaz/ABBqYsbdtpw+K8+vdQkmlMkkpJPbNAHo51rTR/y9x0n9tab/AM/cf615h9qHqaPtQ9TQB6f/AG1pv/P3H+tH9tab/wA/cf615h9qHqaPtQ9TQB6f/bWm/wDP3H+tH9tab/z9x/rXmH2oepo+1D1NAHp/9tab/wA/cf60f21pv/P3H+teYfah6mj7UPU0Aen/ANtab/z9x/rR/bWm/wDP3H+teYfah6mj7UPU0Aen/wBtab/z9x/rR/bWm/8AP3H+teYfah6mj7UPU0AeoprGnO21bqMmraSo4BVgR7GvKYH80HZJ83oTya0tL1e5s3CliydwTQB6QK53xPrLQONPsz++YZkftGtPOvwppUl1u+YLhV/2j0rndOtpb272vkvId8zfyFAFrRdLe9fdyIs5Zj1c+tdfZ2kNrGEjQDHenWdultAsaDGBU1AHwx8fdNm034q6yJUK/aZvPXPcN0P6V6x+zN8UdOt9Ij8I69cpbGIkWkjn5WBOdufXJNWP2vPB8l1a2viuzhLtEPJucDnb/Cf518yKxU5UkH1FehFKrTVzXdH6AXwjt7lbi1kRon5BRgQDXlP7SvxItrDw63hmyYtf3afvsf8ALNa8j+B/ijXD4207TJtRuJbNmCeSz5UVuftSaei6lp2qKuDKhjY+pBrCNLlqJMlKzPFB0ooortLCiiigArt/g14b0LxT4qOl69qAsYGhLRuf4nyMD+dUr/4e+LrPRbfWH0a5ktJ03ho0LbR7+lb3wX+HJ8d3V9b/AG9rCe1UMpKnnnkVEpLlbuDPRtX+B3hyTV7fR9Cvpbu5Yh55MApDH7kHqe1cx8dPg5J4QtotY0QPcadtCzjGTG3r9K+nPAnhWx8KaLHYWpMkmB5sz8s5+tbN/Z21/ZyWl3Ck0Ei7XRhkEVxqvJPfQz5mfEPwp+GOueOr3dDE9vpy/wCsuXGFz6D1qj8S/h/rfgfV3tb63d7Vm/cXCjKuP8a+59H0yw0ixSy061jtrdPuogwKZrmjaZrdqLbVLOK6iDBgrrnBq/rL5vIfOfIHwz+C3iDxdpc+pTg2FvszbmQYMrf4Vwvifwtrfh3XH0fUrGaO5DYQbc7x2I9a/QW3hit4UhhjWONAFVVGABVDUtB0jUr63vr6wgnuLf8A1UjrkrQsS76hznyfonwE8T6j4NbWmKwXjLvitH4Zl9/evN7Dwzrl54iGgRafP/aHmeWYivKnPev0KAAGAMCs6PQ9Jj1htXjsIFvmG1pgvzEUliXrcOc4f4LfC7T/AANpiT3CpPq0qgyy4+57CvSaKK55ScndkNhRRRSAKKKKACiiigAooooAKKKKAPNv2lf+SQat/wAA/nWL4Q/5FTSP+vKH/wBAFbX7Sv8AySDVv+AfzrF8If8AIqaR/wBeUP8A6AK9nC/7qv8AE/yR20v4XzNWiq+otdLZStZRrJcbT5as2AW7c1x+val4s8OafHrF/c2d7axspubeOLayqeuG74raFNz2Zajc7iiqdjqdjeCMQ3EfmSRiRYycPtIznFWLiQxW8sqrvKIzBfXAzios9hElFYXgzxFF4i06W5EBt5IZCkkZOduKo+HPGtprHirUNCSAxta/ck3ZEnr9Kv2U9dNh8r18jq6K5/VPEi2fizT9AjtTM90jO7hv9WB6iqt34quZtal0rQdKbUpbf/j4dpBGkZ7DJ4JoVKT6Bys6qiqekTahPa79Ssks5s/6tZQ4x65FW25UhWGccGoasxC0Vxeh63rX/Cc3Wg6lcW9xEkIlRo49pGSeP0rU8KeIxrt9qtsLUwf2fP5OS2d/HWtJUpRKcWjoKKx/EGqX1jLDb6dpct/PLnHOxFHux4FZ+i+KZ5/ET6Dq2mmwvAoZAJBIrj2IpKnJq6Fyu1zqKKxPGOvr4f01blbc3M0kgjihDYLk1J4R1yHxDokOpRRmIuPnjJyUPpS5JcvNbQOV2ua9cD8fP+ScXX/XaL/0MV31cD8fP+ScXX/XaL/0MVphv40fVFUvjR7z4T/5FnTf+vWP/wBBFadZnhP/AJFnTf8Ar1j/APQRWnXz8/iZ50t2FFFFSIKKKKAPDfj3/wAlX8D/APXT/wBmNdJXN/Hv/kq/gf8A66f+zGukr3Y/wKfp+rO9fw4hRSMyqNzMFHqTgUzz4P8An4h/7+CkIkoqPz4P+fiH/v4KPPg/5+If+/gosMkoqPz4P+fiH/v4KPPg/wCfiH/v4KLASUVH58H/AD8Q/wDfwUefB/z8Q/8AfwUWAkoqPz4P+fiH/v4KPPg/5+If+/gosBJRUfnwf8/EP/fwUefB/wA/EP8A38FFgJKKj8+D/n4h/wC/go8+D/n4h/7+CiwElFR+fB/z8Q/9/BT1ZWGUZWHqpzQIWuD1L/k4PwV9Jf8A0A13lcHqX/Jwfgr6S/8AoBrWj9r/AAv8i49fRn0VRRRXzx5wUUUUAFFFFABRRRQAUUUUAFIxwKWmTf6s/SgDz74g3kiQsV+8CcVzNnDLMUiiUvIw6VuePRmI/U1W8I/8heL/AHT/ACoAZ/Yup/8APqf++hR/Yup/8+p/76Fd9g+lN3pu2713emRmgDg/7F1P/n1P/fQo/sXU/wDn1P8A30K72igDgv7F1P8A59T/AN9Cj+xdT/59T/30K72igDgv7F1P/n1P/fQo/sXU/wDn1P8A30K72igDgv7F1P8A59T/AN9Cj+xdT/59T/30K7x3RQGZ1UHuTxS0AcF/Yup/8+p/76FH9i6n/wA+p/76Fd7RQB5xdW1zZSqJozG/Uc1ckbfHHLjBYc1e8cf8fMP+6aoD/jzgNACByCpOWCHcF9TXU+ArpZoZZJk2S78YNcc0mybB6VoafdyWkyujYH86APUVORS1kaLqSXUA+bmtcdKAKmr6fa6rps+n3sSywToVdSO1fFvxp+GWpeB9ZkmiiabSZmLQzKMhAf4T6Yr7dqlrOlafrFjJY6lax3EDjBVxmtaVVwY07HxN8BbV7j4jWTL0h/eMfYV3H7TkwfS9IQsN3mO2PavSIfhtoPgfWrrUdHkctcrsSF+fLz715X8e9J8Qavq9t9g0m6uLKGMKsqLlSe9bKanVTRV7s8WorRXQtaabyV0u7MmcbfLPWuh0H4YeN9ZmEdtoU8YJxvm+VR+NdTkluyzja9i/Z++Fd34m1iLWNYtni0m3YOA4x5xHQAeleh/DP9nqy094tQ8VXC3U6kMLaP7gPue/5V7xZWtvZWyW1rCkMSDCoowAK5quIVrRIcuwJa262y2whTyVXaEI4xVDTPD2j6bqM2oWNjFb3Ew2yMgxkVq0VyXICiiikAUUUUAFFFFABRRRQAUUUUAFFFFABRRRQAUUUUAFFFFABRRRQB5t+0r/AMkg1b/gH86xfCH/ACKmkf8AXlD/AOgCtr9pX/kkGrf8A/nWL4Q/5FTSP+vKH/0AV7OF/wB1X+J/kjtpfwvmatecau+reMtev/DPm29rp1rIpmYZMki9cdMV6PXPaFYavb+ItQuryKyW1l/1LRA+Yf8AeropSUby69DSDtdlDxP4GsdShint7yawuraMKk6HAwBxu9qyPB3iDxJb+Jl8O6gI9Xt1BzfQcqAB3J4rr9Y0RtVu1a5v5ltFH+oi+XJ927j2xWhY2NpYwiG0t0iQdlFV7b3OWWv6D59LPU890i6Xwz4n8TWMhXy3gN3H2HuP1FYOk2c2h33h3xHvA/tCZkn9t3AzXU/EvwdqmvanaXekvDH8piui7kFkJBx09q1vGPhl9U8IJpdgES5g2NAWOArKfWuhVYWWvxb/AJGiktPPcxtAzqfjfX9cRcw21sYIm64JGeP++azfhofEjaVqF3pcOn4a6kLyXLNukIxwMA9Pf1rrvh54em0Hw39jvyj3crFrhkbIbNZVlovijw7c6hb6FBZ3ljdN5kZnnMbQsevAU57elS6kXzRVulvkLmWqK1z4g1bxH4J1AWdu0Wp2c3l3MMZ5YDrsP0qz8P5vDcl3C2m3V1b3whxcWk4YMSe53f0q3ofh3VtD0KdrGaCXVLibz5g4wjk/w57D3xVfT/D+tX3jGLX9Xt7PTxBHsWO3lMnme7HA9KTcLSSdkJtWaRWsP+Sw3v8A15p/NqX4Uf8AIc8Vf9f/APQU3TmV/jDelWVv9EToc92p2haT4u8P6trE9lpunXkN/c+cpkuyhUdOmw05/C436Ib2t5I7PVxqhtv+JSbQT5/5eM7cfgDXDae89p8S0PiWMNf3KhbOSA/uAv44Oc57V0NxN4y2wXMNjpxfkTWrXJ2+xD7f0xVCDQ9d1TxLBrmuR2tqbMf6NbwyGQE+pbA/lWdO0U7tbfMmOidyh4g1C21L4m2OnTXVvDb6cvnOZHChm645pnw3u4NP8Xaz4fiuYpbfeZrcxuGByegxWl4Y8H7bzUdQ8RWtrc3V3OzqASwRc8DPHak1bwlNbeKNM1rw7BbW/kttuIySoKEYJ75NaOdOzp36fK5V4/CdrXA/Hz/knF1/12i/9DFd9XA/Hz/knF1/12i/9DFYYb+NH1RFL40e8+E/+RZ03/r1j/8AQRWnWZ4T/wCRZ03/AK9Y/wD0EVp18/P4medLdhRRRUiCiiigDw349/8AJV/A/wD10/8AZjXSVzfx7/5Kv4H/AOun/sxrpK92P8Cn6fqzvX8OJQ8QaXDrWj3GmXEs0MU67WeJsOOexrjP+FTaL/0Gda/7/ivQqKuFacFaLKjOUdmee/8ACptF/wCgzrX/AH/FH/CptF/6DOtf9/xXoVFX9aq/zD9rPuee/wDCptF/6DOtf9/xR/wqbRf+gzrX/f8AFehUUfWqv8we1n3PPf8AhU2i/wDQZ1r/AL/ij/hU2i/9BnWv+/4r0Kij61V/mD2s+557/wAKm0X/AKDOtf8Af8Uf8Km0X/oM61/3/FehUUfWqv8AMHtZ9zz3/hU2i/8AQZ1r/v8Aij/hU2i/9BnWv+/4r0Kij61V/mD2s+557/wqbRf+gzrX/f8AFH/CptF/6DOtf9/xXoVFH1qr/MHtZ9zz3/hU2i/9BnWv+/4rrPC+hW/h7TRY2txczoDndO25vzrWoqJ1qk1aTE5ye7CuD1L/AJOD8FfSX/0A13lcHqX/ACcH4K+kv/oBp0ftf4X+QR6+jPoqiiivnjzgooooAKKKKACiiigAooooAKZN/qz9KfTJv9WfpQB5t47/ANW341V8Jf8AIXj/AN0/yqz48/1TfjVXwj/yF4v90/yoAxPF9xu+K0Gmv431DTrN9Nlnlt4Hj+WRXjCgAqTyGb8q3NMuNG0nS73Xrc6lqT2i/vJrkFWYd8DoR+FQePdLtbTxdpPiP+xEvEG6G5aOMFlBGQx9QMY/GrOs32oeIdNutO0bS3WwltJEd5hsBY42hcfjnPtQBpJ4wsX1Gws1hlK3kYbzf4YyV3bT745qtpPibVNV1i4mstODaJAXjM7HDvIvXHtXJ63pOvab4b8K2MFmZr2WeVL1kP3R9nYKc/kK2/Ay63P4btNLm0q40uKztmSczY3zSYPK4J49z7UAPt/H13qenxahomgTXlupcXX75VMRV2Uj3Py5/Gt7V/E1rY+FDr0cTTqUBSIHDMx/h+tUPhPov9j+ArSwmtjDMzztMr8klpnIJ/AiuR8TaFrlldaXpd1eQtpMurlrcLne5dt21h0AGcDHpQB0yePJY/Et3o9/4evLZbeCOfz0kEoZH6EKBntWhrXi7RIdFlnS8djJAxTy4yzA4PUDpXMK3in/AIXBrcVna6YF/s23VHeVsiPLYOMdfauj0vwrHpekakZJBe392ru8pjCjcR0UDoP/ANdAHIaL44t5/hdaXMmm32q/ZtNE08zIYg7KmSRnrnFdlq3i+w0gafDLBPLJcwiUpENxiTbksfasfTLDULf4GxaV9hJv4dIEHkt/E4jxj86gnlv9J8XR6pJ4cvtUjl0tLdTbbSqHjKsGIoA6OPxhpc2p6fbQEyW19btNHcg/KuP4SOxqx4X8RW+vLcNDbyw+S5UCT+Nf73tXBHwZrQh00wQxxG4vGa5XcR9nhdskAeorqfCKXkfi/WkktzFaooWI4wGORyKAHeN/+PqH/dNUP+XGD6mr/jf/AI+of901Q/5cLf6mgChc/wCtNT2Mqk+TJ0P3T6Gqmp3EdsrzSthRVJ7q4hjiuLi1eOCX7j9aAOr0+6lsboc4HcV32lXqXMAZTnivOrdhd6cJgQZI+p/vL2rT8M6ibe6ELN8p5FAHoNQXtwltA0jsBgVDLfwQQeY7jp0rjte1ObUpDFCWEOcEjq3sKAKF/dTaxq+YcsN2yIep7mvQdNsIbTT4rXy1YIvO4Z571j+EtE+yKLy5jCykYjT+4v8AjXSUAVxY2IbcLO3DevlLn+VToioMIqqPQDFLRQAUUUUAFFFFABRRRQAUUUUAFFFFABRRRQAUUUUAFFFFABRRRQAUUUUAFFFFABRRRQB5t+0r/wAkg1b/AIB/OsXwh/yKmkf9eUP/AKAK2v2lf+SQat/wD+dYvhD/AJFTSP8Aryh/9AFezhf91X+J/kjtpfwvmatFVdXumstLurxUDtDE0gUng4GcVn+CdZk8QeHbbVJYEgebOUU5AwcVpyvl5uhVna5tUVy2leLPtF9r0d5bpDb6SSS6sSWUdSazofFfia80mXW7DQ7N9NT5lDzMJWQdSBjHT3rT2EyuRndUVm6FrFnq2mW99DIqicfKrMAc9xV+SSOPHmSImTgbmAyayaadmTYfRXHnxNrOpavd2Xh3TbSeOz+WaS6lKfN2AwD71LofiyW+0jVJrizWG+03PnRBsqT2wetaOjNK5XIzq6RgGUqehGDXBWfivxZc+HB4gj0fSzZcsVE7+ZtBweMY7V1fh/WrXV9IttRjYRrOOFdgDnuKJ0pQ3BxaE0zw/o+m3kl5Y2SxTyffk3Ek/mfetSmvJGhUPIilvu7jjP0pHkjRgryIpPQFgCahty3JbbH0Vy3xB8Wf8IzZKba1F5eOCywk4G0dSaT/AISqb/hXw8Tm0j8zyt/k7jt6+tWqM3FStuVyO1zqqK5LRdU8ZalZWl8NM0dLe4RZB/pD7gpGf7vWusXO0buuOcVM4OLsxNWFrgfj5/yTi6/67Rf+hiu+rgfj5/yTi6/67Rf+hitMN/Gj6oql8aPefCf/ACLOm/8AXrH/AOgitOszwn/yLOm/9esf/oIrTr5+fxM86W7CiiipEFFFFAHhvx7/AOSr+B/+un/sxrpK5v49/wDJV/A//XT/ANmNdJXux/gU/T9Wd6/hxCiiipEFFFFABRRRQAUUUUAFFFFABRRRQAUUUUAFFFFABXB6l/ycH4K+kv8A6Aa7yuD1L/k4PwV9Jf8A0A1tR+1/hf5Fx6+jPoqiiivnjzgooooAKKKKACiiigAooooAKZN/qz9KfTJv9WfpQB5p49/1LfjVbwj/AMheL/dP8qs+Pf8AUt+NVfCpYamhQAsEOAe5xQB3ZAIwQCPQihQFGFUKPQDFcJda/wCNB4lg0aC00NZZoXnCS+Zu8tSATw3qwrWsfEd5Dq9vpOuaeLWe4DGGWMny324yBnnuKAOlIB6gHHSlqkdU08Xq2X2uL7QxwE3ck+lMvdY02yvoLG5ukS4n/wBWnc0AX6zdf0W11kWf2lpUNpOJ4mjbBDCprvVNOtED3F5DGpbZksPvelWPPh8nzhIpj/vA8UAVIdJtItfn1tfM+1zwJA+W+XamccevNX6rR6jp8k3kx3tu8uM7BIM/lU8ziOF5D0VSx/CgB1KOOnFYOm67/aWgPfQmG2kfcIBMeCe2a0rK7V7CK4nmgywGWQ4Qn2zQBcpAB6D8qbJLHGVEkioXbauTjcfQULJG0jRrIpdeqg8igDlfG/8Ax9Q/7pqiP+Qdb/U1e8b/APH1D/umqI/5B1v9TQByvjmOWSyBjyVVwXA9K3/Ary3mki1vAlzb4+Xd1WobtVZ2VgCD1BqCyh+yki2Z0Dfwg8UAdXb2NrCHjtZQq4wynnApEtLWB1kaQFh90lsVQBNvZiHcTLIdztnt2Fc9e3T3WuQ2sbsVj+9z3oA9AgsrjUcbTuT06Af41v6VolvZkSyYkl7EjhfoKj8MRslkmfStqgAooooAKKKKACiiigAooooAKKKKACiiigAooooAKKKKACiiigAooooAKKKKACiiigAooooAKKKKAPNv2lf+SQat/wAA/nWL4Q/5FTSP+vKH/wBAFbX7Sv8AySDVv+AfzrF8If8AIqaR/wBeUP8A6AK9nC/7qv8AE/yR20v4XzH+KP8AkW9R/wCvaT/0E1wvwxtPFcng6yfTtY0+3tju2Ry2Zdhz3O8Z/KvQdYtnvdKurSNgrzQtGpPQEjFZ3gXR59A8NWul3MiSyQ5yydDk5rqhUUaTXW5qpWicX4J0661C/wDGWl31zG89xuikljj2rk8ZAz/Wr9gnivRPCU+kSaRbTxQwSKLn7Rt+Taedu30962vDvh++0nWdc1DzoJDfOXhXB+U5/iqtrOl+L9btzp95dadZ2chxM1qG8xl9PmJHNayqKUt1bT8inJN+RwlrbXNr4A0bXo2cS2F8WbbnBjJ5rqvEMzeIPGegabby5ggX7XMynjpwD+NdWdCs/wDhGn0JFxbtD5fv9axvh54VvPD7XE2pXMVzcSARo6j7qA5AodeMk5dVe3zG5p3ZyV4dam8YahdeAUAQIUvRMf3bSdio7HrWh4PubI+EtftGhli1dEZr7zW3M7HoQeOOOlbGneHvEGgahevoNxYy2l2/mFLsHKt7FSKfpHhG4gttXub24jl1PU02syjCIOwH5mqlVg42v29fmDkrHM+G9N8U33wzSOz1ayjs3STEP2Y+Zjccjfu/pUc80V98N7K7063e2uNHuAsihs9OGP410WjaL4y0vw6mh28uj+SoZRMVffhiT/ex39K1tC8K2+m+FZtFaVpmnDNNI3Vmb/69Eq0U279Qc1+JyPjS+k1W6srmzlZo7G2huiVbAyxIYH/vmr+p3i6z4402XJW3sLMXMvPBLDcP0NWfCHgy80vS9RttQuoriS5Qxxso4VOdufzq14A8KXWhi7k1W4ivJ5tqKwHAjVQoXH0FKU6cU7Pbb5g3FbdDkP7S0/VtP17xBqF/Es8sMkNlbseUjA4/E1t+ErW38R/CmDRbe+jSZoNrnG7YcnqK6nXvD2n32jXlpb6fYxTTRMiSeQo2k9+lZuk+HNR0jwdb6dps9rb6lEozMsQ2yHPfvSdWMo6aO6E5prQyL+48U+B9FtJri8sdR021VY3jS3Mb7Bx97cece1d7ZXCXdpFcx52SKGH41yOt6D4k8SJHZa1cWFvp4YNKtoG3P7fMTXYwRpDCkMYAVFCgD0FY1Wml38iZNW8x9cD8fP8AknF1/wBdov8A0MV31cD8fP8AknF1/wBdov8A0MUYb+NH1QUvjR7z4T/5FnTf+vWP/wBBFadZnhP/AJFnTf8Ar1j/APQRWnXz8/iZ50t2FFFFSIKKKKAPDfj3/wAlX8D/APXT/wBmNdJXN/Hv/kq/gf8A66f+zGukr3Y/wKfp+rO9fw4md4k0+41TRLmwtb6WxmmXatxH95DnqK4T/hXPiP8A6H/VfzNemUVdOtOmrRKjNx2PM/8AhXPiP/of9V/M0f8ACufEf/Q/6r+Zr0yitPrVT+kivayPM/8AhXPiP/of9V/M0f8ACufEf/Q/6r+Zr0yij61U/pIPayPM/wDhXPiP/of9V/M0f8K58R/9D/qv5mvTKKPrVT+kg9rI8z/4Vz4j/wCh/wBV/M0f8K58R/8AQ/6r+Zr0yij61U/pIPayPM/+Fc+I/wDof9V/M0f8K58R/wDQ/wCq/ma9Moo+tVP6SD2sjzP/AIVz4j/6H/VfzNH/AArnxH/0P+q/ma9Moo+tVP6SD2sjzP8A4Vz4j/6H/VfzNdn4R0i80XShZ3uqT6lKCT5033q2aKidec1aX5Eym5LUK4PUv+Tg/BX0l/8AQDXeVwepf8nB+CvpL/6AaKP2v8L/ACCPX0Z9FUUUV88ecFFFFABRRRQAUUUUAFFFFABTJv8AVn6U+mTf6s/SgDzTx7/qW/Gq3hH/AJC8X+6f5Va8e/6pvxqr4R/5C8X+6f5UAM8Q39npvxf0+8vp0hhTQ7nLMf8AprDxUWvzXmoWVz4xCmCDS7SVrCNx99mwC7Dv0GK6jWPCuiaxrdnrGpWSXFzZoywFicLkjPHfp3rWnt4J7V7WWJGgddjRkcFfTFAHmHhvSLGxsdI1/Vr5NU1Bz9ot1jUK291y2cfewCRz2qz4UbT7qS/8Qaqkd1qd1evFbIfmKJGPlwO33jmur0HwX4Y0K5e50rSYraVwQW3s3B9AxOPwqXR/Cnh7SNQuNQ07TIoLm4YtK4ZjuJ6nBOB+FAHE/DrQYtY1PxDd65aw3EMd+Y7eCQblHyKS+D0OTj8BVLxHrzeFvCeu+H1jlkvYpWe2XHWORtwx7KDj8K9R03TLPTnuntIRGbmXzpcd2wBn8gKyPiRptxqXg7UbfT7VJr6SMLHwAx56ZoA8/az8J2HjiG2u5YbWZNNiDyxHZJvIJ+8O/Nb2j6frGsW1/bNqWowaXC+LWRyVmkTGTlup5zzW3Docz+NItUmsoTALGKJmZATvA5rqsDbtwAPTHFAHl3wz8HabcaNPNc3eo3Ukd1KkYuLppFTDHBAPeqWixQeIV0TQZLx4rGC3kuJCkuzzMkqOfUEg/hXqWlaZZ6XHPHZQiJZpnmcDu7HJP5msa88CeFb2zt7S80mOaO2z5XzspXPXlSKAPPNUvru1s9O/tC+lvbDQ9bhdL0nLSoOxP8RHQ+tdT4NzZ+O7qO6mke9vrJZpFLZCnIPA7Cuuj0PSY9Mj01bCH7JFjZERkDH160iaHYJ4hbXFjP2wwiDdnjaKAMXxv/x9Q/7pqgP+QdB/vGr/AI3/AOPqH/dNUB/yD4PqaAKFz/rTViyQRnznGW/hFNMe6bcelN1C8hsbZppmAA6D1NAEOuaitlas7HMr8IPem+AdJluLr7VMCWc7iTWNplrc69qouJVbZn5F7AV7D4X0lbO2T5cHFAG1p8PlQKvtVmkUYFLQAUUUUAFFFFABRRRQAUUUUAFFFFABRRRQAUUUUAFFFFABRRRQAUUUUAFFFFABRRRQAUUUUAFFFFAHm37Sv/JINW/4B/OsXwh/yKmkf9eUP/oAra/aV/5JBq3/AAD+dYvhD/kVNI/68of/AEAV7OF/3Vf4n+SO2l/C+Zq0UU2R0jQvIwVRySTgCqGOorM1fXdM0vTP7RuLlTAfuFDneewHrWK/izVI7H+0JPC90tmMFpPNBIXP3sY/GtI05S2RSi2dbRWdYa1p17o51a3uAbMKWaQ8YA61g6D480/WfEn9j2drNtKF0nbhWA9BQqU3fTYFFnX0UVgePdaudA8OvqNrHG8olRMOMjBzUxi5NRQkruxv0Vk6lrK6d4aXWLiIuBEjsinGSwHSqtz4nhgutHtzayM+qIXXDf6sDHX86apyeyHys6Cig9aKgkKKKKACiiigArgfj5/yTi6/67Rf+hiu+rgfj5/yTi6/67Rf+hit8N/Gj6o0pfGj3nwn/wAizpv/AF6x/wDoIrTrM8J/8izpv/XrH/6CK06+fn8TPOluwoooqRBRRRQB4b8e/wDkq/gf/rp/7Ma6Sub+Pf8AyVfwP/10/wDZjXSV7sf4FP0/Vnev4cQoooqRBRRRQAUUUUAFFFFABRRRQAUUUUAFFFFABRRRQAVwepf8nB+CvpL/AOgGu8rg9S/5OD8FfSX/ANANbUftf4X+Rcevoz6Kooor5484KKKKACiiigAooooAKKKKACmTf6s/Sn01xlaAPN/HcUht2ZRk88Vj6Jeizuo7nbuAGCK7HxLbh90b8d1J9a4+W0CMVA2mgDo/+Eqt/wDng9H/AAlVv/zweuZ+zt60fZ29aAOm/wCEqt/+eD0f8JVb/wDPB65n7O3rR9nb1oA6b/hKrf8A54PR/wAJVb/88Hrmfs7etH2dvWgDpv8AhKrf/ng9H/CVW/8AzweuZ+zt60fZ29aAOm/4Sq3/AOeD0f8ACVW//PB65n7O3rR9nb1oA6b/AISq3/54PR/wlVv/AM8Hrmfs7etH2dvWgC3r+pLqU6OkZQKMc96DlbWFD1HNQQQojbpPmI6CotW1KGyiM1w43H7q9zQAuo3sFjbmaZgPQdya5u3gvPEGoLJKrCIH5E7ClsrO81/URNMrbM/KvYCvVfCnh2O0iUsmDQAeEfD8dpCpKDOPSuviQIoA6URRrGoAFPoAKKKKACiiigAooooAKKKKACiiigAooooAKKKKACiiigAooooAKKKKACiiigAooooAKKKKACiiigAooooA82/aV/5JBq3/AAD+dYvhD/kVNI/68of/AEAVtftK/wDJINW/4B/OsXwh/wAippH/AF5Q/wDoAr2cL/uq/wAT/JHbS/hfMk8SajJpWi3WoRWr3LwxlhGo64Hf2rzywjvvHzt/aHiaGC1Uhvsdm4UgEcqxHNeqVyfinwHoutSm8jj+xX+dwuYflYt2zjrXVQqRjvo+5rCSRg+MdNtdP8QeD9HtUK2STjEbHIO08Zz1r0hlRo2RwPLKlWHt3rkNb8J399odgp1Iy6vp7LJFcv8AxMOefrTrm78bzaXJaR6LBFctGUFwZ1IBx1xmqn78Y2e39XG/eS1M34TpFLDrtiyLJZrdsqRMMrgnpikkiig+M9pDDGkca6eQqIMADnoKl+Hd1HpmmXOkGzaPXELSSQSttM59QT1FQTWPi2TxzF4k/sCMKluYfK+0rk++c1q/4k7voV9pnW6t4l0PSrj7PqGoRwS4ztb0rA+Jtxa6n4Ca4tZhJC88ZVx3612NsZJIEe4gWOUj5k4OD9ayPG1pf3mgtBplna3Vx5ikRTgbMdzzXNTcVOJnFpNHJ/E+2tpPB+liSaZJH8mMKszKCDjqAcGs1PDumj4habpqXd28UNoZCTeOdrZHAO7j6Cuk8beEv7ej0Vzp9tJPAyrck4G2PH3R7ZqvpvgOxtvHU2oDSbSPTUhT7OABw/c4rphViqdubuaxklHc71QFQKM4AAGTS1z8cnika9co0FsNLCf6OwxuLe9VY5vHH9h3LPbWf9pCQ+QoK7SnbNcns/NGPL5nVUVW0s3jadbtqCot2UHnBOgbvirNQ1YQUUUUhBXA/Hz/AJJxdf8AXaL/ANDFd9XA/Hz/AJJxdf8AXaL/ANDFb4b+NH1RpS+NHvPhP/kWdN/69Y//AEEVp1meE/8AkWdN/wCvWP8A9BFadfPz+JnnS3YUUUVIgooooA8N+Pf/ACVfwP8A9dP/AGY10lc38e/+Sr+B/wDrp/7Ma6Svdj/Ap+n6s71/DiZ/iKHUrjRrmHR7pbW+ZcQyt0U561xP9hfFL/oa7T/vn/61ejUVcKrgrJL7ioyaPOf7C+KX/Q12n/fP/wBaj+wvil/0Ndp/3z/9avRqKv6xLsvuQ/aPsvuPOf7C+KX/AENdp/3z/wDWo/sL4pf9DXaf98//AFq9Goo+sS7L7kHtH2X3HnP9hfFL/oa7T/vn/wCtR/YXxS/6Gu0/75/+tXo1FH1iXZfcg9o+y+485/sL4pf9DXaf98//AFqP7C+KX/Q12n/fP/1q9Goo+sS7L7kHtH2X3GX4Xt9XtdGih1y8S8vgW3yoOCMnH6YrUoorBu7uQ2FFFFIQUUUUAFcHqX/Jwfgr6S/+gGu8rg9S/wCTg/BX0l/9ANbUftf4X+Rcevoz6Kooor5484KKKKACiiigAooooAKKKKACg0UUAZms2C3cLKRzXnutaXqdq5MDFl7AivVSAarT2kUv3lBoA8Ull15WwIl/Ko/tGvf88V/KvY30a2Y/cX8qadEtf+ea0AePfaNe/wCeK/lR9o17/niv5V7B/Ylr/wA81o/sS1/55rQB4/8AaNe/54r+VH2jXv8Aniv5V7B/Ylr/AM81o/sS1/55rQB4/wDaNe/54r+VH2jXv+eK/lXsH9iWv/PNaP7Etf8AnmtAHj/2jXv+eK/lR9o17/niv5V7B/Ylr/zzWj+xLX/nmtAHj/2jXv8Aniv5UfaNe/54r+Vewf2Ja/8APNaP7Etf+ea0AePmbX2BURhc98Uun+Gb6/uxLdl5G9+1ewDRbUfwL+VWrfT4IfuqKAMDwz4djs41JQAgV1MaBFAFKqhRxTqACiiigAooooAKKKKACiiigAooooAKKKKACiiigAooooAKKKKACiiigAooooAKKKKACiiigAooooAKKKKACiiigDzb9pX/AJJBq3/AP51i+EP+RU0j/ryh/wDQBW1+0r/ySDVv+AfzrF8If8ippH/XlD/6AK9nC/7qv8T/ACR20v4XzNWiiiqGFFFFAEZghM4nMMZlAwHKjcB9akoooAKKKKACiiigAooooAKKKKACiiigArgfj5/yTi6/67Rf+hiu+rgfj5/yTi6/67Rf+hit8N/Gj6o0pfGj3nwn/wAizpv/AF6x/wDoIrTrM8J/8izpv/XrH/6CK06+fn8TPOluwoooqRBRRRQB4b8e/wDkq/gf/rp/7Ma6Sub+Pf8AyVfwP/10/wDZjXSV7sf4FP0/Vnev4cQoooqRBRRRQAUUUUAFFFFABRRRQAUUUUAFFFFABSMQqlm4A6k9KyfGWq/2L4avdRDBWijOwnsx4H615JY2niTxHZx3up67NEknzbIuMitoUk480nZFqOl2z1vVPEuhaaha81S1THUCQMfyHNcLo2v6f4n+PfhS40ZpLiG180SuI2AXKHk5HSuLvtCtp9Vi0HQ7aXUtXuG2s5ORGO5NfSfwe+G2n+B9KDsqTanMoM02OnsKqtOjh6Tlq200vn1HOUKcb9WegUUUV84eaFFFFABRRRQAUUUUAFFFFABRRRQAUUUUAFFFFABRRTWdF6sB+NJtILjqKge8t0HMq1BJqluvTLfSspYilHeSM5VoR3ZeorJfWF52Rn8ahfVpj90Ba5pZlh49bmMsZSXU3KM1zcl/cMfvnFWNJklkvBliR3rOGZwnNQityI42MpKKRuUUUV6Z2hRRRQAUUUUAFFFFABRRRQAUUUUAFFFFABRRRQAUUUUAFFFFABRRRQAUUUUAFFFFABRRRQAUUUUAFFFFABRRRQAUUUUAFFFFAHm37Sv/ACSDVv8AgH86xfCH/IqaR/15Q/8AoAra/aV/5JBq3/AP51i+EP8AkVNI/wCvKH/0AV7OF/3Vf4n+SO2l/C+Zq0UUVQwooooAKKKKACiiigAooooAKKKKACiiigAo5pD0NeLX2q+IvFWu6jHaas1pp0MpRNg5xWtOnz3bdki4xuevX2q6bYqWu7+2hx1DyqD+Wa8s+MfjLQdZ8LS6Jpd2bq8kmjKqiMc4YHg45rA17R9K0i2E2p3VzqV03EUZb5mbtxXqPwK+EqxSR+KvEtoqzt89taMP9X6E+9bqVDDx9tJt226XZacKa52z2nwqrL4b01WUqwtkBBHI+UVpUKAoCqMAdBRXzMndtnmN3YUUUUhBRRRQB4b8e/8Akq/gf/rp/wCzGukrk/2jb61034k+DL29mENvCxaRz/CAx5o/4WP4J/6D0P8A3w/+FfQU6c5Yenyq+n6s9CMW6cbI6yiuT/4WP4K/6D0P/fD/AOFH/Cx/BX/Qeh/74f8Awo9hV/lf3D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F+O12f7BtNJQ831wkZA9M5/pXOXd5fSSWnhbw3AbrUpFEZ2dIx3JNVPH2pz+NvG2n2PhFjflVwrKpAVjxk56Yr6E+Efw6svBumiefFzq04zPOwyQfQVriJww1KPPvvbz8yqklTgubfsHwj+Hdl4N07z59tzq04zPOwyQfQV31FFfPVasqsnKT1POlJyd2FFFFZkhRRRQAUUUUAFFFFABRRRQAUUUUAFVLy+jtm2spJxVuq17aR3Kc8MOhrGv7Tkfs9zOrz8vublCTWDnCx1DJqlw3TAqpcwSQyFWXFRV83VxmJu1KVjxp4mtezZYe8uG6yNUTSyN95iaZRXNKpOW7MHOT3YpJ9aSiioJCiiigArW0BPnd/bFZNb2iJtty3rXflsOauvI68FG9VGhRRRX057YUUUUAFFFFABRRRQAUUUUAFFFFABRRRQAUUUUAFFFFABRRRQAUU2SRIxl2AFZt3qqKCsIyfU1hWxFOirzZnUrQpr3maMsiRrudgBWVeaozNshGB61nT3EkzZdiasaXamaYFh8o615FTH1MRJU6WlzzpYqdaXJT0NjTfM+zAysSTzVmgDAAHQUV7dOPJFRPThHlikFFFFWUFFFFABRRRQAUUUUAFFFFABRRRQB5t+0r/wAkg1b/AIB/OsXwh/yKmkf9eUP/AKAK2v2lv+SQat/wH+defeGviB4PtfDum20+twpLFaxI6lG4YKAR0r28HCUsKuVX1f5I7qMW6Wi6neUVyf8AwsfwV/0Hof8Avh/8KP8AhY/gr/oPQ/8AfD/4Vr7Cr/K/uL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X8Xah/Zfhu/vt2DDCzD6gV4x4d1KHQfCi3UimS6vGLxxLyzMenFdB8WfG+h6t4XOm6HqC3lzPIFKIjZI79q7H4FfCuZVt/EviyLdOFBtbVukY7E+9bSUaFDmq6Xe3V2LdoU7zJ/gz8NLi6uY/F/jCLdct89tav0jHYn3r3JQFAVQAB0AoACgAAADoBRXgYjESry5pfd2PPqVHN3YUUUVgZhRRRQAUUUUAZWueHND1x431fS7a9aIYQyrnaPas3/hX3gr/AKFrTv8Av1XT0VpGrUirKTKU5LZnMf8ACvvBX/Qtad/36o/4V94K/wCha07/AL9V09FP29X+Z/eP2ku5zH/CvvBX/Qtad/36o/4V94K/6FrTv+/VdPRR7er/ADP7w9pLucx/wr7wV/0LWnf9+qP+FfeCv+ha07/v1XT0Ue3q/wAz+8PaS7nMf8K+8Ff9C1p3/fqj/hX3gr/oWtO/79V09FHt6v8AM/vD2ku5zH/CvvBX/Qtad/36o/4V94K/6FrTv+/VdPRR7er/ADP7w9pLucx/wr7wV/0LWnf9+qP+FfeCv+ha07/v1XT0Ue3q/wAz+8PaS7nMf8K+8Ff9C1p3/fqj/hX3gr/oWtO/79V09FHt6v8AM/vD2ku5j6N4W8O6NcG40vR7S0lIwXjTBxWxRRUSlKTvJ3Jbb3CiiipEFFFFABRRRQAUUUUAFFFFABRRRQAUUUUAFFFFAEN1bx3CFWHPY1gXtq9u+DyOxrpaZNEkyFXUEVw4vBRxCutGc2Iw0aqv1OUoq7f2LwMWUEp61Sr5qpSlSlyyR4k4Sg7SCiiioJCiiigAq1a3s1uNqkbfQiqtFXCpKm+aLsyoTlB3izct9VRsCQYPqKuR3MEn3ZBXL0oYr0JFejSzWrH4lc7IY+a+LU60EHpRXMxXk8f3ZDVuLVpV4ZVau+nmtGXxaHXDHU3vobdFZ0erQn7yMtWI762cZEldcMVRntJHRGvTlsyzRUazwt0kX86eHU/xD862Uk9maKSYtFGRRVDCiiigAopCy/3hTTLGOrr+dJyS3YrofRVd723XrIPwqvJqsK/dUtWM8VRhvJGcq1OO7NCgkDqQKxJtWlb/AFahapzXc8n3pDXFUzWlH4dTmnj6a21N6a9t4vvPk+grPudWY5WJQPc1lkk9TSV51bM609I6HHUx1SW2hJLPLKcu5NR0VJBC80gVVJNcHvTl3Zy+9Ni20LTSBFro7SBYIQg69zTLC0S2j9XPU1Zr6PAYP2EeaXxM9nC4b2Su9wooor0TrCiiigAooooAKKKKACiiigAooooAKKKKAKuq6dY6pZPZajax3Ns/3o5BlTWF/wAK+8Ff9C1p3/fqunoq41JxVotopSa2ZzH/AAr7wV/0LWnf9+qP+FfeCv8AoWtO/wC/VdPRVe3q/wAz+8ftJdzmP+FfeCv+ha07/v1R/wAK+8Ff9C1p3/fqunoo9vV/mf3h7SXc5j/hX3gr/oWtO/79Uf8ACvvBX/Qtad/36rp6KPb1f5n94e0l3OY/4V94K/6FrTv+/VH/AAr7wV/0LWnf9+q6eij29X+Z/eHtJdzmP+FfeCv+ha07/v1R/wAK+8Ff9C1p3/fqunoo9vV/mf3h7SXc5j/hX3gr/oWtO/79Uf8ACvvBX/Qtad/36rp6KPb1f5n94e0l3OY/4V94K/6FrTv+/VH/AAr7wV/0LWnf9+q6eij29X+Z/eHtJdznLbwL4Ptp0ng8O2EcqHcrCPkGujACgAAADoBRRUSnKXxO5Lk3uwoooqRBRRRQAUUUUAFFFFABRRRQAUUUUAFFFFABRRRQAUUUUAFFFFABRRRQAUUUUAFFFFABRRRQAUUUUAFFFFABRRRQAUUUUAFFFFABRRRQAUUUUAFFFFACOqupVhkGsPUdPMJMkfKfyrdoIBGCMiubE4WGIjaW5jWoRqqzORorW1PT+ssI47ispgVODXzFfDzoS5ZHiVaMqTtISiiisTIKKms7driXYpxxU02nXEZ+7ke1axoVJR5ktDRUpyjzJaFOinvHIv3lIphFZNNbmbTQUUUUAFGTRRQA7e3rThNKP4z+dR0U1JrZjUmupMt1MP8Alo3504Xlxj/WN+dV6KtVqi+0yvaT7lj7Zcf89D+dIbuc/wDLRvzqCij21T+Zh7WfckM8p6yN+dNMjHqxptFQ5Se7Jcm+oZNFFFIQUUUUAFFTQ28spwqk1qWmlKpDTHJ9K6aGEq1n7q0N6WHnU2Rn2llLcNwML3Nbtpax26AKPm7mpkVUXaoAFLX0GFwMKGu7PWoYaNLXqFFFFdp0hRRRQAUUUUAFFFFABRRRQAUUUUAFFFFABRRRQAUUUUAFFFFABRRRQAUUUUAFFFFABRRRQAUUUUAFFFFABRRRQAUUUUAFFFFABRRRQAUUUUAFFFFABRRRQAUUUUAFFFFABRRRQAUUUUAFFFFABRRRQAUUUUAFFFFABRRRQAUUUUAFFFFABRRRQAUUUUAFFFFABRRRQAUUUUAFFFFABWZqWnq4MkIw3cVp0VlWoQrR5ZIzqU41I2kckyspwwwaSug1GxW4BdOH/nWFLG0blWBBFfMYrCTw8tdjxa+HlSfkaWgp87N7Vs1naGm23LeprRr6DAQ5aET1sLHlpIY8Ub/eQH8KrS6dbuc7cH2q5RXROjCfxK5rKnGW6MmTSBklJD+NVpNLuF6AN9K36K455ZQl0sc8sFSl0OYe0nU4aMio2jdTgqa6ummNG6qD+Fc0snj9mRjLL10Zym0+lJXUNa27f8sl/Ko20+1Jz5ePpWEsoqdJIyeXz6M5uiugbTLcnPOfrTTpMHq2frWbyqv5EPAVTBord/smDP3m/Ol/sm39W/Ol/ZdfyF9RqmDRXQrpluOxJ+tSJY2y/wDLMH61aymq92i1l8+rOcCMegNSx2szn5Yya6NIYV+7Go/CpBXRDJ19qRrHL19pmHDpMzcuQoq9BpkEZy3zn3q9RXdSwFCn0udUMLSh0ERVQYVQB7CloorsSsdAUUUUAFFFFABRRRQAUUUUAFFFFABRRRQAUUUUAFFFFABRRRQAUUUUAFFFFABRRRQAUUUUAFFFFABRRRQAUUUUAFFFFABRRRQAUUUUAFFFFABRRRQAUUUUAFFFFABRRRQAUUUUAFFFFABRRRQAUUUUAFFFFABRRRQAUUUUAFFFFABRRRQAUUUUAFFFFABRRRQAUUUUAFFFFABRRRQAUUUUAFFFFABRRRQAVWvLOO4XkAN2NWaKicIzjyyWhMoqSsyK0hFvCIwc4qWiinGKilFDSSVkFFFFUMKKKKACiiigAooooAKKKKACiiigAooooAKKKKACiiigAooooAKKKKACiiigAooooAKKKKACiiigAooooAKKKKACiiigAooooAKKKKACiiigAooooAKKKKACiiigAooooAKKKKACiiigAooooAKKKKACiiigAooooAT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FV6KAP/9k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g;base64,%20/9j/4AAQSkZJRgABAQEAYABgAAD/2wBDAAUDBAQEAwUEBAQFBQUGBwwIBwcHBw8LCwkMEQ8SEhEPERETFhwXExQaFRERGCEYGh0dHx8fExciJCIeJBweHx7/2wBDAQUFBQcGBw4ICA4eFBEUHh4eHh4eHh4eHh4eHh4eHh4eHh4eHh4eHh4eHh4eHh4eHh4eHh4eHh4eHh4eHh4eHh7/wAARCAG8A1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rqNjpVhLf6jdRWttEpZ5ZG2qo+tWq+ff2orpbjxv4K0DXLmW08L3c7G9cEhJGBG1XPQDr1oAvan8ate8T6hJpnwp8JXWtBW2nUrn9zbA+xb734VLpVn+0O2uWV7ql54f+x+apuLWHghO4Bz1r17w5Y6Pp+lQW+hw2sdkqgR/Z8FSPqOtaNACLnaN3XHNLWRrniPS9G1HTrC/nMc2oyGO3G0kMwGcVr0AFFchp3j3T774mX/AIGjtbgXdnbrO0xA8sgjp65rI8BePr3XPil4s8H3trFEukMrQOpOXQnHP5igD0aivKvjn8UNT8GLBpfhTRP7e1+ZTN9l3bVjhX7zse1dD4e+IGm3nwttfHWp/wCh20lv5sidSG6bR6kngUAdpRXFfC34kaJ8Qba8fTILu0ns3CzW90myQA5w2PQ4NZfxQ+IF/wCEfiB4N0VLWKSx12aaGaRidyMoTbj/AL6NAHpNFc78RfFdn4N8LXOtXYMjIAsEK8tLIeFUD61xnwG+JuseOP7csvE2hDQ9U0p0eSDfuAhkDFGJ9cKaAPVaK830j4y+FdT+IB8IW6XgkLGOG9aPFvM4+8qt3I4r0igAorz7xt8SF0zVToPhnRbvxJrS482C1KhIP992IA+mc1U+G/xK1PXvGd94P8ReGbjRdWtYBcYaRHRkPTlSf1oA9MrCh8WaLN4yl8JQzvJqsNv9okjVCVRM45bpW7Xhvha6tbL9qbxbLeXUNvH/AGQnzSyBAPnXuaAPcqK4rWPin4F0zU7PTH8QWlzeXc6wRxWz+adx/wB3PFT6L4+0nVPH+p+DYYZ0vdPgE8kjgbGBI4HfvQB11cV8Qdb8ZaRrmhr4e8PpqemTz+XqL+aFeFTjDAd+9cX8QPjjNodzcT+H/COp6/o9g4W/v7YLsTnGFBILfgK6Txt8ToND+G+jeM7Wwllg1O7toFhlG10EpIyQe4xQB6IhLIGIwSOnpS1FZzfaLSKfGPMQNj6ivJPil8T9fg8XQ+B/hzpMWsa9sM15JK22C0jHTcfU9gPQ0AewUVyPwo8Rar4i8NvLrlmlrqdpcNbXSpnYXABypPUYYV11AFXUtRsNNgNxqF5Baxf35XCj8zXMf8LS+HIDFvGuhrtJB3XiDp1781Y+Ivgfw54201IPEVm9zFbh2jVZSnJHPTr0rwf9lj4Y+Adb8MapdahokN1d2mr3VuDISSqrKwUfligD0/U/j58NbN/Kt9Xm1ObHEen27Tsf++a6P4d+Mrvxes11/wAI7qGl2IAMMl4hjeT/AIAeRVyz8M+DvDlp50Wl6XYQx9ZXRVA/4Ea2r27hs9Mmvsb4YYjJhO6gZ4oAs0VyXwq8dab8QvC417Tbee2j8+WExTgb1KOV7cc4zS6h8RfCNj4yt/CNzqyLq052rEEYgE9AWAwD7ZoA6yimyyJFE8sjBERSzMegA6mvAdb+LvjnV9T1XUvAugWt14X0Tc11eXDlTc7PvLEB1P1xQB9AUVynifxxY+G/h1J401S2uBawwpLLEgG8biBjn61BrvxE0XSvBll4jaOeY6jGpsbOMZmndhkIB0z7nigDsqK8d8B/GqbVNe1PRPFXhPVPDt1ZWzXYMyh0aIdeVJGcV6roWqWetaVBqdhJ5ltOu5GxjIoAu0VyXxM8c2HgXT7C8vrWe5F7epaIsIGQWB557cVnfEn4paL4Dihm1bTtUlhmt/OWS3tzIo/2TjofrxQB31FcB4F+L3gfxbpdreWurJZSXCBvIvQYWUntlsA/gTXexSRzRrJFIsiMMhlOQfxoAdWFqPizRbHxXYeF553OqXyNJDEiFvlXqSe1bteIeKJobb9rDw7NcTxwxjSZ8tIwVR8h7mgD2+uM07WvGH/CyrvR77QUTw/5W62v0lBJOOhH1pPFPxS8CeHYwb7xHYvIWVViglErkk4HC5qG98fxw/E7RvCMdqXi1O0a4WfpjAyBigDuqKbLIkUTyyMERFLMxOAAOpNcr4O+IXhfxZLfLo2oLLHZy+S8rAojP6KTjd+FAHWUU2WQRwvJgsFUtgd65H4W+P8AS/iDpd5qGl29xAlpctbukwG7cPpQB2FFcj4g+I/g/QvFNl4Z1LVki1O8YJFEEZsE9AxAwM89fSuuHIyOlABRRRQAUUUUAFFFFABRRRQAUUUUAFFFFABRRRQAUUUUAFFFFABRRRQAUUUUAFFFFABRRRQAUUUUAFFFFABRRRQAUUUUAFFFFABRRRQAUUUUAFFFFABRRRQAUUUUAFFFFABRRRQAUUUUAFFFFABWR4s8M6J4q0p9M12wivLZugccqfUHsa16bLJHDG0krqiKMszHAAoA8Vu/g54m8OTG6+HPju9sEQ5Swv0+0RfQHK4H51Vs/ix408EapDpvxZ8ORW9nK4RNY0+QyQ89C6kDb+Zr3OCaKeJZYZEkjYZDKcg149+1hr2jxfC7UvDbeXd6vqsRt7K1QB5PMbgNjqOe9AC/tHSr/wAI74c8W2MolgsNUt5TIh4MbuoJ+mDXrsN1DLZLeK48hoxIG7bcZz+Vee6R4DmvPgLa+B9YcG7OliBpMk7JNvDfgcV534Vk+L2raBD8N9U0j+zIbMfZrrXBJnfAvAKD+8VA/OgC78AtZh8XfHHx/wCIrdVa1hZbS2kB++qnGf0q/wCEZE039qDxi0jBYG0Y3Uhx02yJn9Cah/ZQ0yzsZ/GTaemy1XWJoYR1wquQOe/SuV+MmtXWjfHi90vTIgdQ1/RlsYgQfmDTRbz/AN8bqAPRfhjYDXG8UeO9UVTJqIkt7fdyEt0BwR6Zz+lcF8I0k8VeHfCHhBm36faSyX1/GR96NWPlf+Pha9y/smDQfhvJpNsMR22nsg/BTXlP7GOn3LeCJ9Zvogsple1t2x1hDZH60AadoYdC/aoFnAoht9V0KWRkRMAyRyRBf0Zqh/afQx658Pr9CN8WtrGAR2fGf5UnxFYr+1R4F2nG7SbwNjuN8VS/td3sOk+DtD1qZcpY61BKWx060AaniWNvGnxo0/QmAfSfD0X2247hrknaqH/gJzXDa5qj6N8bPiJa6ZII5tQsNMtocdPNYTf0Br0r4DWc03h278VX0YW/165a5k9kHypj/gIFeW+H9PudV/bA8S2zRh9PitbW5mJHSRN4T9GagDd+M+gWvhH4b+FbqzhWG40u/iZnC/MWkIMhz9c16R8XvF6+EvhpqXiKH5pVt826n+JmHFcz+1jx8Hbth1F3AQfT5qwP2nbO/vf2fLOe0V5PsyW884UZJQKCaAMr4S6Z8Ux4Tjt9M0fT9IudRzcX2tXc5lmkd+SRFtHGMfxV6j4L8GaZ4Hiutb1XVZdQ1a5A+16jcDBY+ijsPbJq34H8e+FNa8Hafq1rrVikDWyFg8yqYyBggjtXNf23/wALH8d29lorGTw1pL77q6H3LmUfwD1Xpz9aAG6z8PfiHrOuXk1z8SmtNLkmZoba2sMOqE8Df5nYe1eVeEPhPo19+0L4i0LXdW1fVI4NOWUSyXG13JdeGwOR7V9W14fZeXp37XF0rSGNr/R8qD/GQR/hQB3nh34WeAtBuI7nT/DtotzE25JnBZ1Prk14N4zvNR0/9o3xDoeibm1PX7KO2iK8GKN2AkcH1VCzD6V9W14VoltZv+17qk9xEpuY9JzbsRyM4Bx+GaAPWfC3hnTNC8MQaFDbxvAiAS7lz5jdyfXmuA/ah06Cb4ZWNsgWGKHWbN1VRx8rnivW68w/afjjb4SXs0jui21xFPuTqNpoA6jxPr0Phj4a3WuysFWz0/zFz3bb8o/PFcV+zJ4bks/CVx4s1RTJrHiCY3U0rjkR/wACj25NZH7SV5M3wC09YtzWt3LYrcuO0e9CSfau2/4TPw54Z8FaZHb3kN1cNbpHaWkDBnkbbwAB29TQB21tHaQSSQ26xI7HzHVepzxk/lU9cf8ADfRdUgS58QeIZWbV9RwWjDHZBEPuxgfmc+9dhQBxfxU1zxlo1hbjwf4Xttdln3rN514YBDwMHhG3d/TpXzt+zpb/ABb1SPxdZ6HfaToCxa1ILtZYTOySsqsdvK5GGFfXjDKkeorwn9n+T+yvjB8TPDcjMr/2ml2FY9Q0EfNAG1ZfB/VNUnim8eeN77XkQhjawQ/ZoSfQjc2R+Veqz2sb6c9kigRmLywOwGMVOzKqlmYADqSa4jwd4yvNb8fa/oPkW8thp+0wXcDZDZ6o3+0KAPLfgDr8fhL4XeLp50yNN1i9SNF6ufOfAAqP4j+FW8N+BPDfiC+8uTxFJr9hPe3BHzO73CbgD2XnpWZ8OrKbUvjLrng4rJ9htdXbU7nK4Rhu3eWfr/Wu3/aulRNA8Nw7sFtessL64nSgC1+0/wCJtQ074e2+i6KzLq/iGeOyg2feUORvP/fO6u78BeEdM8L+CLLwzbwI9vFAElyP9acck/WvJvifOh/aO+HFvqDCOwjheZGkIEfm7CADn6133jbxu0sn/CNeC3i1HXrkbQyHdFaqesjkenp3oAz/ANpy2ivvgP4ntYJEULbD7vIG1gcfpXLfs7WJ8ZWuk+LdQQvp+lWEdppcT8rv/wCWjkeowAPqa6D4waL/AGH+zx4gsBNLcTLYs0srnLO3c10nwMt7K3+E/h6OwjVIjZoxCjHzEc0AbviXRbXUtK1GMW8X2m5tHg83aN2CDxmuH/Zlv2ufhqljMx+06fdzW8qnqMMcfpXqBr5/1iH4gfDT4latN4S8NjXNC8QYlWNZNptrgcZOf4SMmgBv7SviC3vviR4A8C2+yWabUhd3QzzGijC/nuP5V6j8Y4ov+FYa4DGjbbJwu5QccV4c3hm8tfj54Im1yYT6/ew3d5fEciNQYtkY9AuW/OvSf2lvFWp6B4IvLS08M3erQXls6yzQSBRBx1II5oAd8KfCPhbxP8H/AAzJquh2ksn9nRLvC4YELjOR3rK8W6drXwhWPxF4e1K41Hw8ZlW9068k3NGD/FG/p7Y/GsT4N+PvGa/C/QNN0D4b396I7NFW7kvESNsDrgjNbsngb4heP9Qjk+IOqWmn6HFIsiaXp6kNIR08xiTn8MUAauveE/HnizVRqum/EH+ytCvIo5oLaPT90qqyA43eYP5V5NqfwqsW/aN0TQtc8Qa1q0Vxp0skksk4VshTwOOB7V9VW0MVtbRW8CBIokCIo7KBgCvE/iX5en/tK+B7+SQxfaYJYQexOCMUAdnonwf+HekyLLB4ctppVIKyT5dgR35rmfGVpHD+0t4NmXAD6fMAuOBjNex14/8AFMRW/wAdfAF68joxL2646NuJ4P50AH7VXiXUNJ8BRaDo0hj1TxBdR6dA46qJGCuf++Saz/EHwJhn+FemeH/DurXGjarpyrNHPGfllmHJ3jvk+9RfH66tLP4u/Dq51hlj0yO9fMkn3FcxsFz+OK9U8QeNvC2h6RNqmoa1Zpbxpu+WUEt7ADqaAOM+AnjrV/EEGo+FfFdslv4k0QiO62HKTL0Dj61x37P2pR+FfD3xFllVFTTtUYxjoGds7R+LED8a3vgDp+o614q8R/EnULR7OPWCIbGFxhvJU5DH3NcDolrd6j8fPE3gWBX+wS6rHqGogqQrQorFce/meXQBueP/AAzHZfCqDxXfRJ/bt1q0F7JLJy6D5gsYPoMn869/0eRpdIs5G6vAjH6lRXk/7WUkVr8K7NC3lqdXtY19/vYH6V6toX/IDsP+vaP/ANBFAFyiiigAooooAKKKKACiiigAooooAKKKKACiiigAooooAKKKKACiiigAooooAKKKKACiiigAooooAKKKKACiiigAooooAKKKKACiiigAooooAKKKKACiiigAooooAKKKKACiiigAooooAKKKKACs3xTo8Ov+Hr7RriaWGK7haJpIzhlB7g1pUUAfPunfs8+JNLQ2+mfGTxHb2nRIWgV9i+gJau1+HfwZ8P8AhXUxrV/eXviDWhyL2/kLlf8AdU5C16bRQAVFef8AHpN/1zb+VS02RRJGyHowINAHjP7JJU+D9ePQ/wBu3WR3/wBYa67XPhppWr/FnSPiFd3EjXelW7wwW+wbMtxuJ9cZpvwo+HcfgO41poNSluYtSu3uBGwwI9xJwPzrvKAI7qCO6tpLeZd0cilWHqDVPw7oum+H9Ji0vSbZbe0izsQds1oUUAcxrPgnStU8daV4wuGk+36ZBJBCAfl2uVJz/wB8iq3xe8B2PxH8I/8ACN6jdSW1ubmK4ZkUMTsOdvPrXYUUAVdIsYdM0u1062XENtEsSD2UYFUtN8N6Pp2v3+u2lmqahqCotzNnJYJnaPbqa16KAMDx94V0/wAZeHJND1QuLaR1c7Dg5U5Faa6bZnSE0qaFJ7UQiEpIMhlAxzVyigDySX9nX4XPfSXS6TeRCR97wxXrrET/ALoOK9M0DRdL0HTItN0exhs7SIYSOJcAVfooAK5bU/Aui6h4/wBO8bTrKNU0+JooSrkKVIIII79a6migArmh4M0kfEE+NgHGpG1+zHn5Sv0rpaKACsbxt4es/Ffha/8AD98zLBexGNmXque4rZooAwJfCek3XgxfCepQ/bdPECwMsnVgOh9jxWD4H+EPgfwdqX9o6Rp0zXQBWOS6naYxj0Xd0rvaKACiiigArzT4g/CDS/E/iQeJtP1fUdB1koI5bmyfHmgdNy5wa9LooA8j/wCFN6jdMsesfEPXry06NDH+5LD/AHlOa9D8I+F9F8K6YNP0WzW3i6sxO55D6sx5JrZooApWmk6Zaajc6hbWMEV3c486ZUAZ8DAyfwrk/ix8PYfHiaQsuoyWf9m38V2NiBt+xw2056ZxXc0UAcn4++Hvhnxxp1tZeILSSUWzBoZYZTHIhAxww5FT+BfA3hvwVaPb6BYmHzP9ZLI5eR/qx5NdLRQBneJtHtPEGgX2i3yk215A8MmOuGGM0zwpolr4c8P2mi2JY29rGEQt1xWpRQAUUUUAeHa8V/4a/wDDwb/oBXWM+u6OvQ/jH/yTHXv+vN/5Vm+KvhtDrXxQ0TxwmpTW0+mxPE0SDiRWK8fpXX+J9It9e0G80e6Z1huojGxQ4IB9KAOU/Z8/5I14Y/68Y/5V3lZHgzQLXwv4X0/QLN5JILKFYkaQ5YgDvWvQAVy3jHwLovinW9F1jUll+06NOJ7Vo3K4bOefUV1NFABXMeMPBlh4k1rQtVuZpYrjRrxLqHZ0Yqc7T7GunooA57x74M8O+ONFbSPEdgt3bEhhztZCO6sOQa4jw9+z98O9Jvku2tL7UDEwaKO8u3ljXHT5Twa9YooAZBFHBCsMMaxxoMKqjAAqpbaRpltqk+qQWMEd9cLtlnVAHdc5wT6VeooA4n4yeAYviN4as9Em1CSxS31GG9MiIGJ8vd8uD67q7GygFtZw2ysWEUaoCe+Bi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iluIIhmSVF+ppNpbjSb2JaKyrjxDpUPDXSk+1UpfF2mr9ze/0rCWLoR3kjphgsRPaDOiork38aW38Nu+Peoj41TtbGsXmOGX2jdZVin9g7GiuNHjVc/8AHvT18ax4+a3OaP7Sw38wPKcX/KdfRXLR+M7NuWhcDvVmLxZpjAbiy/WrWOw7+2jOWXYmO8GdBRWXB4g0qb7t0n+FXYby1mGY542/4FW8atOXwyTOedCpD4otE9FIrK3Qg/jS1oZBRRRQAUUUUAFV7m8trZ0SaZUZzhQT1qxXn/j24L6oFVvuD9a5MZifq9PnsduAwv1qryN2PQAcjI6UVxPhTxJs2Wd6xIPCse1dqrBlDKcg9DV4bEwxEOaJGLwlTDT5Zi0UUV0HKFFFFABRRRQAUUUUAFFFFABRRRQAUUUUAFFFFABRRRQAUUUUAFFFFABRRRQAUUUUAFFFFABRRRQAUUUUAFFFFABRRRQAUUUUAFFFFABRRRQAUUUUAFFFFABRRRQAUUUUAFFFFABRRRQAUUUUAFFFFABRRRQAUUUUAFFFFABRRRQAUUUUAFFFFABRRRQAUUUUAFFFFABRRRQAUUUUAFFFFABRUVzcQ20RkmkVFHcmuP1zxcTuhsBgf3zXNiMVSoK82dWGwdXEu0Edbe3trZxl7iZEHoTzXN6j4ygTK2kZc+pri7q6uLly80jMT6moa8Ovm9SelNWR9HhsjpQ1qu7/AANq+8Salck/vii+i8VlTXE8pJklZifU1FRXmTrVKnxSuevTw9KkrQikBJ9aKKKyNQooooGFFFFABRRRQAoYjoSKcssikFXII96ZRTuxNJl+DV7+H7tw/tzWja+K9ShxuYSD/arn6K2hia0PhkznqYShU+KKO2tPGsZ4ubcr7rzWxZ+I9MuQMThCez8V5jQCQciu2nm1ePxann1ckw0/h0PYop4ZRmORWHsakryG3vrq3bdFMyn61s2PizULfCy4mXvnrXoUs5py+NWPMrZDVj/Ddz0RjhSfQV5V4hm8/VZn/wBo11cfi+0mtZFkR4pNpx6ZxXDSu0kjO3UnNc2a4qFWEVB3OvJsHUoznKorDQcHI611fhXxI0DLa3rExnhWPauUory6GInQnzQZ7GJw1PEQ5Jo9kjdZEDowZT0Ip1efeFvEUlpIttcsWhJwCf4a76GWOaMSRsGUjgg19ZhcXDERvHc+KxmCqYWfLLbox9FFFdRxhRRRQAUUUUAFFFFABRRRQAUUUUAFFFFABRRRQAUUUUAFFFFABRRRQAUUUUAFFFFABRRRQAUUUUAFFFFABRRRQAUUUUAFFFFABRRRQAUUUUAFFFFABQeBzRTZUWSNo2+6wwaAOP8AFXxN8G+HPNjvdWSWeIFmhgUyNj8OP1rIs/i7p93YR6hB4U8UvZSAFLj7Gmwj1+/n9Kl8deE9B0L4a64mk6VDGxhaVjt3MTnJ5PNc74Y+Ikuo+CNK0vwP4fudV1FrZFZpo/Kt4QR94sRhseg60AdL438WWurfCLVdd8NXxYmHbG6/KyMSBjnoea6XwC9xJ4L0iS6Z2na1QyFzkk4715h468LzeE/2f9Us7m5We9llgluJI12qWM6cAdhXpvhy8t9P8DWV7eSrFBDZq8jscAACgDdZlVdzMFHqTisvxVZ6jqGhT2+kamunXbbTHcFN4XBBPGR1FebONS+IkF3r2oaleaF4Vtlf7MkR2S3GBzKxPRfQUz4f+IpdW+AmrXsd/PdSWqXMcc8n3iFztNAHrGlrcR6bAl5cLPOqASSqMBz61ZrxG61jWv8AhmvRNZtr2VL0eXJLIvLMu9gR/Kuj8a+INcuNAsNL8N3SW+pS6at7czuu7yY9mQfckg0Ael1y3/CWM3xOk8Gx2JYR6bHfPcbuAHd1Ax/wCud0nx9qkPgXQL8aHd61fXlt+9+znC71wDk9s15vH4i+JGo/tCzSWXhS30W7m0GBDFd3azAxCWUrJ8uMcluOvFAH0nTJZY4l3SyJGPVmwK4Xwpa+ONKmv9c8ceINNuLZYiyW1nA0aRADuWJya84Hii38dWsmsTrq+pi6Lf2XpVmpSPZ/CZJOitQB75dX1napG9xcxRLIdqMzYDH61OzKqlmIAHUmvLdJ8BavdfBv/hG/EF882rBXmhffloW3FkXI644Gfaud8PeKNc+Illpfg3zprW/s38vxJOnysjRnDqv+9g4PvQB7opDDKkEeormPBnimTxDrGt2n2EwQ6dOsUcpbPm9cnHbpWZ4h8W6noF8uh6H4Pv8AV5I4x5bLKI0b23sMV5T8KNX+Keqa54qj0rR9N0h/ta71vJRP5JOf7uM0AfSNFc18P9M8Uabp048Wa1bareyylw1vEY0Rf7oBJNdLQAUUUUAFFFFABRRRQAUUUUAFFFFABRRRQAUUUUAFZ2tatb6bAWkYGTHyoOppuv6tDploZGIMh4Va811K9mvrlppmJJ7eleZj8wWHXLH4vyPXy3LHiXzz0j+ZZ1jWLrUpSZHITso6Vm0UV8xOpKpLmk7s+vp04U48sVZBRVi2srq4YCGF3z6Ctqx8JahPhptsS+5zV0sPVq/BG5nVxVGj8ckjnaUAnoCa7yz8G2keDPMznvjita20HTIPu26k+pr0KeT15fFZHmVM9w8fhTZ5gkEz/djc/hVmPStQkPy2sh/CvU4rW3jACQov4VKFUdFA/CuqOSr7UjjnxBL7MDzBPD2qMP8Aj1f296lXwvqpI/cgfU16XRWyyaj3Zg8+r9EjzX/hFtV/55D86a3hjVV/5Y5/GvTKKf8AY9Duyf7dxHZHlz+H9UU82r49RVZ9L1BDhrSUfUV61SFVPVQfwqJZLT6SZrHP6q3ijx+S3mjbDxOPwqMqw6qRXsD21u67WhQj6VTn0PTZvvWyj6VzzyWX2ZHTDiCP2oHlVFehXfg/T5stG7xt+lZF54NuowTbzJL7dK5KmV4iHS/od1LOMLU+1b1OUorRu9F1C2J8y3fA7gZrPdWU4ZSD71wzpyg7SVj0IVYTV4u4lFFFQaBRRRQAUUUUAFdB4Y8QSafIIZiXhY/lXP0VrRrToyUoMxr0IV4OE1oexW00dxCssTBlYcEVJXmnhvXZtNmCSMXhY8jPSvRbO6hu4FmhYMpFfV4PGwxMfPsfFY7ATwktdV0ZNRRRXacAUUUUAFFFFABRRRQAUUUUAFFFFABRRRQAUUUUAR3M8VtbyXE7iOKNSzsegArxjXPiZ46KXPirRPDdrJ4QsZCskk85W4uEU4LxoFIIOMjnkYrrPjje3K+GbfRrFit1qtwsC/7mRv8A0Ndda6Lp1voEOhi2RrCGBYFiYcFFGAD+AoAp+LbPWNT0aIaLqy6VcB0kMrx7wVBBKnkdRxW1b7xbx+Ywd9o3MOhPrXEfHu7uNO+EHiO8s5GimgsJXjZTgqQhxVe6sdQ1z4OaVdW+uXumXcekR3JmtyMu3kA4bI6ZoA9CrG8ctcJ4L1uS0kaK4jsJ3icdQ4jYg/nivK/hKPid/wAKx0HXrXWbHWhdWMdw9rcxlZXLKDgSZwPyrtNO8WQeJtC1vR7yzl0zWbexlF1ZynJQFSNyt0YZPUUAW/g7qN9qvw40a81KXzbtoAJX9WrqknheVokmjaRfvKGBI+orx7wv4h/4RP4LWkdrmbUrm4Nnp8XeSZug9uAT+FQR6DP4I+IvhC+TULm5utZaeLVfNcnzSIyy4HQYb+VAHtlMjmhkcpHLG7DqFYEivMvi144jstfsfB1pfyWVxdRNcXc8SF3jgXAIQD+Ill/DNYngHQdQuviDaa5oq6pYaDawSLczXz4e/dsbTsPK7cHnvuoA9rpokjMhjEilx1UHkfhXh/ijxprGkfHrU9JguJJ45PD0ZsbP+EzNOV3/AICuhs/AV/ouoweMJPEGp3OoxxM19bK2Y7gnB2qOwHagDsfiD4k/4RXw3Jq32Y3LLIsaxg4yWNbOnTPc6fb3EkflvLErsmc7SRkivAfjh468Xan4FnWw8A3cNqLiM/a7i7RNhycfIRk11GmWfxi17S9OLatouh2bQRO+2FpJmG0ZAYHAoA9dPAqOOeGQMY5o329drA4ryf4k+NIJPFY8Gx6nc2cVtAs2oy2kZeZg33UQDvxzTfhVoeor4yutetIb/TPDrW4ijgvJMvcvk/vSvVeuMH0oA9Xsry1vY2ktLiOZFYoxQ5wwOCPrUwdSxUMCw6jPIrxLVtc/4VP471W3kjll0nW1e6sIlycXRBLIPdnzj610mhtq/gzwo+u6xb3ut6zfuJLiKDnZuPCqOwGaAOh8VeKpNH8T6FosNibhtTn8t33YESd2966mvm/4geL/AB9qHxL8I/Y/BP8AZha52wSXV6jCXOeqjBX8a9O8MaX8T7jxJb6l4k13SYtNiDbrC0t2DMSOMsTjigD0KiiigAooooAKKKKACiiigDC+IH/Il6vnp9lk/wDQTWb8GYYIvhjoHkRRoGsoydgAzxXT6lZwahp9xY3KloZ42jcD0Iwaq+F9FsvDmgWeh6d5v2SziEUXmNubaOmTQByf7QJVfhTqjupZEkt3cAZ+UToT+gNcb8Tdesry38E+EW1GPT9M1ZBdXUsjbVe3iAzHk9yWX8q9pv7O1v7OSzvIEnt5RteNxkMPesPxF4F8J+IbazttY0S2uorL/j3VgR5Y9BjtQBx1ze/8Jzf2vhnwymzwxZFTf3oG1Zdv3Yo/XJHJ6YNZ/wAJ47Nvhn4u0u3jULbyXUZjAwBlWwK9Z0nTbDSbJLLTbWK1t0GFjjGAKisdF0uxju47OyigW8JM4QY3kjBJ/OgDyWwge4/ZSENurNPBp7lVQZO9ZCcVofDK3uLj4W3viXUkeO5v9NUKkgw0KRwhCv0LKW/GvS9J0fT9L0z+zbO3VbXJPlnkc9amu7G1udMl054wttLG0TInHykYOKAOD/ZzcSfCjTHDbgWfB9s1T1D7Pa/tIW08ikS3WiRwo2eDtkkOP/Hq7zwl4f03wvoNvomkxtHZ24xGrNk/nUt3oumXWsW2rz2qPe2ylYZT1UHqKAMD4yw3dx8M9cisUd5zbNtVOprl/hT48+H1n8N9Llh1OxtGitVWaDbtlVgOQUxnNerMqspVlBU8EHvXLL8OfA66p/ai+GdPW837/NCHO71xnFAGLpHiC5t9D1jx3raS2dqylrK3mOCsYHy5Hqx5/GvOfDc178PdQtviRqYL6X4ocTazsXJsjIcqeOqrkZPsa908V+HdM8TeHrjQtUjc2U6hXWNtpwOmKWLw9pC+Hl0CSzjn04ReUYZRuDLjHNAEnhzWLPX9GttX08s1tcpvjLLgkfSvPvhG9vB8SPHmmorJLHcwyMG7hg3Ir02ztrezto7a1hSGGMbURBgKPSqlroumWusXWr29okd7dKFnlHVwOmaANCiiigAooooAKKKKACiiigAooooAKKKKACiiigAqvqF3HZWr3Epwqj86sVwfjjU5Lm7FjBlkQ/MB3NcuMxKw9Ny69DswOFeJqqHTqYetahNqF68sjfLn5R6CqaIzttRSx9AK3tG8L3l7iSb9zH7jk12el6HYWCDZEHf+81eBRy+viZc89L9z6avmeHwkfZw1a7HEaX4Z1C8IZk8qP1aup03wpp9thpszP79K6EAAYAwKK9mhltCl0u/M8DE5tiK2l7LyIobeGEYiiVB7CpaKK70ktjzW29WFFFFMQUUUUAFFFFABRRRQAUUUUAFFFFABRRRQAjKrDDKCPeqF7o2nXYIlt1z6jitCiplCM1aSuXCpODvF2OQ1DwbCcvaSsPRTXN6hol/Z58yFiPUDNep01wu0lgCPcV51bKqNTWOh6mHznEU9Je8jxxgVOGBB9DSVf8QOj6pMyKANx6VQr5iceWTR9hTlzwUu4UUUVBYUUUUAFa/h7WrjTbgDcWhJ+ZayKK0p1JU5KUXqZVaUKsXCauj17T72C+t1mgcMD1HpVivLNC1e40y4DI2YyfmU16RpeoW+oW6ywuDxyvcGvqsFjo4iNnpI+MzDLp4WV1rEt0UUV3nmhRRRQAUUUUAFFFFABRRRQAUUUUAFFFFAHk/x/kfTtX8GeIZt407TdQdrxlBO1WCgE+3Br0R/EWgpYi+bWbD7OV3CTz1wR+dW9TsLPU7KSy1C2jubeQYeOQZBFcZB8I/A8M6uNMdolOVt2lJiH4UAc/8AErXJvGHw68XDSbVn0aLR7oC4kUr9ofymxsB5xn1xWhJrz6P8BNOvrfSrzVgNDjjeK027x+4AJ+YgcV6DLpljJpUmlm2jWzkiMTRKMAqRgj8qz7/TbbTfBl9p1jFthjspUjTrgbDgUAeNfAHxn4q/4VDoGnaf4F1WR4bKNIru4eJbeQbRgjDbsfhXb+GvCviIahrPi7xTLZ/2xeaa9mltZkmKOPhgMsAScqKtfs8NL/wpfwvFPA8EkOnxRsjjByFFd7KvmRsh6MCKAPBfgfC3ifxKs0yl9P8ADpkRFYfK1wxGGHuuD+ddR8aLlrXx14BkVQxOoSpg+6YrtvBHhTS/COmzWOlowSa4e4kZzkszHml8S+FdK8Qajpd/qCzGbS5jNbbHwNxGOeOaAPKzquh6F+0XqreKmhtVu7AfYJ7lf3Zww3KGPAP+FddrXiqHxLqln4b8Iz/alLiS+u4f9VBEP4d3ct2xnpXVeJfCvh3xLHHHr2kWuoLH9zzVyV/GpvD2gaN4ftPsmi6dBYw5yViXGaAPK9Q03T5f2stNa4Ul7bwqGg92+0MOfwr2es2TQtLk8RJ4ga1U6klv9nWbuI927b+ZrSoA4T47wxy/Da/MyFo4mWRgPY103g64juvCOj3URzHLYwup9igNXdTsbXUrCaxvYVmt5lKyI3RhRptlbadp9vYWcQitreNY4kHRVAwB+VAHiXgfWNA0H4x+M7bxTNb2V7Pc+daS3YwHiJ42sePwrtZvEC+MPE9rpXh2ZptLtG8y/u48iNj2jU9z3yOOa6LxL4N8L+JZUl13Q7S/kQYV5V5A+orQ0XSNM0WyWy0qyhs7deiRrgUAeP8AxP0y4+JHjO40nSLtIZfDMYnhc4Ie6xuT3wrYz9K6/wCFXxGsfF0I0yW2ntdctI8X9q6EeSw469Dn2roNC8I6Lo2u6hrVlFILzUHLzsz5GT6DtWlaaTplnqFxqFrYwQ3Vz/rpUXDP9TQB5x8Y3gtPH3gC8mVhv1hIFfspYHrXqgrO1vRNL1oWw1K0S4+yzCeHd/A46MK0QMAAdKACiiigAooooAKKKKACio5Z4YSPNmjjz03MBmmfbLP/AJ+oP+/gp2YWJ6Kg+2Wf/P1B/wB/BR9ss/8An6g/7+CizHYnoqD7ZZ/8/UH/AH8FH2yz/wCfqD/v4KLMLE9FQfbLP/n6g/7+Cj7ZZ/8AP1B/38FFmFieioPtln/z9Qf9/BR9ss/+fqD/AL+CizCxPRUH2yz/AOfqD/v4KPtln/z9Qf8AfwUWYWJ6Kg+2Wf8Az9Qf9/BR9ss/+fqD/v4KLMLE9FQfbLP/AJ+oP+/go+2Wf/P1B/38FFmFieioPtln/wA/UH/fwUfbLP8A5+oP+/goswsT0VB9ss/+fqD/AL+CnJdW0jBUuIWY9AHBJosxWJaKKKQBRRRQAUUUUAFFFFABRRRQAUUUUAFZ0OjWEd2915IaRjnLc4rRoqZQjK3Mti4VJwvyu1wAAGAMCiiiqICiiigAooooAKKKKACiiigAooooAKKKKACiiigAooooAKKKKACiiigAqtqcvk6fPL/dQn9Ks1h+NpzDokir1fC/hWVefJTlLsjfDU/aVYx7s84nfzJnf1JNMpdjf3T+VSpbTufliY/hXxNm2foF4xW5DRV6LSNQk+7ayH8KuReGdUk/5Y7R71pHD1ZbRZlLFUY/FJGLRXTQ+Dr5hl3Rfxq7D4K5Bkuj9AK6I5diZfZOaea4WP2zjKK9Ah8HWC/fkdj+VXofDelRgfuC2PVq3jk9d72RzTz3DrZNnmQVieFJrU0K6v7C6EkEblSeVwcGvRItJ0+P7tpF/wB81YS3gT7sKL9FrqpZPOElLnszjrZ5CpFx5Lp9xbaRpYEkZdpZQSPSpKKK91bHzj3CiiimIKKKKACiiigAooooAKKKKACiiigAopsjpGpaR1RR1LHAqL7ZZ/8AP1B/38FOzAnoIDAggEHqDUH2yz/5+oP+/go+2Wf/AD9Qf9/BRZjsSwxxwxiOGNI0XgKowB+FOqD7ZZ/8/UH/AH8FH2yz/wCfqD/v4KLMLE9FQfbLP/n6g/7+Cj7ZZ/8AP1B/38FFmFieioPtln/z9Qf9/BR9ss/+fqD/AL+CizCxPRUH2yz/AOfqD/v4KPtln/z9Qf8AfwUWYWJ6Kg+2Wf8Az9Qf9/BR9ss/+fqD/v4KLMLE9FQfbLP/AJ+oP+/go+2Wf/P1B/38FFmFieioPtln/wA/UH/fwUfbLP8A5+oP+/goswsT0VB9ss/+fqD/AL+Cj7ZZ/wDP1B/38FFmFieigEEZByPWikIKKKKACiiigDwP9pSz/tTx94R0qS6uYIbrKSGCUocFj6Vkf8Kk0b/oNa7/AOBh/wAK6H49/wDJV/A//XT/ANmNdJX0NKtOnh6ai7afqz0YTlGnGzPOv+FSaN/0Gtd/8DD/AIUf8Kk0b/oNa7/4GH/CvRaKr61W/mH7Wfc86/4VJo3/AEGtd/8AAw/4Uf8ACpNG/wCg1rv/AIGH/CvRaKPrVb+YPaz7nnX/AAqTRv8AoNa7/wCBh/wo/wCFSaN/0Gtd/wDAw/4V6LRR9arfzB7Wfc86/wCFSaN/0Gtd/wDAw/4Uf8Kk0b/oNa7/AOBh/wAK9Foo+tVv5g9rPuedf8Kk0b/oNa7/AOBh/wAKP+FSaN/0Gtd/8DD/AIV6LRR9arfzB7Wfc86/4VJo3/Qa13/wMP8AhR/wqTRv+g1rv/gYf8K9Foo+tVv5g9rPuedf8Kk0b/oNa7/4GH/Cj/hUmjf9BrXf/Aw/4V6LRR9arfzB7Wfc86/4VJo3/Qa13/wMP+FH/CpNG/6DWu/+Bh/wr0Wij61W/mD2s+551/wqTRv+g1rv/gYf8KzvD3h2Hwt8dPCVlZahqE8U7SO4uJy3IjavVq4PUv8Ak4PwV9Jf/QDVwr1JqSk9LP8AIanJppvoz6Kooor5k8wKKKKACiiigAooooAKKKKACiiigAooooAKKKKACiiigAooooAKKKKACiiigAooooAKKKKACiiigAooooAKKKKACisHxX4v8P8Ahi2M2salDbjspbk15Prv7SPh22laPTdPnusfxt901cacpbIaTZ7tUN3aw3cXlzxh19DXzcn7Tl15g3eH7fZnnDNnH511Ph/9ozwveyrFqNrNZkn75+6KcsPK2qKXNF3R7DFpWnxY2WkQx7VZS3gQYWJB/wABrN8OeI9F8Q2i3WkX8N1GR/A3Na1YqnGOysEqk5fE2IFUdAB+FLRRVEBRRRQAUUUUAFFFFABRRRQAUUUUAFFFFABRRRQAUUUUAFFFFABRRRQB5x+0jJJH8I9WeOR42G3DKxBHPqK8m0L4XaVfaJY3s2s62JLi3jlcLdnALKCcce9er/tK/wDJINW/4B/OsXwh/wAippH/AF5Q/wDoAr3MFUlTwt4u2r/JHfQk40tO5x//AAqTRv8AoNa7/wCBh/wo/wCFSaN/0Gtd/wDAw/4V6LRW/wBarfzF+1n3POv+FSaN/wBBrXf/AAMP+FH/AAqTRv8AoNa7/wCBh/wr0Wij61W/mD2s+551/wAKk0b/AKDWu/8AgYf8KP8AhUmjf9BrXf8AwMP+Fei0UfWq38we1n3POv8AhUmjf9BrXf8AwMP+FH/CpNG/6DWu/wDgYf8ACvRaKPrVb+YPaz7nnX/CpNG/6DWu/wDgYf8ACj/hUmjf9BrXf/Aw/wCFei0UfWq38we1n3POv+FSaN/0Gtd/8DD/AIUf8Kk0b/oNa7/4GH/CvRaKPrVb+YPaz7nnX/CpNG/6DWu/+Bh/wo/4VJo3/Qa13/wMP+Fei0UfWq38we1n3POv+FSaN/0Gtd/8DD/hR/wqTRv+g1rv/gYf8K9Foo+tVv5g9rPuedf8Kk0b/oNa7/4GH/CuY+J3gOx8M+EptWsdW1iSZJEUCW6JXDMAf517ZXA/Hz/knF1/12i/9DFa4fEVZVYpvqXTqSckmz3nwoSfDWmkkk/Zo8k/7orTrM8J/wDIs6b/ANesf/oIrTr5mfxM8uW7CiiipEFFFFAHhvx7/wCSr+B/+un/ALMa6Sub+Pf/ACVfwP8A9dP/AGY10le7H+BT9P1Z3r+HEKKKKkQUUUUAFFFFABRRRQAUUUUAFFFFABRRRQAUUUUAFcHqX/Jwfgr6S/8AoBrvK4PUv+Tg/BX0l/8AQDW1H7X+F/kXHr6M+iqKKK+ePOCiiigAooooAKKKKACiiigAooooAKKKKACiiigAooooAKKKKACiiigAooooAKKKKACiiigAooooAKKKKACvFPjr8ZofDAk0Tw9LHNqhGJJByIf/AK9dP8evHK+C/BzyQOBf3eY7cdx6t+GRXxLd3E13dS3VxI0k0rF3ZjkknrXTQpc3vMuMSzresanrV897ql7Nd3Dnl5XLGqNFFdpYUUUUAbHhXxNrXhnUkvtHvpraVTkhWIDD0NfXHwS+LVl43txYX2y21aNeUzgSe4r4vq/4f1a90PWLbVNPmaK4t3DowPpWdSkprzE1c/RSivA7r9o7Rrfw7bPDaPc6m8Y8xOio2O9XvgL8TtX8a6/qTaxcQW9tHHmKIEADn3ridGSTbM+Vnt1FVv7Qsf8An8t/+/go/tCx/wCfy3/7+CshFmiq39oWP/P5b/8AfwUf2hY/8/lv/wB/BQBZoqt/aFj/AM/lv/38FH9oWP8Az+W//fwUAWaKrf2hY/8AP5b/APfwVJDcW85IhnjkI67GBxQBLRRRQAUUUUAFFFFABRRRQAUUUUAFFFFAHm37Sv8AySDVv+AfzrF8If8AIqaR/wBeUP8A6AK2v2lf+SQat/wD+dYvhD/kVNI/68of/QBXs4X/AHVf4n+SO2l/C+Zq0VU1i6ey0q6u41DPDE0gB6EgZrP8C6xNr/hu11S4jSOSbOVToMHFacj5eboVZ2ubdFc34X8QXOra9rOnzQxpHYSbEZerDPesn4jeOLjw9MtvplqlzMmGuC/3Y1JA/mRVxozlPkW5Sg27HdUVzHiHxSdI8L2mptAJbm7KRxRg8b26fhWdpFj4u0/Xm1KZbW7gviBKkZP7leuRmhUna7dg5dLncUVxF1rt/D8TV0x7zy9P+zGRkbAUHI5z+NdjbXVtdAm2uIpgOpjcNj8qmdNxtfqJxaJqK4O71bVNX8eXXh+21R9Kt7OASM8YG6TP1qz8NNb1HUptXsb64+2LY3GyK6PWQHPBxxxirdGSjzf1qNwaVzs6K5rVPENxaeONP0JYojb3MJkeQ/eXBqva+KLzVfFEmnaLbxzWNsCtzcPnG/0Wl7KVr/MXIzraK5Lwx4smutQ1HS9ahS0vbNmbC8K0fZhTfDXijUNah1K/js4xYwsy2rZwZSO+TxjNDozVx8jOvory+38ca02vSwtbAyfZ1xa+avlq+3k7vTPavTomZokZgAxUEgetFSlKna4Sg47jq4H4+f8AJOLr/rtF/wChiu+rgfj5/wAk4uv+u0X/AKGKrDfxo+qHS+NHvPhP/kWdN/69Y/8A0EVp1meE/wDkWdN/69Y//QRWnXz8/iZ50t2FFFFSIKKKKAPDfj3/AMlX8D/9dP8A2Y10lc38e/8Akq/gf/rp/wCzGukr3Y/wKfp+rO9fw4hRQKXa390/lUiEopdrf3T+VG1v7p/KgBKKXa390/lRtb+6fyoASil2t/dP5UbW/un8qAEopdrf3T+VG1v7p/KgBKKXa390/lRtb+6fyoASil2t/dP5UbW/un8qAEopdrf3T+VIQR1GKACuD1L/AJOD8FfSX/0A13lcHqX/ACcH4K+kv/oBraj9r/C/yLj19GfRVFFFfPHnBRRRQAUUUUAFFFFABRRRQAUUUUAFFFFABRRRQAUUUUAFFFFABRRRQAUUUUAFFFFABRRRQAUUUUAFFY+ra7BaubeD99P3A6L9TWOt5f38mPMd+eVT7tAHzR+1P4ibWPiI9hG5NvYRiMLngPzuP8q5z4UfDbWPH1862f7myhYCa4boD6D1NZ3xWaRviVrqTE5W8K89hgV9SfBKzbRfh3pctnD+5mjMjyJzuO49cfl+Fd05+zpqxo3ZGPH+zh4TGmrC91ctdhcGbccE+uOleJfGH4U6p4BmW48w3emyNhJgOnsfSvtGxvo7lQMgP6etc58YdMtdV+HmrW91s2rAzgt2IGRWFOvJS1ZKk7nwVRSDoKWu80CiiigCS1EbXMSzNtiLgOfQZ5r6H8L+Gvg61lE9n4gmFw0YMwhumBB75wa+dK7z4RfEI+Aru6nGnpeeem3DAcfnUVItrQGez/8ACM/DD/oYdR/8C3/xo/4Rn4Yf9DDqP/gW/wDjWB/w0g//AELcP5LR/wANIP8A9C3D+S1hyVCdTf8A+EZ+GH/Qw6j/AOBb/wCNH/CM/DD/AKGHUf8AwLf/ABrA/wCGkH/6FuH8lo/4aQf/AKFuH8lo5Kgam/8A8Iz8MP8AoYdR/wDAt/8AGj/hGfhh/wBDDqP/AIFv/jWB/wANIP8A9C3D+S0f8NIP/wBC3D+S0clQNTf/AOEZ+GH/AEMOo/8AgW/+NWbKTwt4Pf8Atbwxrl1c3Cf6y2lnZxKvcYJ61y//AA0g/wD0LcP5LR/w0g//AELcP5LS5KnUVmfRnhnWrLX9Hg1OxcNHKucd1PcGtOvmT4d/GGa++IUcdhoUqQagwW4hhXPzf38CvpuuepBwepLVgoooqBBRRRQAUUUUAFFFFABRRRQB5t+0r/ySDVv+AfzrF8If8ippH/XlD/6AK2v2lf8AkkGrf8A/nWL4Q/5FTSP+vKH/ANAFezhf91X+J/kjtpfwvmP8Uf8AIt6j/wBe0n/oJriPhhp/iGbwbZSWWvJawHdtjNurbefUiu/1a1a90u6s1YIZomjDHtkYqh4K0aTw/wCHrbS5JlmaHOXUYByc10wqKNJrrc1UrRscN4Nv20LUfGF9qE4uXtmLswXbvI9APWsDV9U0WbwFqd1LrFtPrOoPGzxB8soEinb+n6V6f4c8OPpet6vfzTRzJqEm8Jj7vPepPGnh5Ne8O3GlweTbySlCJCnTDA9vpXQq8PaX9PwLU1zfcZMen6P408EW1nDeI7RIhSaI5MUg6GsybV/FPgy4gh1ox6npcsiwxTrw8fPVsV0mpaVqltotomkX62s9mAXG0lJgByCAOc1habpGueL4rK+8STRwW0MnmLaxoVLMDxuBA4qYSjZ8z938RJrrsZesWVrrHxato7jc0D2hcpnAcZHB9RWhp9rb6H8VxYabGLa0uLIySQxjCblPXA+tbh8Lyf8ACbR+IFuI1hSAxCHBz1H+FTT+HZJPHEXiH7QgjS3aExY5Oe9DrRta+lvxDnW3keea/Yap4y1PUNe0lTbx6cTb7YztkuMcsCRzjFaWl+K7OKHRNH8MRxWlxJN5d5bFBvTHUt9fWuitvC+s6PqF3L4f1O3itbtjJJDcKWAf1GAazovh5dQ6iNdh1hhrRfLuQfKK/wB3Fae1ptWb0W3/AASuaLVmZfxTtdSuvHmm2+mSFLs2bYI6kZOQK6f4UXWmzeGhb2MPkT2zmO7jP3hKD82fxq1c+Hbq58Xabr811Fm0gMciAH5ye4qG48KzweKf7b0a8S085cXMRBxIfXispVIypqF+hLknFROM+MqtdeIol0YStfxWxN40ZP8AqsdDj8a7zwYmk3/gmyhsYw1jJBt2n16N+uai8IeF30l7+71K5S9vr6QtLIBxt7DmneEfDU3h7UL8QXYfTp3MkUHOYyev60qlSLhyJ7fj/XQJSXLy9ipF8PdCjvHP2eE2ZhEa2/lj5SBjdn175rro1CRqi/dUAD6U6iuedSU/iZm5N7hXA/Hz/knF1/12i/8AQxXfVwPx8/5Jxdf9dov/AEMVphv40fVFUvjR7z4T/wCRZ03/AK9Y/wD0EVp1meE/+RZ03/r1j/8AQRWnXz8/iZ50t2FFFFSIKKKKAPDfj3/yVfwP/wBdP/ZjXSVzfx7/AOSr+B/+un/sxrpK92P8Cn6fqzvX8OJn+ItNbV9FudOW6ltDMu0TR/eTnqK4f/hV9x/0OGq/n/8AXr0iirhWnTVosqM5R2PN/wDhV9x/0OGq/n/9ej/hV9x/0OGq/n/9evSKKv61V7/kP2su55v/AMKvuP8AocNV/P8A+vR/wq+4/wChw1X8/wD69ekUUfWqvf8AIPaz7nm//Cr7j/ocNV/P/wCvR/wq+4/6HDVfz/8Ar16RRR9aq9/yD2su55v/AMKvuP8AocNV/P8A+vR/wq+4/wChw1X8/wD69ekUUfWqvf8AIPay7nm//Cr7j/ocNV/P/wCvR/wq+4/6HDVfz/8Ar16RRR9aq9/yD2su55v/AMKvuP8AocNV/P8A+vR/wq+4/wChw1X8/wD69ekUUfWqvf8AIPay7nm//Cr7j/ocNV/P/wCvXX+EtDfQdO+xvqM98c58ybrWzRUzrzmrSYnOTVmFcHqX/Jwfgr6S/wDoBrvK4PUv+Tg/BX0l/wDQDRR+1/hf5BHr6M+iqKKK+ePOCiiigAooooAKKKKACiiigAooooAKhuLq3tx++mRPqaz/ABBqYsbdtpw+K8+vdQkmlMkkpJPbNAHo51rTR/y9x0n9tab/AM/cf615h9qHqaPtQ9TQB6f/AG1pv/P3H+tH9tab/wA/cf615h9qHqaPtQ9TQB6f/bWm/wDP3H+tH9tab/z9x/rXmH2oepo+1D1NAHp/9tab/wA/cf60f21pv/P3H+teYfah6mj7UPU0Aen/ANtab/z9x/rR/bWm/wDP3H+teYfah6mj7UPU0Aen/wBtab/z9x/rR/bWm/8AP3H+teYfah6mj7UPU0AeoprGnO21bqMmraSo4BVgR7GvKYH80HZJ83oTya0tL1e5s3CliydwTQB6QK53xPrLQONPsz++YZkftGtPOvwppUl1u+YLhV/2j0rndOtpb272vkvId8zfyFAFrRdLe9fdyIs5Zj1c+tdfZ2kNrGEjQDHenWdultAsaDGBU1AHwx8fdNm034q6yJUK/aZvPXPcN0P6V6x+zN8UdOt9Ij8I69cpbGIkWkjn5WBOdufXJNWP2vPB8l1a2viuzhLtEPJucDnb/Cf518yKxU5UkH1FehFKrTVzXdH6AXwjt7lbi1kRon5BRgQDXlP7SvxItrDw63hmyYtf3afvsf8ALNa8j+B/ijXD4207TJtRuJbNmCeSz5UVuftSaei6lp2qKuDKhjY+pBrCNLlqJMlKzPFB0ooortLCiiigArt/g14b0LxT4qOl69qAsYGhLRuf4nyMD+dUr/4e+LrPRbfWH0a5ktJ03ho0LbR7+lb3wX+HJ8d3V9b/AG9rCe1UMpKnnnkVEpLlbuDPRtX+B3hyTV7fR9Cvpbu5Yh55MApDH7kHqe1cx8dPg5J4QtotY0QPcadtCzjGTG3r9K+nPAnhWx8KaLHYWpMkmB5sz8s5+tbN/Z21/ZyWl3Ck0Ei7XRhkEVxqvJPfQz5mfEPwp+GOueOr3dDE9vpy/wCsuXGFz6D1qj8S/h/rfgfV3tb63d7Vm/cXCjKuP8a+59H0yw0ixSy061jtrdPuogwKZrmjaZrdqLbVLOK6iDBgrrnBq/rL5vIfOfIHwz+C3iDxdpc+pTg2FvszbmQYMrf4Vwvifwtrfh3XH0fUrGaO5DYQbc7x2I9a/QW3hit4UhhjWONAFVVGABVDUtB0jUr63vr6wgnuLf8A1UjrkrQsS76hznyfonwE8T6j4NbWmKwXjLvitH4Zl9/evN7Dwzrl54iGgRafP/aHmeWYivKnPev0KAAGAMCs6PQ9Jj1htXjsIFvmG1pgvzEUliXrcOc4f4LfC7T/AANpiT3CpPq0qgyy4+57CvSaKK55ScndkNhRRRSAKKKKACiiigAooooAKKKKAPNv2lf+SQat/wAA/nWL4Q/5FTSP+vKH/wBAFbX7Sv8AySDVv+AfzrF8If8AIqaR/wBeUP8A6AK9nC/7qv8AE/yR20v4XzNWiq+otdLZStZRrJcbT5as2AW7c1x+val4s8OafHrF/c2d7axspubeOLayqeuG74raFNz2Zajc7iiqdjqdjeCMQ3EfmSRiRYycPtIznFWLiQxW8sqrvKIzBfXAzios9hElFYXgzxFF4i06W5EBt5IZCkkZOduKo+HPGtprHirUNCSAxta/ck3ZEnr9Kv2U9dNh8r18jq6K5/VPEi2fizT9AjtTM90jO7hv9WB6iqt34quZtal0rQdKbUpbf/j4dpBGkZ7DJ4JoVKT6Bys6qiqekTahPa79Ssks5s/6tZQ4x65FW25UhWGccGoasxC0Vxeh63rX/Cc3Wg6lcW9xEkIlRo49pGSeP0rU8KeIxrt9qtsLUwf2fP5OS2d/HWtJUpRKcWjoKKx/EGqX1jLDb6dpct/PLnHOxFHux4FZ+i+KZ5/ET6Dq2mmwvAoZAJBIrj2IpKnJq6Fyu1zqKKxPGOvr4f01blbc3M0kgjihDYLk1J4R1yHxDokOpRRmIuPnjJyUPpS5JcvNbQOV2ua9cD8fP+ScXX/XaL/0MV31cD8fP+ScXX/XaL/0MVphv40fVFUvjR7z4T/5FnTf+vWP/wBBFadZnhP/AJFnTf8Ar1j/APQRWnXz8/iZ50t2FFFFSIKKKKAPDfj3/wAlX8D/APXT/wBmNdJXN/Hv/kq/gf8A66f+zGukr3Y/wKfp+rO9fw4hRSMyqNzMFHqTgUzz4P8An4h/7+CkIkoqPz4P+fiH/v4KPPg/5+If+/gosMkoqPz4P+fiH/v4KPPg/wCfiH/v4KLASUVH58H/AD8Q/wDfwUefB/z8Q/8AfwUWAkoqPz4P+fiH/v4KPPg/5+If+/gosBJRUfnwf8/EP/fwUefB/wA/EP8A38FFgJKKj8+D/n4h/wC/go8+D/n4h/7+CiwElFR+fB/z8Q/9/BT1ZWGUZWHqpzQIWuD1L/k4PwV9Jf8A0A13lcHqX/Jwfgr6S/8AoBrWj9r/AAv8i49fRn0VRRRXzx5wUUUUAFFFFABRRRQAUUUUAFIxwKWmTf6s/SgDz74g3kiQsV+8CcVzNnDLMUiiUvIw6VuePRmI/U1W8I/8heL/AHT/ACoAZ/Yup/8APqf++hR/Yup/8+p/76Fd9g+lN3pu2713emRmgDg/7F1P/n1P/fQo/sXU/wDn1P8A30K72igDgv7F1P8A59T/AN9Cj+xdT/59T/30K72igDgv7F1P/n1P/fQo/sXU/wDn1P8A30K72igDgv7F1P8A59T/AN9Cj+xdT/59T/30K7x3RQGZ1UHuTxS0AcF/Yup/8+p/76FH9i6n/wA+p/76Fd7RQB5xdW1zZSqJozG/Uc1ckbfHHLjBYc1e8cf8fMP+6aoD/jzgNACByCpOWCHcF9TXU+ArpZoZZJk2S78YNcc0mybB6VoafdyWkyujYH86APUVORS1kaLqSXUA+bmtcdKAKmr6fa6rps+n3sSywToVdSO1fFvxp+GWpeB9ZkmiiabSZmLQzKMhAf4T6Yr7dqlrOlafrFjJY6lax3EDjBVxmtaVVwY07HxN8BbV7j4jWTL0h/eMfYV3H7TkwfS9IQsN3mO2PavSIfhtoPgfWrrUdHkctcrsSF+fLz715X8e9J8Qavq9t9g0m6uLKGMKsqLlSe9bKanVTRV7s8WorRXQtaabyV0u7MmcbfLPWuh0H4YeN9ZmEdtoU8YJxvm+VR+NdTkluyzja9i/Z++Fd34m1iLWNYtni0m3YOA4x5xHQAeleh/DP9nqy094tQ8VXC3U6kMLaP7gPue/5V7xZWtvZWyW1rCkMSDCoowAK5quIVrRIcuwJa262y2whTyVXaEI4xVDTPD2j6bqM2oWNjFb3Ew2yMgxkVq0VyXICiiikAUUUUAFFFFABRRRQAUUUUAFFFFABRRRQAUUUUAFFFFABRRRQB5t+0r/AMkg1b/gH86xfCH/ACKmkf8AXlD/AOgCtr9pX/kkGrf8A/nWL4Q/5FTSP+vKH/0AV7OF/wB1X+J/kjtpfwvmatecau+reMtev/DPm29rp1rIpmYZMki9cdMV6PXPaFYavb+ItQuryKyW1l/1LRA+Yf8AeropSUby69DSDtdlDxP4GsdShint7yawuraMKk6HAwBxu9qyPB3iDxJb+Jl8O6gI9Xt1BzfQcqAB3J4rr9Y0RtVu1a5v5ltFH+oi+XJ927j2xWhY2NpYwiG0t0iQdlFV7b3OWWv6D59LPU890i6Xwz4n8TWMhXy3gN3H2HuP1FYOk2c2h33h3xHvA/tCZkn9t3AzXU/EvwdqmvanaXekvDH8piui7kFkJBx09q1vGPhl9U8IJpdgES5g2NAWOArKfWuhVYWWvxb/AJGiktPPcxtAzqfjfX9cRcw21sYIm64JGeP++azfhofEjaVqF3pcOn4a6kLyXLNukIxwMA9Pf1rrvh54em0Hw39jvyj3crFrhkbIbNZVlovijw7c6hb6FBZ3ljdN5kZnnMbQsevAU57elS6kXzRVulvkLmWqK1z4g1bxH4J1AWdu0Wp2c3l3MMZ5YDrsP0qz8P5vDcl3C2m3V1b3whxcWk4YMSe53f0q3ofh3VtD0KdrGaCXVLibz5g4wjk/w57D3xVfT/D+tX3jGLX9Xt7PTxBHsWO3lMnme7HA9KTcLSSdkJtWaRWsP+Sw3v8A15p/NqX4Uf8AIc8Vf9f/APQU3TmV/jDelWVv9EToc92p2haT4u8P6trE9lpunXkN/c+cpkuyhUdOmw05/C436Ib2t5I7PVxqhtv+JSbQT5/5eM7cfgDXDae89p8S0PiWMNf3KhbOSA/uAv44Oc57V0NxN4y2wXMNjpxfkTWrXJ2+xD7f0xVCDQ9d1TxLBrmuR2tqbMf6NbwyGQE+pbA/lWdO0U7tbfMmOidyh4g1C21L4m2OnTXVvDb6cvnOZHChm645pnw3u4NP8Xaz4fiuYpbfeZrcxuGByegxWl4Y8H7bzUdQ8RWtrc3V3OzqASwRc8DPHak1bwlNbeKNM1rw7BbW/kttuIySoKEYJ75NaOdOzp36fK5V4/CdrXA/Hz/knF1/12i/9DFd9XA/Hz/knF1/12i/9DFYYb+NH1RFL40e8+E/+RZ03/r1j/8AQRWnWZ4T/wCRZ03/AK9Y/wD0EVp18/P4medLdhRRRUiCiiigDw349/8AJV/A/wD10/8AZjXSVzfx7/5Kv4H/AOun/sxrpK92P8Cn6fqzvX8OJQ8QaXDrWj3GmXEs0MU67WeJsOOexrjP+FTaL/0Gda/7/ivQqKuFacFaLKjOUdmee/8ACptF/wCgzrX/AH/FH/CptF/6DOtf9/xXoVFX9aq/zD9rPuee/wDCptF/6DOtf9/xR/wqbRf+gzrX/f8AFehUUfWqv8we1n3PPf8AhU2i/wDQZ1r/AL/ij/hU2i/9BnWv+/4r0Kij61V/mD2s+557/wAKm0X/AKDOtf8Af8Uf8Km0X/oM61/3/FehUUfWqv8AMHtZ9zz3/hU2i/8AQZ1r/v8Aij/hU2i/9BnWv+/4r0Kij61V/mD2s+557/wqbRf+gzrX/f8AFH/CptF/6DOtf9/xXoVFH1qr/MHtZ9zz3/hU2i/9BnWv+/4rrPC+hW/h7TRY2txczoDndO25vzrWoqJ1qk1aTE5ye7CuD1L/AJOD8FfSX/0A13lcHqX/ACcH4K+kv/oBp0ftf4X+QR6+jPoqiiivnjzgooooAKKKKACiiigAooooAKZN/qz9KfTJv9WfpQB5t47/ANW341V8Jf8AIXj/AN0/yqz48/1TfjVXwj/yF4v90/yoAxPF9xu+K0Gmv431DTrN9Nlnlt4Hj+WRXjCgAqTyGb8q3NMuNG0nS73Xrc6lqT2i/vJrkFWYd8DoR+FQePdLtbTxdpPiP+xEvEG6G5aOMFlBGQx9QMY/GrOs32oeIdNutO0bS3WwltJEd5hsBY42hcfjnPtQBpJ4wsX1Gws1hlK3kYbzf4YyV3bT745qtpPibVNV1i4mstODaJAXjM7HDvIvXHtXJ63pOvab4b8K2MFmZr2WeVL1kP3R9nYKc/kK2/Ay63P4btNLm0q40uKztmSczY3zSYPK4J49z7UAPt/H13qenxahomgTXlupcXX75VMRV2Uj3Py5/Gt7V/E1rY+FDr0cTTqUBSIHDMx/h+tUPhPov9j+ArSwmtjDMzztMr8klpnIJ/AiuR8TaFrlldaXpd1eQtpMurlrcLne5dt21h0AGcDHpQB0yePJY/Et3o9/4evLZbeCOfz0kEoZH6EKBntWhrXi7RIdFlnS8djJAxTy4yzA4PUDpXMK3in/AIXBrcVna6YF/s23VHeVsiPLYOMdfauj0vwrHpekakZJBe392ru8pjCjcR0UDoP/ANdAHIaL44t5/hdaXMmm32q/ZtNE08zIYg7KmSRnrnFdlq3i+w0gafDLBPLJcwiUpENxiTbksfasfTLDULf4GxaV9hJv4dIEHkt/E4jxj86gnlv9J8XR6pJ4cvtUjl0tLdTbbSqHjKsGIoA6OPxhpc2p6fbQEyW19btNHcg/KuP4SOxqx4X8RW+vLcNDbyw+S5UCT+Nf73tXBHwZrQh00wQxxG4vGa5XcR9nhdskAeorqfCKXkfi/WkktzFaooWI4wGORyKAHeN/+PqH/dNUP+XGD6mr/jf/AI+of901Q/5cLf6mgChc/wCtNT2Mqk+TJ0P3T6Gqmp3EdsrzSthRVJ7q4hjiuLi1eOCX7j9aAOr0+6lsboc4HcV32lXqXMAZTnivOrdhd6cJgQZI+p/vL2rT8M6ibe6ELN8p5FAHoNQXtwltA0jsBgVDLfwQQeY7jp0rjte1ObUpDFCWEOcEjq3sKAKF/dTaxq+YcsN2yIep7mvQdNsIbTT4rXy1YIvO4Z571j+EtE+yKLy5jCykYjT+4v8AjXSUAVxY2IbcLO3DevlLn+VToioMIqqPQDFLRQAUUUUAFFFFABRRRQAUUUUAFFFFABRRRQAUUUUAFFFFABRRRQAUUUUAFFFFABRRRQB5t+0r/wAkg1b/AIB/OsXwh/yKmkf9eUP/AKAK2v2lf+SQat/wD+dYvhD/AJFTSP8Aryh/9AFezhf91X+J/kjtpfwvmatFVdXumstLurxUDtDE0gUng4GcVn+CdZk8QeHbbVJYEgebOUU5AwcVpyvl5uhVna5tUVy2leLPtF9r0d5bpDb6SSS6sSWUdSazofFfia80mXW7DQ7N9NT5lDzMJWQdSBjHT3rT2EyuRndUVm6FrFnq2mW99DIqicfKrMAc9xV+SSOPHmSImTgbmAyayaadmTYfRXHnxNrOpavd2Xh3TbSeOz+WaS6lKfN2AwD71LofiyW+0jVJrizWG+03PnRBsqT2wetaOjNK5XIzq6RgGUqehGDXBWfivxZc+HB4gj0fSzZcsVE7+ZtBweMY7V1fh/WrXV9IttRjYRrOOFdgDnuKJ0pQ3BxaE0zw/o+m3kl5Y2SxTyffk3Ek/mfetSmvJGhUPIilvu7jjP0pHkjRgryIpPQFgCahty3JbbH0Vy3xB8Wf8IzZKba1F5eOCywk4G0dSaT/AISqb/hXw8Tm0j8zyt/k7jt6+tWqM3FStuVyO1zqqK5LRdU8ZalZWl8NM0dLe4RZB/pD7gpGf7vWusXO0buuOcVM4OLsxNWFrgfj5/yTi6/67Rf+hiu+rgfj5/yTi6/67Rf+hitMN/Gj6oql8aPefCf/ACLOm/8AXrH/AOgitOszwn/yLOm/9esf/oIrTr5+fxM86W7CiiipEFFFFAHhvx7/AOSr+B/+un/sxrpK5v49/wDJV/A//XT/ANmNdJXux/gU/T9Wd6/hxCiiipEFFFFABRRRQAUUUUAFFFFABRRRQAUUUUAFFFFABXB6l/ycH4K+kv8A6Aa7yuD1L/k4PwV9Jf8A0A1tR+1/hf5Fx6+jPoqiiivnjzgooooAKKKKACiiigAooooAKZN/qz9KfTJv9WfpQB5p49/1LfjVbwj/AMheL/dP8qs+Pf8AUt+NVfCpYamhQAsEOAe5xQB3ZAIwQCPQihQFGFUKPQDFcJda/wCNB4lg0aC00NZZoXnCS+Zu8tSATw3qwrWsfEd5Dq9vpOuaeLWe4DGGWMny324yBnnuKAOlIB6gHHSlqkdU08Xq2X2uL7QxwE3ck+lMvdY02yvoLG5ukS4n/wBWnc0AX6zdf0W11kWf2lpUNpOJ4mjbBDCprvVNOtED3F5DGpbZksPvelWPPh8nzhIpj/vA8UAVIdJtItfn1tfM+1zwJA+W+XamccevNX6rR6jp8k3kx3tu8uM7BIM/lU8ziOF5D0VSx/CgB1KOOnFYOm67/aWgPfQmG2kfcIBMeCe2a0rK7V7CK4nmgywGWQ4Qn2zQBcpAB6D8qbJLHGVEkioXbauTjcfQULJG0jRrIpdeqg8igDlfG/8Ax9Q/7pqiP+Qdb/U1e8b/APH1D/umqI/5B1v9TQByvjmOWSyBjyVVwXA9K3/Ary3mki1vAlzb4+Xd1WobtVZ2VgCD1BqCyh+yki2Z0Dfwg8UAdXb2NrCHjtZQq4wynnApEtLWB1kaQFh90lsVQBNvZiHcTLIdztnt2Fc9e3T3WuQ2sbsVj+9z3oA9AgsrjUcbTuT06Af41v6VolvZkSyYkl7EjhfoKj8MRslkmfStqgAooooAKKKKACiiigAooooAKKKKACiiigAooooAKKKKACiiigAooooAKKKKACiiigAooooAKKKKAPNv2lf+SQat/wAA/nWL4Q/5FTSP+vKH/wBAFbX7Sv8AySDVv+AfzrF8If8AIqaR/wBeUP8A6AK9nC/7qv8AE/yR20v4XzH+KP8AkW9R/wCvaT/0E1wvwxtPFcng6yfTtY0+3tju2Ry2Zdhz3O8Z/KvQdYtnvdKurSNgrzQtGpPQEjFZ3gXR59A8NWul3MiSyQ5yydDk5rqhUUaTXW5qpWicX4J0661C/wDGWl31zG89xuikljj2rk8ZAz/Wr9gnivRPCU+kSaRbTxQwSKLn7Rt+Taedu30962vDvh++0nWdc1DzoJDfOXhXB+U5/iqtrOl+L9btzp95dadZ2chxM1qG8xl9PmJHNayqKUt1bT8inJN+RwlrbXNr4A0bXo2cS2F8WbbnBjJ5rqvEMzeIPGegabby5ggX7XMynjpwD+NdWdCs/wDhGn0JFxbtD5fv9axvh54VvPD7XE2pXMVzcSARo6j7qA5AodeMk5dVe3zG5p3ZyV4dam8YahdeAUAQIUvRMf3bSdio7HrWh4PubI+EtftGhli1dEZr7zW3M7HoQeOOOlbGneHvEGgahevoNxYy2l2/mFLsHKt7FSKfpHhG4gttXub24jl1PU02syjCIOwH5mqlVg42v29fmDkrHM+G9N8U33wzSOz1ayjs3STEP2Y+Zjccjfu/pUc80V98N7K7063e2uNHuAsihs9OGP410WjaL4y0vw6mh28uj+SoZRMVffhiT/ex39K1tC8K2+m+FZtFaVpmnDNNI3Vmb/69Eq0U279Qc1+JyPjS+k1W6srmzlZo7G2huiVbAyxIYH/vmr+p3i6z4402XJW3sLMXMvPBLDcP0NWfCHgy80vS9RttQuoriS5Qxxso4VOdufzq14A8KXWhi7k1W4ivJ5tqKwHAjVQoXH0FKU6cU7Pbb5g3FbdDkP7S0/VtP17xBqF/Es8sMkNlbseUjA4/E1t+ErW38R/CmDRbe+jSZoNrnG7YcnqK6nXvD2n32jXlpb6fYxTTRMiSeQo2k9+lZuk+HNR0jwdb6dps9rb6lEozMsQ2yHPfvSdWMo6aO6E5prQyL+48U+B9FtJri8sdR021VY3jS3Mb7Bx97cece1d7ZXCXdpFcx52SKGH41yOt6D4k8SJHZa1cWFvp4YNKtoG3P7fMTXYwRpDCkMYAVFCgD0FY1Wml38iZNW8x9cD8fP8AknF1/wBdov8A0MV31cD8fP8AknF1/wBdov8A0MUYb+NH1QUvjR7z4T/5FnTf+vWP/wBBFadZnhP/AJFnTf8Ar1j/APQRWnXz8/iZ50t2FFFFSIKKKKAPDfj3/wAlX8D/APXT/wBmNdJXN/Hv/kq/gf8A66f+zGukr3Y/wKfp+rO9fw4md4k0+41TRLmwtb6WxmmXatxH95DnqK4T/hXPiP8A6H/VfzNemUVdOtOmrRKjNx2PM/8AhXPiP/of9V/M0f8ACufEf/Q/6r+Zr0yitPrVT+kivayPM/8AhXPiP/of9V/M0f8ACufEf/Q/6r+Zr0yij61U/pIPayPM/wDhXPiP/of9V/M0f8K58R/9D/qv5mvTKKPrVT+kg9rI8z/4Vz4j/wCh/wBV/M0f8K58R/8AQ/6r+Zr0yij61U/pIPayPM/+Fc+I/wDof9V/M0f8K58R/wDQ/wCq/ma9Moo+tVP6SD2sjzP/AIVz4j/6H/VfzNH/AArnxH/0P+q/ma9Moo+tVP6SD2sjzP8A4Vz4j/6H/VfzNdn4R0i80XShZ3uqT6lKCT5033q2aKidec1aX5Eym5LUK4PUv+Tg/BX0l/8AQDXeVwepf8nB+CvpL/6AaKP2v8L/ACCPX0Z9FUUUV88ecFFFFABRRRQAUUUUAFFFFABTJv8AVn6U+mTf6s/SgDzTx7/qW/Gq3hH/AJC8X+6f5Va8e/6pvxqr4R/5C8X+6f5UAM8Q39npvxf0+8vp0hhTQ7nLMf8AprDxUWvzXmoWVz4xCmCDS7SVrCNx99mwC7Dv0GK6jWPCuiaxrdnrGpWSXFzZoywFicLkjPHfp3rWnt4J7V7WWJGgddjRkcFfTFAHmHhvSLGxsdI1/Vr5NU1Bz9ot1jUK291y2cfewCRz2qz4UbT7qS/8Qaqkd1qd1evFbIfmKJGPlwO33jmur0HwX4Y0K5e50rSYraVwQW3s3B9AxOPwqXR/Cnh7SNQuNQ07TIoLm4YtK4ZjuJ6nBOB+FAHE/DrQYtY1PxDd65aw3EMd+Y7eCQblHyKS+D0OTj8BVLxHrzeFvCeu+H1jlkvYpWe2XHWORtwx7KDj8K9R03TLPTnuntIRGbmXzpcd2wBn8gKyPiRptxqXg7UbfT7VJr6SMLHwAx56ZoA8/az8J2HjiG2u5YbWZNNiDyxHZJvIJ+8O/Nb2j6frGsW1/bNqWowaXC+LWRyVmkTGTlup5zzW3Docz+NItUmsoTALGKJmZATvA5rqsDbtwAPTHFAHl3wz8HabcaNPNc3eo3Ukd1KkYuLppFTDHBAPeqWixQeIV0TQZLx4rGC3kuJCkuzzMkqOfUEg/hXqWlaZZ6XHPHZQiJZpnmcDu7HJP5msa88CeFb2zt7S80mOaO2z5XzspXPXlSKAPPNUvru1s9O/tC+lvbDQ9bhdL0nLSoOxP8RHQ+tdT4NzZ+O7qO6mke9vrJZpFLZCnIPA7Cuuj0PSY9Mj01bCH7JFjZERkDH160iaHYJ4hbXFjP2wwiDdnjaKAMXxv/x9Q/7pqgP+QdB/vGr/AI3/AOPqH/dNUB/yD4PqaAKFz/rTViyQRnznGW/hFNMe6bcelN1C8hsbZppmAA6D1NAEOuaitlas7HMr8IPem+AdJluLr7VMCWc7iTWNplrc69qouJVbZn5F7AV7D4X0lbO2T5cHFAG1p8PlQKvtVmkUYFLQAUUUUAFFFFABRRRQAUUUUAFFFFABRRRQAUUUUAFFFFABRRRQAUUUUAFFFFABRRRQAUUUUAFFFFAHm37Sv/JINW/4B/OsXwh/yKmkf9eUP/oAra/aV/5JBq3/AAD+dYvhD/kVNI/68of/AEAV7OF/3Vf4n+SO2l/C+Zq0UU2R0jQvIwVRySTgCqGOorM1fXdM0vTP7RuLlTAfuFDneewHrWK/izVI7H+0JPC90tmMFpPNBIXP3sY/GtI05S2RSi2dbRWdYa1p17o51a3uAbMKWaQ8YA61g6D480/WfEn9j2drNtKF0nbhWA9BQqU3fTYFFnX0UVgePdaudA8OvqNrHG8olRMOMjBzUxi5NRQkruxv0Vk6lrK6d4aXWLiIuBEjsinGSwHSqtz4nhgutHtzayM+qIXXDf6sDHX86apyeyHys6Cig9aKgkKKKKACiiigArgfj5/yTi6/67Rf+hiu+rgfj5/yTi6/67Rf+hit8N/Gj6o0pfGj3nwn/wAizpv/AF6x/wDoIrTrM8J/8izpv/XrH/6CK06+fn8TPOluwoooqRBRRRQB4b8e/wDkq/gf/rp/7Ma6Sub+Pf8AyVfwP/10/wDZjXSV7sf4FP0/Vnev4cQoooqRBRRRQAUUUUAFFFFABRRRQAUUUUAFFFFABRRRQAVwepf8nB+CvpL/AOgGu8rg9S/5OD8FfSX/ANANbUftf4X+Rcevoz6Kooor5484KKKKACiiigAooooAKKKKACmTf6s/Sn01xlaAPN/HcUht2ZRk88Vj6Jeizuo7nbuAGCK7HxLbh90b8d1J9a4+W0CMVA2mgDo/+Eqt/wDng9H/AAlVv/zweuZ+zt60fZ29aAOm/wCEqt/+eD0f8JVb/wDPB65n7O3rR9nb1oA6b/hKrf8A54PR/wAJVb/88Hrmfs7etH2dvWgDpv8AhKrf/ng9H/CVW/8AzweuZ+zt60fZ29aAOm/4Sq3/AOeD0f8ACVW//PB65n7O3rR9nb1oA6b/AISq3/54PR/wlVv/AM8Hrmfs7etH2dvWgC3r+pLqU6OkZQKMc96DlbWFD1HNQQQojbpPmI6CotW1KGyiM1w43H7q9zQAuo3sFjbmaZgPQdya5u3gvPEGoLJKrCIH5E7ClsrO81/URNMrbM/KvYCvVfCnh2O0iUsmDQAeEfD8dpCpKDOPSuviQIoA6URRrGoAFPoAKKKKACiiigAooooAKKKKACiiigAooooAKKKKACiiigAooooAKKKKACiiigAooooAKKKKACiiigAooooA82/aV/5JBq3/AAD+dYvhD/kVNI/68of/AEAVtftK/wDJINW/4B/OsXwh/wAippH/AF5Q/wDoAr2cL/uq/wAT/JHbS/hfMk8SajJpWi3WoRWr3LwxlhGo64Hf2rzywjvvHzt/aHiaGC1Uhvsdm4UgEcqxHNeqVyfinwHoutSm8jj+xX+dwuYflYt2zjrXVQqRjvo+5rCSRg+MdNtdP8QeD9HtUK2STjEbHIO08Zz1r0hlRo2RwPLKlWHt3rkNb8J399odgp1Iy6vp7LJFcv8AxMOefrTrm78bzaXJaR6LBFctGUFwZ1IBx1xmqn78Y2e39XG/eS1M34TpFLDrtiyLJZrdsqRMMrgnpikkiig+M9pDDGkca6eQqIMADnoKl+Hd1HpmmXOkGzaPXELSSQSttM59QT1FQTWPi2TxzF4k/sCMKluYfK+0rk++c1q/4k7voV9pnW6t4l0PSrj7PqGoRwS4ztb0rA+Jtxa6n4Ca4tZhJC88ZVx3612NsZJIEe4gWOUj5k4OD9ayPG1pf3mgtBplna3Vx5ikRTgbMdzzXNTcVOJnFpNHJ/E+2tpPB+liSaZJH8mMKszKCDjqAcGs1PDumj4habpqXd28UNoZCTeOdrZHAO7j6Cuk8beEv7ej0Vzp9tJPAyrck4G2PH3R7ZqvpvgOxtvHU2oDSbSPTUhT7OABw/c4rphViqdubuaxklHc71QFQKM4AAGTS1z8cnika9co0FsNLCf6OwxuLe9VY5vHH9h3LPbWf9pCQ+QoK7SnbNcns/NGPL5nVUVW0s3jadbtqCot2UHnBOgbvirNQ1YQUUUUhBXA/Hz/AJJxdf8AXaL/ANDFd9XA/Hz/AJJxdf8AXaL/ANDFb4b+NH1RpS+NHvPhP/kWdN/69Y//AEEVp1meE/8AkWdN/wCvWP8A9BFadfPz+JnnS3YUUUVIgooooA8N+Pf/ACVfwP8A9dP/AGY10lc38e/+Sr+B/wDrp/7Ma6Svdj/Ap+n6s71/DiZ/iKHUrjRrmHR7pbW+ZcQyt0U561xP9hfFL/oa7T/vn/61ejUVcKrgrJL7ioyaPOf7C+KX/Q12n/fP/wBaj+wvil/0Ndp/3z/9avRqKv6xLsvuQ/aPsvuPOf7C+KX/AENdp/3z/wDWo/sL4pf9DXaf98//AFq9Goo+sS7L7kHtH2X3HnP9hfFL/oa7T/vn/wCtR/YXxS/6Gu0/75/+tXo1FH1iXZfcg9o+y+485/sL4pf9DXaf98//AFqP7C+KX/Q12n/fP/1q9Goo+sS7L7kHtH2X3GX4Xt9XtdGih1y8S8vgW3yoOCMnH6YrUoorBu7uQ2FFFFIQUUUUAFcHqX/Jwfgr6S/+gGu8rg9S/wCTg/BX0l/9ANbUftf4X+Rcevoz6Kooor5484KKKKACiiigAooooAKKKKACg0UUAZms2C3cLKRzXnutaXqdq5MDFl7AivVSAarT2kUv3lBoA8Ull15WwIl/Ko/tGvf88V/KvY30a2Y/cX8qadEtf+ea0AePfaNe/wCeK/lR9o17/niv5V7B/Ylr/wA81o/sS1/55rQB4/8AaNe/54r+VH2jXv8Aniv5V7B/Ylr/AM81o/sS1/55rQB4/wDaNe/54r+VH2jXv+eK/lXsH9iWv/PNaP7Etf8AnmtAHj/2jXv+eK/lR9o17/niv5V7B/Ylr/zzWj+xLX/nmtAHj/2jXv8Aniv5UfaNe/54r+Vewf2Ja/8APNaP7Etf+ea0AePmbX2BURhc98Uun+Gb6/uxLdl5G9+1ewDRbUfwL+VWrfT4IfuqKAMDwz4djs41JQAgV1MaBFAFKqhRxTqACiiigAooooAKKKKACiiigAooooAKKKKACiiigAooooAKKKKACiiigAooooAKKKKACiiigAooooAKKKKACiiigDzb9pX/AJJBq3/AP51i+EP+RU0j/ryh/wDQBW1+0r/ySDVv+AfzrF8If8ippH/XlD/6AK9nC/7qv8T/ACR20v4XzNWiiiqGFFFFAEZghM4nMMZlAwHKjcB9akoooAKKKKACiiigAooooAKKKKACiiigArgfj5/yTi6/67Rf+hiu+rgfj5/yTi6/67Rf+hit8N/Gj6o0pfGj3nwn/wAizpv/AF6x/wDoIrTrM8J/8izpv/XrH/6CK06+fn8TPOluwoooqRBRRRQB4b8e/wDkq/gf/rp/7Ma6Sub+Pf8AyVfwP/10/wDZjXSV7sf4FP0/Vnev4cQoooqRBRRRQAUUUUAFFFFABRRRQAUUUUAFFFFABSMQqlm4A6k9KyfGWq/2L4avdRDBWijOwnsx4H615JY2niTxHZx3up67NEknzbIuMitoUk480nZFqOl2z1vVPEuhaaha81S1THUCQMfyHNcLo2v6f4n+PfhS40ZpLiG180SuI2AXKHk5HSuLvtCtp9Vi0HQ7aXUtXuG2s5ORGO5NfSfwe+G2n+B9KDsqTanMoM02OnsKqtOjh6Tlq200vn1HOUKcb9WegUUUV84eaFFFFABRRRQAUUUUAFFFFABRRRQAUUUUAFFFFABRRTWdF6sB+NJtILjqKge8t0HMq1BJqluvTLfSspYilHeSM5VoR3ZeorJfWF52Rn8ahfVpj90Ba5pZlh49bmMsZSXU3KM1zcl/cMfvnFWNJklkvBliR3rOGZwnNQityI42MpKKRuUUUV6Z2hRRRQAUUUUAFFFFABRRRQAUUUUAFFFFABRRRQAUUUUAFFFFABRRRQAUUUUAFFFFABRRRQAUUUUAFFFFABRRRQAUUUUAFFFFAHm37Sv/ACSDVv8AgH86xfCH/IqaR/15Q/8AoAra/aV/5JBq3/AP51i+EP8AkVNI/wCvKH/0AV7OF/3Vf4n+SO2l/C+Zq0UUVQwooooAKKKKACiiigAooooAKKKKACiiigAo5pD0NeLX2q+IvFWu6jHaas1pp0MpRNg5xWtOnz3bdki4xuevX2q6bYqWu7+2hx1DyqD+Wa8s+MfjLQdZ8LS6Jpd2bq8kmjKqiMc4YHg45rA17R9K0i2E2p3VzqV03EUZb5mbtxXqPwK+EqxSR+KvEtoqzt89taMP9X6E+9bqVDDx9tJt226XZacKa52z2nwqrL4b01WUqwtkBBHI+UVpUKAoCqMAdBRXzMndtnmN3YUUUUhBRRRQB4b8e/8Akq/gf/rp/wCzGukrk/2jb61034k+DL29mENvCxaRz/CAx5o/4WP4J/6D0P8A3w/+FfQU6c5Yenyq+n6s9CMW6cbI6yiuT/4WP4K/6D0P/fD/AOFH/Cx/BX/Qeh/74f8Awo9hV/lf3D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F+O12f7BtNJQ831wkZA9M5/pXOXd5fSSWnhbw3AbrUpFEZ2dIx3JNVPH2pz+NvG2n2PhFjflVwrKpAVjxk56Yr6E+Efw6svBumiefFzq04zPOwyQfQVriJww1KPPvvbz8yqklTgubfsHwj+Hdl4N07z59tzq04zPOwyQfQV31FFfPVasqsnKT1POlJyd2FFFFZkhRRRQAUUUUAFFFFABRRRQAUUUUAFVLy+jtm2spJxVuq17aR3Kc8MOhrGv7Tkfs9zOrz8vublCTWDnCx1DJqlw3TAqpcwSQyFWXFRV83VxmJu1KVjxp4mtezZYe8uG6yNUTSyN95iaZRXNKpOW7MHOT3YpJ9aSiioJCiiigArW0BPnd/bFZNb2iJtty3rXflsOauvI68FG9VGhRRRX057YUUUUAFFFFABRRRQAUUUUAFFFFABRRRQAUUUUAFFFFABRRRQAUU2SRIxl2AFZt3qqKCsIyfU1hWxFOirzZnUrQpr3maMsiRrudgBWVeaozNshGB61nT3EkzZdiasaXamaYFh8o615FTH1MRJU6WlzzpYqdaXJT0NjTfM+zAysSTzVmgDAAHQUV7dOPJFRPThHlikFFFFWUFFFFABRRRQAUUUUAFFFFABRRRQB5t+0r/wAkg1b/AIB/OsXwh/yKmkf9eUP/AKAK2v2lv+SQat/wH+defeGviB4PtfDum20+twpLFaxI6lG4YKAR0r28HCUsKuVX1f5I7qMW6Wi6neUVyf8AwsfwV/0Hof8Avh/8KP8AhY/gr/oPQ/8AfD/4Vr7Cr/K/uL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X8Xah/Zfhu/vt2DDCzD6gV4x4d1KHQfCi3UimS6vGLxxLyzMenFdB8WfG+h6t4XOm6HqC3lzPIFKIjZI79q7H4FfCuZVt/EviyLdOFBtbVukY7E+9bSUaFDmq6Xe3V2LdoU7zJ/gz8NLi6uY/F/jCLdct89tav0jHYn3r3JQFAVQAB0AoACgAAADoBRXgYjESry5pfd2PPqVHN3YUUUVgZhRRRQAUUUUAZWueHND1x431fS7a9aIYQyrnaPas3/hX3gr/AKFrTv8Av1XT0VpGrUirKTKU5LZnMf8ACvvBX/Qtad/36o/4V94K/wCha07/AL9V09FP29X+Z/eP2ku5zH/CvvBX/Qtad/36o/4V94K/6FrTv+/VdPRR7er/ADP7w9pLucx/wr7wV/0LWnf9+qP+FfeCv+ha07/v1XT0Ue3q/wAz+8PaS7nMf8K+8Ff9C1p3/fqj/hX3gr/oWtO/79V09FHt6v8AM/vD2ku5zH/CvvBX/Qtad/36o/4V94K/6FrTv+/VdPRR7er/ADP7w9pLucx/wr7wV/0LWnf9+qP+FfeCv+ha07/v1XT0Ue3q/wAz+8PaS7nMf8K+8Ff9C1p3/fqj/hX3gr/oWtO/79V09FHt6v8AM/vD2ku5j6N4W8O6NcG40vR7S0lIwXjTBxWxRRUSlKTvJ3Jbb3CiiipEFFFFABRRRQAUUUUAFFFFABRRRQAUUUUAFFFFAEN1bx3CFWHPY1gXtq9u+DyOxrpaZNEkyFXUEVw4vBRxCutGc2Iw0aqv1OUoq7f2LwMWUEp61Sr5qpSlSlyyR4k4Sg7SCiiioJCiiigAq1a3s1uNqkbfQiqtFXCpKm+aLsyoTlB3izct9VRsCQYPqKuR3MEn3ZBXL0oYr0JFejSzWrH4lc7IY+a+LU60EHpRXMxXk8f3ZDVuLVpV4ZVau+nmtGXxaHXDHU3vobdFZ0erQn7yMtWI762cZEldcMVRntJHRGvTlsyzRUazwt0kX86eHU/xD862Uk9maKSYtFGRRVDCiiigAopCy/3hTTLGOrr+dJyS3YrofRVd723XrIPwqvJqsK/dUtWM8VRhvJGcq1OO7NCgkDqQKxJtWlb/AFahapzXc8n3pDXFUzWlH4dTmnj6a21N6a9t4vvPk+grPudWY5WJQPc1lkk9TSV51bM609I6HHUx1SW2hJLPLKcu5NR0VJBC80gVVJNcHvTl3Zy+9Ni20LTSBFro7SBYIQg69zTLC0S2j9XPU1Zr6PAYP2EeaXxM9nC4b2Su9wooor0TrCiiigAooooAKKKKACiiigAooooAKKKKAKuq6dY6pZPZajax3Ns/3o5BlTWF/wAK+8Ff9C1p3/fqunoq41JxVotopSa2ZzH/AAr7wV/0LWnf9+qP+FfeCv8AoWtO/wC/VdPRVe3q/wAz+8ftJdzmP+FfeCv+ha07/v1R/wAK+8Ff9C1p3/fqunoo9vV/mf3h7SXc5j/hX3gr/oWtO/79Uf8ACvvBX/Qtad/36rp6KPb1f5n94e0l3OY/4V94K/6FrTv+/VH/AAr7wV/0LWnf9+q6eij29X+Z/eHtJdzmP+FfeCv+ha07/v1R/wAK+8Ff9C1p3/fqunoo9vV/mf3h7SXc5j/hX3gr/oWtO/79Uf8ACvvBX/Qtad/36rp6KPb1f5n94e0l3OY/4V94K/6FrTv+/VH/AAr7wV/0LWnf9+q6eij29X+Z/eHtJdznLbwL4Ptp0ng8O2EcqHcrCPkGujACgAAADoBRRUSnKXxO5Lk3uwoooqRBRRRQAUUUUAFFFFABRRRQAUUUUAFFFFABRRRQAUUUUAFFFFABRRRQAUUUUAFFFFABRRRQAUUUUAFFFFABRRRQAUUUUAFFFFABRRRQAUUUUAFFFFACOqupVhkGsPUdPMJMkfKfyrdoIBGCMiubE4WGIjaW5jWoRqqzORorW1PT+ssI47ispgVODXzFfDzoS5ZHiVaMqTtISiiisTIKKms7driXYpxxU02nXEZ+7ke1axoVJR5ktDRUpyjzJaFOinvHIv3lIphFZNNbmbTQUUUUAFGTRRQA7e3rThNKP4z+dR0U1JrZjUmupMt1MP8Alo3504Xlxj/WN+dV6KtVqi+0yvaT7lj7Zcf89D+dIbuc/wDLRvzqCij21T+Zh7WfckM8p6yN+dNMjHqxptFQ5Se7Jcm+oZNFFFIQUUUUAFFTQ28spwqk1qWmlKpDTHJ9K6aGEq1n7q0N6WHnU2Rn2llLcNwML3Nbtpax26AKPm7mpkVUXaoAFLX0GFwMKGu7PWoYaNLXqFFFFdp0hRRRQAUUUUAFFFFABRRRQAUUUUAFFFFABRRRQAUUUUAFFFFABRRRQAUUUUAFFFFABRRRQAUUUUAFFFFABRRRQAUUUUAFFFFABRRRQAUUUUAFFFFABRRRQAUUUUAFFFFABRRRQAUUUUAFFFFABRRRQAUUUUAFFFFABRRRQAUUUUAFFFFABRRRQAUUUUAFFFFABRRRQAUUUUAFFFFABWZqWnq4MkIw3cVp0VlWoQrR5ZIzqU41I2kckyspwwwaSug1GxW4BdOH/nWFLG0blWBBFfMYrCTw8tdjxa+HlSfkaWgp87N7Vs1naGm23LeprRr6DAQ5aET1sLHlpIY8Ub/eQH8KrS6dbuc7cH2q5RXROjCfxK5rKnGW6MmTSBklJD+NVpNLuF6AN9K36K455ZQl0sc8sFSl0OYe0nU4aMio2jdTgqa6ummNG6qD+Fc0snj9mRjLL10Zym0+lJXUNa27f8sl/Ko20+1Jz5ePpWEsoqdJIyeXz6M5uiugbTLcnPOfrTTpMHq2frWbyqv5EPAVTBord/smDP3m/Ol/sm39W/Ol/ZdfyF9RqmDRXQrpluOxJ+tSJY2y/wDLMH61aymq92i1l8+rOcCMegNSx2szn5Yya6NIYV+7Go/CpBXRDJ19qRrHL19pmHDpMzcuQoq9BpkEZy3zn3q9RXdSwFCn0udUMLSh0ERVQYVQB7CloorsSsdAUUUUAFFFFABRRRQAUUUUAFFFFABRRRQAUUUUAFFFFABRRRQAUUUUAFFFFABRRRQAUUUUAFFFFABRRRQAUUUUAFFFFABRRRQAUUUUAFFFFABRRRQAUUUUAFFFFABRRRQAUUUUAFFFFABRRRQAUUUUAFFFFABRRRQAUUUUAFFFFABRRRQAUUUUAFFFFABRRRQAUUUUAFFFFABRRRQAUUUUAFFFFABRRRQAVWvLOO4XkAN2NWaKicIzjyyWhMoqSsyK0hFvCIwc4qWiinGKilFDSSVkFFFFUMKKKKACiiigAooooAKKKKACiiigAooooAKKKKACiiigAooooAKKKKACiiigAooooAKKKKACiiigAooooAKKKKACiiigAooooAKKKKACiiigAooooAKKKKACiiigAooooAKKKKACiiigAooooAKKKKACiiigAooooAT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FV6KAP/9k="/>
          <p:cNvSpPr>
            <a:spLocks noChangeAspect="1" noChangeArrowheads="1"/>
          </p:cNvSpPr>
          <p:nvPr/>
        </p:nvSpPr>
        <p:spPr bwMode="auto">
          <a:xfrm>
            <a:off x="212725" y="-144463"/>
            <a:ext cx="6497900" cy="649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161" y="807585"/>
            <a:ext cx="5295669" cy="4214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Box 8"/>
          <p:cNvSpPr txBox="1"/>
          <p:nvPr/>
        </p:nvSpPr>
        <p:spPr>
          <a:xfrm>
            <a:off x="1080439" y="1089720"/>
            <a:ext cx="880370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bg-BG" b="1"/>
              <a:t>формат</a:t>
            </a:r>
          </a:p>
        </p:txBody>
      </p:sp>
      <p:sp>
        <p:nvSpPr>
          <p:cNvPr id="16" name="Text Box 10"/>
          <p:cNvSpPr txBox="1"/>
          <p:nvPr/>
        </p:nvSpPr>
        <p:spPr>
          <a:xfrm>
            <a:off x="945371" y="1990337"/>
            <a:ext cx="1279517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bg-BG" b="1"/>
              <a:t>ключ</a:t>
            </a:r>
            <a:r>
              <a:rPr lang="bg-BG"/>
              <a:t> </a:t>
            </a:r>
            <a:r>
              <a:rPr lang="bg-BG" b="1"/>
              <a:t>(текст)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99085" y="2921944"/>
            <a:ext cx="2894965" cy="1905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 Box 12"/>
          <p:cNvSpPr txBox="1"/>
          <p:nvPr/>
        </p:nvSpPr>
        <p:spPr>
          <a:xfrm>
            <a:off x="1019783" y="2617620"/>
            <a:ext cx="1154483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bg-BG" b="1"/>
              <a:t>алгоритъм</a:t>
            </a:r>
          </a:p>
        </p:txBody>
      </p:sp>
      <p:sp>
        <p:nvSpPr>
          <p:cNvPr id="20" name="Text Box 14"/>
          <p:cNvSpPr txBox="1"/>
          <p:nvPr/>
        </p:nvSpPr>
        <p:spPr>
          <a:xfrm>
            <a:off x="1055977" y="4321270"/>
            <a:ext cx="1058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bg-BG" b="1"/>
              <a:t>key object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99084" y="1432999"/>
            <a:ext cx="2894965" cy="1905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99083" y="2390689"/>
            <a:ext cx="2894965" cy="1905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12724" y="4637701"/>
            <a:ext cx="2894965" cy="1905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Google Shape;331;p32"/>
          <p:cNvSpPr/>
          <p:nvPr/>
        </p:nvSpPr>
        <p:spPr>
          <a:xfrm rot="14987032">
            <a:off x="7557800" y="422811"/>
            <a:ext cx="2570443" cy="1469665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8641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" name="Google Shape;2816;p58"/>
          <p:cNvSpPr txBox="1">
            <a:spLocks noGrp="1"/>
          </p:cNvSpPr>
          <p:nvPr>
            <p:ph type="title"/>
          </p:nvPr>
        </p:nvSpPr>
        <p:spPr>
          <a:xfrm>
            <a:off x="5554975" y="526350"/>
            <a:ext cx="2730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7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</a:t>
            </a:r>
            <a:endParaRPr sz="7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39"/>
          <p:cNvSpPr txBox="1">
            <a:spLocks noGrp="1"/>
          </p:cNvSpPr>
          <p:nvPr>
            <p:ph type="title"/>
          </p:nvPr>
        </p:nvSpPr>
        <p:spPr>
          <a:xfrm>
            <a:off x="3966527" y="2017228"/>
            <a:ext cx="4955526" cy="16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bg-BG" sz="4000"/>
              <a:t>Какво е </a:t>
            </a:r>
            <a:r>
              <a:rPr lang="en-US" sz="4000"/>
              <a:t>X.509 </a:t>
            </a:r>
            <a:r>
              <a:rPr lang="bg-BG" sz="4000"/>
              <a:t>сертификат? </a:t>
            </a:r>
            <a:br>
              <a:rPr lang="en-US" sz="4000"/>
            </a:br>
            <a:r>
              <a:rPr lang="bg-BG" sz="4000"/>
              <a:t>Какво е </a:t>
            </a:r>
            <a:r>
              <a:rPr lang="en-US" sz="4000"/>
              <a:t>Certificate Authority?</a:t>
            </a:r>
            <a:endParaRPr sz="4000"/>
          </a:p>
        </p:txBody>
      </p:sp>
      <p:sp>
        <p:nvSpPr>
          <p:cNvPr id="1024" name="Google Shape;1024;p39"/>
          <p:cNvSpPr txBox="1">
            <a:spLocks noGrp="1"/>
          </p:cNvSpPr>
          <p:nvPr>
            <p:ph type="title" idx="2"/>
          </p:nvPr>
        </p:nvSpPr>
        <p:spPr>
          <a:xfrm>
            <a:off x="6150277" y="735013"/>
            <a:ext cx="26577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/>
              <a:t>0</a:t>
            </a:r>
            <a:r>
              <a:rPr lang="en-US"/>
              <a:t>3</a:t>
            </a:r>
            <a:endParaRPr/>
          </a:p>
        </p:txBody>
      </p:sp>
      <p:sp>
        <p:nvSpPr>
          <p:cNvPr id="256" name="Google Shape;530;p34"/>
          <p:cNvSpPr/>
          <p:nvPr/>
        </p:nvSpPr>
        <p:spPr>
          <a:xfrm rot="3983913">
            <a:off x="91244" y="893840"/>
            <a:ext cx="4663831" cy="3851117"/>
          </a:xfrm>
          <a:custGeom>
            <a:avLst/>
            <a:gdLst/>
            <a:ahLst/>
            <a:cxnLst/>
            <a:rect l="l" t="t" r="r" b="b"/>
            <a:pathLst>
              <a:path w="209681" h="163217" extrusionOk="0">
                <a:moveTo>
                  <a:pt x="126215" y="0"/>
                </a:moveTo>
                <a:cubicBezTo>
                  <a:pt x="125383" y="0"/>
                  <a:pt x="124543" y="14"/>
                  <a:pt x="123697" y="42"/>
                </a:cubicBezTo>
                <a:cubicBezTo>
                  <a:pt x="87871" y="1241"/>
                  <a:pt x="57324" y="25234"/>
                  <a:pt x="32056" y="44028"/>
                </a:cubicBezTo>
                <a:cubicBezTo>
                  <a:pt x="6790" y="62820"/>
                  <a:pt x="0" y="92011"/>
                  <a:pt x="14709" y="114804"/>
                </a:cubicBezTo>
                <a:cubicBezTo>
                  <a:pt x="29416" y="137597"/>
                  <a:pt x="52798" y="127999"/>
                  <a:pt x="82590" y="142793"/>
                </a:cubicBezTo>
                <a:cubicBezTo>
                  <a:pt x="107746" y="155286"/>
                  <a:pt x="115695" y="163217"/>
                  <a:pt x="137537" y="163217"/>
                </a:cubicBezTo>
                <a:cubicBezTo>
                  <a:pt x="141563" y="163217"/>
                  <a:pt x="146062" y="162947"/>
                  <a:pt x="151227" y="162387"/>
                </a:cubicBezTo>
                <a:cubicBezTo>
                  <a:pt x="184414" y="158788"/>
                  <a:pt x="209680" y="122000"/>
                  <a:pt x="205910" y="82814"/>
                </a:cubicBezTo>
                <a:cubicBezTo>
                  <a:pt x="202138" y="43628"/>
                  <a:pt x="182150" y="23634"/>
                  <a:pt x="182150" y="23634"/>
                </a:cubicBezTo>
                <a:cubicBezTo>
                  <a:pt x="182150" y="23634"/>
                  <a:pt x="160581" y="0"/>
                  <a:pt x="126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" name="Google Shape;3862;p64"/>
          <p:cNvGrpSpPr/>
          <p:nvPr/>
        </p:nvGrpSpPr>
        <p:grpSpPr>
          <a:xfrm>
            <a:off x="931987" y="1768653"/>
            <a:ext cx="3136184" cy="2856336"/>
            <a:chOff x="962450" y="238100"/>
            <a:chExt cx="5751300" cy="5238100"/>
          </a:xfrm>
        </p:grpSpPr>
        <p:sp>
          <p:nvSpPr>
            <p:cNvPr id="192" name="Google Shape;3863;p64"/>
            <p:cNvSpPr/>
            <p:nvPr/>
          </p:nvSpPr>
          <p:spPr>
            <a:xfrm>
              <a:off x="962450" y="238100"/>
              <a:ext cx="5751300" cy="5155000"/>
            </a:xfrm>
            <a:custGeom>
              <a:avLst/>
              <a:gdLst/>
              <a:ahLst/>
              <a:cxnLst/>
              <a:rect l="l" t="t" r="r" b="b"/>
              <a:pathLst>
                <a:path w="230052" h="206200" extrusionOk="0">
                  <a:moveTo>
                    <a:pt x="102974" y="1"/>
                  </a:moveTo>
                  <a:cubicBezTo>
                    <a:pt x="98160" y="1"/>
                    <a:pt x="93442" y="789"/>
                    <a:pt x="89459" y="2228"/>
                  </a:cubicBezTo>
                  <a:cubicBezTo>
                    <a:pt x="72174" y="8474"/>
                    <a:pt x="74478" y="22392"/>
                    <a:pt x="59497" y="32184"/>
                  </a:cubicBezTo>
                  <a:cubicBezTo>
                    <a:pt x="44516" y="41977"/>
                    <a:pt x="30110" y="38539"/>
                    <a:pt x="15706" y="51234"/>
                  </a:cubicBezTo>
                  <a:cubicBezTo>
                    <a:pt x="1301" y="63930"/>
                    <a:pt x="1" y="87997"/>
                    <a:pt x="5910" y="99256"/>
                  </a:cubicBezTo>
                  <a:cubicBezTo>
                    <a:pt x="11821" y="110515"/>
                    <a:pt x="18587" y="118762"/>
                    <a:pt x="12825" y="138129"/>
                  </a:cubicBezTo>
                  <a:cubicBezTo>
                    <a:pt x="7063" y="157496"/>
                    <a:pt x="7639" y="179991"/>
                    <a:pt x="30689" y="191829"/>
                  </a:cubicBezTo>
                  <a:cubicBezTo>
                    <a:pt x="35157" y="194125"/>
                    <a:pt x="39430" y="195026"/>
                    <a:pt x="43526" y="195026"/>
                  </a:cubicBezTo>
                  <a:cubicBezTo>
                    <a:pt x="58540" y="195026"/>
                    <a:pt x="71160" y="182906"/>
                    <a:pt x="82213" y="182906"/>
                  </a:cubicBezTo>
                  <a:cubicBezTo>
                    <a:pt x="83696" y="182906"/>
                    <a:pt x="85150" y="183124"/>
                    <a:pt x="86579" y="183619"/>
                  </a:cubicBezTo>
                  <a:cubicBezTo>
                    <a:pt x="99641" y="188143"/>
                    <a:pt x="122779" y="206199"/>
                    <a:pt x="149118" y="206199"/>
                  </a:cubicBezTo>
                  <a:cubicBezTo>
                    <a:pt x="152986" y="206199"/>
                    <a:pt x="156923" y="205810"/>
                    <a:pt x="160908" y="204931"/>
                  </a:cubicBezTo>
                  <a:cubicBezTo>
                    <a:pt x="192023" y="198068"/>
                    <a:pt x="178195" y="174485"/>
                    <a:pt x="198361" y="167774"/>
                  </a:cubicBezTo>
                  <a:cubicBezTo>
                    <a:pt x="218527" y="161063"/>
                    <a:pt x="230051" y="137885"/>
                    <a:pt x="223138" y="113418"/>
                  </a:cubicBezTo>
                  <a:cubicBezTo>
                    <a:pt x="216223" y="88949"/>
                    <a:pt x="198936" y="84248"/>
                    <a:pt x="202970" y="68845"/>
                  </a:cubicBezTo>
                  <a:cubicBezTo>
                    <a:pt x="206014" y="57223"/>
                    <a:pt x="210094" y="46044"/>
                    <a:pt x="202339" y="34863"/>
                  </a:cubicBezTo>
                  <a:cubicBezTo>
                    <a:pt x="193280" y="21800"/>
                    <a:pt x="178398" y="15485"/>
                    <a:pt x="163366" y="15485"/>
                  </a:cubicBezTo>
                  <a:cubicBezTo>
                    <a:pt x="161783" y="15485"/>
                    <a:pt x="160199" y="15555"/>
                    <a:pt x="158620" y="15695"/>
                  </a:cubicBezTo>
                  <a:cubicBezTo>
                    <a:pt x="155939" y="15932"/>
                    <a:pt x="153087" y="16107"/>
                    <a:pt x="150191" y="16107"/>
                  </a:cubicBezTo>
                  <a:cubicBezTo>
                    <a:pt x="146408" y="16107"/>
                    <a:pt x="142552" y="15808"/>
                    <a:pt x="138910" y="14960"/>
                  </a:cubicBezTo>
                  <a:cubicBezTo>
                    <a:pt x="131547" y="13246"/>
                    <a:pt x="128157" y="9128"/>
                    <a:pt x="122308" y="5219"/>
                  </a:cubicBezTo>
                  <a:lnTo>
                    <a:pt x="122283" y="5202"/>
                  </a:lnTo>
                  <a:cubicBezTo>
                    <a:pt x="116888" y="1602"/>
                    <a:pt x="109834" y="1"/>
                    <a:pt x="102974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864;p64"/>
            <p:cNvSpPr/>
            <p:nvPr/>
          </p:nvSpPr>
          <p:spPr>
            <a:xfrm>
              <a:off x="1030525" y="242725"/>
              <a:ext cx="5561175" cy="5150350"/>
            </a:xfrm>
            <a:custGeom>
              <a:avLst/>
              <a:gdLst/>
              <a:ahLst/>
              <a:cxnLst/>
              <a:rect l="l" t="t" r="r" b="b"/>
              <a:pathLst>
                <a:path w="222447" h="206014" extrusionOk="0">
                  <a:moveTo>
                    <a:pt x="110280" y="112230"/>
                  </a:moveTo>
                  <a:lnTo>
                    <a:pt x="110417" y="112549"/>
                  </a:lnTo>
                  <a:lnTo>
                    <a:pt x="110251" y="112325"/>
                  </a:lnTo>
                  <a:lnTo>
                    <a:pt x="110280" y="112230"/>
                  </a:lnTo>
                  <a:close/>
                  <a:moveTo>
                    <a:pt x="109811" y="112342"/>
                  </a:moveTo>
                  <a:lnTo>
                    <a:pt x="110049" y="112595"/>
                  </a:lnTo>
                  <a:lnTo>
                    <a:pt x="109817" y="112440"/>
                  </a:lnTo>
                  <a:lnTo>
                    <a:pt x="109811" y="112342"/>
                  </a:lnTo>
                  <a:close/>
                  <a:moveTo>
                    <a:pt x="110758" y="112287"/>
                  </a:moveTo>
                  <a:lnTo>
                    <a:pt x="110778" y="112633"/>
                  </a:lnTo>
                  <a:lnTo>
                    <a:pt x="110699" y="112366"/>
                  </a:lnTo>
                  <a:lnTo>
                    <a:pt x="110758" y="112287"/>
                  </a:lnTo>
                  <a:close/>
                  <a:moveTo>
                    <a:pt x="109408" y="112607"/>
                  </a:moveTo>
                  <a:lnTo>
                    <a:pt x="109718" y="112763"/>
                  </a:lnTo>
                  <a:lnTo>
                    <a:pt x="109446" y="112698"/>
                  </a:lnTo>
                  <a:lnTo>
                    <a:pt x="109408" y="112607"/>
                  </a:lnTo>
                  <a:close/>
                  <a:moveTo>
                    <a:pt x="111190" y="112504"/>
                  </a:moveTo>
                  <a:lnTo>
                    <a:pt x="111090" y="112836"/>
                  </a:lnTo>
                  <a:lnTo>
                    <a:pt x="111107" y="112558"/>
                  </a:lnTo>
                  <a:lnTo>
                    <a:pt x="111190" y="112504"/>
                  </a:lnTo>
                  <a:close/>
                  <a:moveTo>
                    <a:pt x="109120" y="112994"/>
                  </a:moveTo>
                  <a:lnTo>
                    <a:pt x="109464" y="113034"/>
                  </a:lnTo>
                  <a:lnTo>
                    <a:pt x="109187" y="113066"/>
                  </a:lnTo>
                  <a:lnTo>
                    <a:pt x="109120" y="112994"/>
                  </a:lnTo>
                  <a:close/>
                  <a:moveTo>
                    <a:pt x="111520" y="112854"/>
                  </a:moveTo>
                  <a:lnTo>
                    <a:pt x="111312" y="113133"/>
                  </a:lnTo>
                  <a:lnTo>
                    <a:pt x="111424" y="112877"/>
                  </a:lnTo>
                  <a:lnTo>
                    <a:pt x="111520" y="112854"/>
                  </a:lnTo>
                  <a:close/>
                  <a:moveTo>
                    <a:pt x="111613" y="113286"/>
                  </a:moveTo>
                  <a:lnTo>
                    <a:pt x="111712" y="113297"/>
                  </a:lnTo>
                  <a:lnTo>
                    <a:pt x="111421" y="113488"/>
                  </a:lnTo>
                  <a:lnTo>
                    <a:pt x="111613" y="113286"/>
                  </a:lnTo>
                  <a:close/>
                  <a:moveTo>
                    <a:pt x="109319" y="113376"/>
                  </a:moveTo>
                  <a:lnTo>
                    <a:pt x="109069" y="113500"/>
                  </a:lnTo>
                  <a:lnTo>
                    <a:pt x="108981" y="113456"/>
                  </a:lnTo>
                  <a:lnTo>
                    <a:pt x="109319" y="113376"/>
                  </a:lnTo>
                  <a:close/>
                  <a:moveTo>
                    <a:pt x="111650" y="113734"/>
                  </a:moveTo>
                  <a:lnTo>
                    <a:pt x="111739" y="113779"/>
                  </a:lnTo>
                  <a:lnTo>
                    <a:pt x="111401" y="113859"/>
                  </a:lnTo>
                  <a:lnTo>
                    <a:pt x="111401" y="113859"/>
                  </a:lnTo>
                  <a:lnTo>
                    <a:pt x="111650" y="113734"/>
                  </a:lnTo>
                  <a:close/>
                  <a:moveTo>
                    <a:pt x="109300" y="113746"/>
                  </a:moveTo>
                  <a:lnTo>
                    <a:pt x="109108" y="113949"/>
                  </a:lnTo>
                  <a:lnTo>
                    <a:pt x="109009" y="113937"/>
                  </a:lnTo>
                  <a:lnTo>
                    <a:pt x="109300" y="113746"/>
                  </a:lnTo>
                  <a:close/>
                  <a:moveTo>
                    <a:pt x="110332" y="113136"/>
                  </a:moveTo>
                  <a:lnTo>
                    <a:pt x="110498" y="113155"/>
                  </a:lnTo>
                  <a:lnTo>
                    <a:pt x="110648" y="113231"/>
                  </a:lnTo>
                  <a:lnTo>
                    <a:pt x="110763" y="113352"/>
                  </a:lnTo>
                  <a:lnTo>
                    <a:pt x="110829" y="113505"/>
                  </a:lnTo>
                  <a:lnTo>
                    <a:pt x="110840" y="113673"/>
                  </a:lnTo>
                  <a:lnTo>
                    <a:pt x="110790" y="113834"/>
                  </a:lnTo>
                  <a:lnTo>
                    <a:pt x="110691" y="113968"/>
                  </a:lnTo>
                  <a:lnTo>
                    <a:pt x="110551" y="114059"/>
                  </a:lnTo>
                  <a:lnTo>
                    <a:pt x="110387" y="114099"/>
                  </a:lnTo>
                  <a:lnTo>
                    <a:pt x="110222" y="114080"/>
                  </a:lnTo>
                  <a:lnTo>
                    <a:pt x="110072" y="114004"/>
                  </a:lnTo>
                  <a:lnTo>
                    <a:pt x="109957" y="113882"/>
                  </a:lnTo>
                  <a:lnTo>
                    <a:pt x="109891" y="113728"/>
                  </a:lnTo>
                  <a:lnTo>
                    <a:pt x="109881" y="113562"/>
                  </a:lnTo>
                  <a:lnTo>
                    <a:pt x="109929" y="113401"/>
                  </a:lnTo>
                  <a:lnTo>
                    <a:pt x="110029" y="113267"/>
                  </a:lnTo>
                  <a:lnTo>
                    <a:pt x="110169" y="113174"/>
                  </a:lnTo>
                  <a:lnTo>
                    <a:pt x="110332" y="113136"/>
                  </a:lnTo>
                  <a:close/>
                  <a:moveTo>
                    <a:pt x="111533" y="114169"/>
                  </a:moveTo>
                  <a:lnTo>
                    <a:pt x="111600" y="114241"/>
                  </a:lnTo>
                  <a:lnTo>
                    <a:pt x="111600" y="114241"/>
                  </a:lnTo>
                  <a:lnTo>
                    <a:pt x="111255" y="114200"/>
                  </a:lnTo>
                  <a:lnTo>
                    <a:pt x="111533" y="114169"/>
                  </a:lnTo>
                  <a:close/>
                  <a:moveTo>
                    <a:pt x="109408" y="114101"/>
                  </a:moveTo>
                  <a:lnTo>
                    <a:pt x="109296" y="114358"/>
                  </a:lnTo>
                  <a:lnTo>
                    <a:pt x="109200" y="114381"/>
                  </a:lnTo>
                  <a:lnTo>
                    <a:pt x="109408" y="114101"/>
                  </a:lnTo>
                  <a:close/>
                  <a:moveTo>
                    <a:pt x="111002" y="114471"/>
                  </a:moveTo>
                  <a:lnTo>
                    <a:pt x="111273" y="114537"/>
                  </a:lnTo>
                  <a:lnTo>
                    <a:pt x="111312" y="114628"/>
                  </a:lnTo>
                  <a:lnTo>
                    <a:pt x="111312" y="114628"/>
                  </a:lnTo>
                  <a:lnTo>
                    <a:pt x="111002" y="114471"/>
                  </a:lnTo>
                  <a:close/>
                  <a:moveTo>
                    <a:pt x="109631" y="114398"/>
                  </a:moveTo>
                  <a:lnTo>
                    <a:pt x="109614" y="114677"/>
                  </a:lnTo>
                  <a:lnTo>
                    <a:pt x="109531" y="114731"/>
                  </a:lnTo>
                  <a:lnTo>
                    <a:pt x="109631" y="114398"/>
                  </a:lnTo>
                  <a:close/>
                  <a:moveTo>
                    <a:pt x="110672" y="114640"/>
                  </a:moveTo>
                  <a:lnTo>
                    <a:pt x="110904" y="114793"/>
                  </a:lnTo>
                  <a:lnTo>
                    <a:pt x="110910" y="114893"/>
                  </a:lnTo>
                  <a:lnTo>
                    <a:pt x="110672" y="114640"/>
                  </a:lnTo>
                  <a:close/>
                  <a:moveTo>
                    <a:pt x="109941" y="114600"/>
                  </a:moveTo>
                  <a:lnTo>
                    <a:pt x="110020" y="114868"/>
                  </a:lnTo>
                  <a:lnTo>
                    <a:pt x="109962" y="114948"/>
                  </a:lnTo>
                  <a:lnTo>
                    <a:pt x="109941" y="114600"/>
                  </a:lnTo>
                  <a:close/>
                  <a:moveTo>
                    <a:pt x="110302" y="114684"/>
                  </a:moveTo>
                  <a:lnTo>
                    <a:pt x="110469" y="114910"/>
                  </a:lnTo>
                  <a:lnTo>
                    <a:pt x="110440" y="115003"/>
                  </a:lnTo>
                  <a:lnTo>
                    <a:pt x="110302" y="114684"/>
                  </a:lnTo>
                  <a:close/>
                  <a:moveTo>
                    <a:pt x="104234" y="1"/>
                  </a:moveTo>
                  <a:lnTo>
                    <a:pt x="110755" y="112213"/>
                  </a:lnTo>
                  <a:lnTo>
                    <a:pt x="110678" y="112294"/>
                  </a:lnTo>
                  <a:lnTo>
                    <a:pt x="79198" y="6022"/>
                  </a:lnTo>
                  <a:cubicBezTo>
                    <a:pt x="74748" y="9347"/>
                    <a:pt x="72244" y="13504"/>
                    <a:pt x="69568" y="17815"/>
                  </a:cubicBezTo>
                  <a:lnTo>
                    <a:pt x="110251" y="112163"/>
                  </a:lnTo>
                  <a:lnTo>
                    <a:pt x="110206" y="112265"/>
                  </a:lnTo>
                  <a:lnTo>
                    <a:pt x="52601" y="34415"/>
                  </a:lnTo>
                  <a:cubicBezTo>
                    <a:pt x="48537" y="36485"/>
                    <a:pt x="44514" y="37772"/>
                    <a:pt x="40518" y="38876"/>
                  </a:cubicBezTo>
                  <a:lnTo>
                    <a:pt x="109759" y="112288"/>
                  </a:lnTo>
                  <a:lnTo>
                    <a:pt x="109753" y="112399"/>
                  </a:lnTo>
                  <a:lnTo>
                    <a:pt x="14793" y="49546"/>
                  </a:lnTo>
                  <a:cubicBezTo>
                    <a:pt x="14190" y="50024"/>
                    <a:pt x="13587" y="50518"/>
                    <a:pt x="12983" y="51049"/>
                  </a:cubicBezTo>
                  <a:cubicBezTo>
                    <a:pt x="9931" y="53739"/>
                    <a:pt x="7472" y="56943"/>
                    <a:pt x="5541" y="60425"/>
                  </a:cubicBezTo>
                  <a:lnTo>
                    <a:pt x="109342" y="112575"/>
                  </a:lnTo>
                  <a:lnTo>
                    <a:pt x="109373" y="112680"/>
                  </a:lnTo>
                  <a:lnTo>
                    <a:pt x="1" y="86422"/>
                  </a:lnTo>
                  <a:lnTo>
                    <a:pt x="1" y="86422"/>
                  </a:lnTo>
                  <a:cubicBezTo>
                    <a:pt x="341" y="91335"/>
                    <a:pt x="1449" y="95760"/>
                    <a:pt x="3187" y="99071"/>
                  </a:cubicBezTo>
                  <a:cubicBezTo>
                    <a:pt x="3477" y="99621"/>
                    <a:pt x="3767" y="100163"/>
                    <a:pt x="4058" y="100699"/>
                  </a:cubicBezTo>
                  <a:lnTo>
                    <a:pt x="109045" y="112986"/>
                  </a:lnTo>
                  <a:lnTo>
                    <a:pt x="109111" y="113075"/>
                  </a:lnTo>
                  <a:lnTo>
                    <a:pt x="12288" y="124106"/>
                  </a:lnTo>
                  <a:cubicBezTo>
                    <a:pt x="12327" y="127780"/>
                    <a:pt x="11778" y="131934"/>
                    <a:pt x="10425" y="136800"/>
                  </a:cubicBezTo>
                  <a:lnTo>
                    <a:pt x="108909" y="113473"/>
                  </a:lnTo>
                  <a:lnTo>
                    <a:pt x="109001" y="113534"/>
                  </a:lnTo>
                  <a:lnTo>
                    <a:pt x="7547" y="164117"/>
                  </a:lnTo>
                  <a:cubicBezTo>
                    <a:pt x="8256" y="168831"/>
                    <a:pt x="9754" y="173372"/>
                    <a:pt x="12270" y="177545"/>
                  </a:cubicBezTo>
                  <a:lnTo>
                    <a:pt x="108947" y="113978"/>
                  </a:lnTo>
                  <a:lnTo>
                    <a:pt x="109055" y="114004"/>
                  </a:lnTo>
                  <a:lnTo>
                    <a:pt x="33340" y="193791"/>
                  </a:lnTo>
                  <a:cubicBezTo>
                    <a:pt x="35891" y="194524"/>
                    <a:pt x="38376" y="194840"/>
                    <a:pt x="40798" y="194840"/>
                  </a:cubicBezTo>
                  <a:cubicBezTo>
                    <a:pt x="44116" y="194840"/>
                    <a:pt x="47317" y="194248"/>
                    <a:pt x="50411" y="193326"/>
                  </a:cubicBezTo>
                  <a:lnTo>
                    <a:pt x="109156" y="114440"/>
                  </a:lnTo>
                  <a:lnTo>
                    <a:pt x="109266" y="114428"/>
                  </a:lnTo>
                  <a:lnTo>
                    <a:pt x="79571" y="182722"/>
                  </a:lnTo>
                  <a:cubicBezTo>
                    <a:pt x="81025" y="182729"/>
                    <a:pt x="82452" y="182948"/>
                    <a:pt x="83856" y="183434"/>
                  </a:cubicBezTo>
                  <a:cubicBezTo>
                    <a:pt x="85254" y="183919"/>
                    <a:pt x="86768" y="184558"/>
                    <a:pt x="88389" y="185314"/>
                  </a:cubicBezTo>
                  <a:lnTo>
                    <a:pt x="109509" y="114802"/>
                  </a:lnTo>
                  <a:lnTo>
                    <a:pt x="109609" y="114753"/>
                  </a:lnTo>
                  <a:lnTo>
                    <a:pt x="104776" y="193771"/>
                  </a:lnTo>
                  <a:cubicBezTo>
                    <a:pt x="107955" y="195391"/>
                    <a:pt x="111311" y="197023"/>
                    <a:pt x="114819" y="198543"/>
                  </a:cubicBezTo>
                  <a:lnTo>
                    <a:pt x="109966" y="115021"/>
                  </a:lnTo>
                  <a:lnTo>
                    <a:pt x="110042" y="114941"/>
                  </a:lnTo>
                  <a:lnTo>
                    <a:pt x="136792" y="205246"/>
                  </a:lnTo>
                  <a:cubicBezTo>
                    <a:pt x="139937" y="205738"/>
                    <a:pt x="143144" y="206014"/>
                    <a:pt x="146400" y="206014"/>
                  </a:cubicBezTo>
                  <a:cubicBezTo>
                    <a:pt x="147476" y="206014"/>
                    <a:pt x="148557" y="205983"/>
                    <a:pt x="149643" y="205921"/>
                  </a:cubicBezTo>
                  <a:lnTo>
                    <a:pt x="110470" y="115072"/>
                  </a:lnTo>
                  <a:lnTo>
                    <a:pt x="110515" y="114970"/>
                  </a:lnTo>
                  <a:lnTo>
                    <a:pt x="172423" y="198633"/>
                  </a:lnTo>
                  <a:cubicBezTo>
                    <a:pt x="176323" y="195605"/>
                    <a:pt x="178505" y="191987"/>
                    <a:pt x="180127" y="188277"/>
                  </a:cubicBezTo>
                  <a:lnTo>
                    <a:pt x="110961" y="114947"/>
                  </a:lnTo>
                  <a:lnTo>
                    <a:pt x="110968" y="114835"/>
                  </a:lnTo>
                  <a:lnTo>
                    <a:pt x="192588" y="168858"/>
                  </a:lnTo>
                  <a:cubicBezTo>
                    <a:pt x="193571" y="168359"/>
                    <a:pt x="194591" y="167936"/>
                    <a:pt x="195638" y="167589"/>
                  </a:cubicBezTo>
                  <a:cubicBezTo>
                    <a:pt x="199352" y="166353"/>
                    <a:pt x="202846" y="164531"/>
                    <a:pt x="205986" y="162191"/>
                  </a:cubicBezTo>
                  <a:lnTo>
                    <a:pt x="111379" y="114660"/>
                  </a:lnTo>
                  <a:lnTo>
                    <a:pt x="111347" y="114555"/>
                  </a:lnTo>
                  <a:lnTo>
                    <a:pt x="220545" y="140771"/>
                  </a:lnTo>
                  <a:cubicBezTo>
                    <a:pt x="221794" y="136507"/>
                    <a:pt x="222446" y="131946"/>
                    <a:pt x="222420" y="127209"/>
                  </a:cubicBezTo>
                  <a:lnTo>
                    <a:pt x="111674" y="114249"/>
                  </a:lnTo>
                  <a:lnTo>
                    <a:pt x="111609" y="114159"/>
                  </a:lnTo>
                  <a:lnTo>
                    <a:pt x="216103" y="102253"/>
                  </a:lnTo>
                  <a:cubicBezTo>
                    <a:pt x="213778" y="97725"/>
                    <a:pt x="211166" y="94053"/>
                    <a:pt x="208713" y="90809"/>
                  </a:cubicBezTo>
                  <a:lnTo>
                    <a:pt x="111811" y="113762"/>
                  </a:lnTo>
                  <a:lnTo>
                    <a:pt x="111719" y="113701"/>
                  </a:lnTo>
                  <a:lnTo>
                    <a:pt x="200019" y="69675"/>
                  </a:lnTo>
                  <a:cubicBezTo>
                    <a:pt x="200089" y="69341"/>
                    <a:pt x="200156" y="69006"/>
                    <a:pt x="200247" y="68660"/>
                  </a:cubicBezTo>
                  <a:cubicBezTo>
                    <a:pt x="201661" y="63261"/>
                    <a:pt x="203297" y="57957"/>
                    <a:pt x="203868" y="52703"/>
                  </a:cubicBezTo>
                  <a:lnTo>
                    <a:pt x="203868" y="52703"/>
                  </a:lnTo>
                  <a:lnTo>
                    <a:pt x="111773" y="113257"/>
                  </a:lnTo>
                  <a:lnTo>
                    <a:pt x="111665" y="113231"/>
                  </a:lnTo>
                  <a:lnTo>
                    <a:pt x="193180" y="27331"/>
                  </a:lnTo>
                  <a:cubicBezTo>
                    <a:pt x="189554" y="24030"/>
                    <a:pt x="185444" y="21425"/>
                    <a:pt x="181047" y="19492"/>
                  </a:cubicBezTo>
                  <a:lnTo>
                    <a:pt x="111564" y="112795"/>
                  </a:lnTo>
                  <a:lnTo>
                    <a:pt x="111455" y="112807"/>
                  </a:lnTo>
                  <a:lnTo>
                    <a:pt x="153684" y="15686"/>
                  </a:lnTo>
                  <a:lnTo>
                    <a:pt x="153684" y="15686"/>
                  </a:lnTo>
                  <a:cubicBezTo>
                    <a:pt x="151675" y="15827"/>
                    <a:pt x="149594" y="15920"/>
                    <a:pt x="147490" y="15920"/>
                  </a:cubicBezTo>
                  <a:cubicBezTo>
                    <a:pt x="145081" y="15920"/>
                    <a:pt x="142642" y="15799"/>
                    <a:pt x="140248" y="15493"/>
                  </a:cubicBezTo>
                  <a:lnTo>
                    <a:pt x="111210" y="112433"/>
                  </a:lnTo>
                  <a:lnTo>
                    <a:pt x="111112" y="112482"/>
                  </a:lnTo>
                  <a:lnTo>
                    <a:pt x="117752" y="3918"/>
                  </a:lnTo>
                  <a:cubicBezTo>
                    <a:pt x="113747" y="1703"/>
                    <a:pt x="109031" y="442"/>
                    <a:pt x="104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865;p64"/>
            <p:cNvSpPr/>
            <p:nvPr/>
          </p:nvSpPr>
          <p:spPr>
            <a:xfrm>
              <a:off x="1506350" y="5243875"/>
              <a:ext cx="4508750" cy="232325"/>
            </a:xfrm>
            <a:custGeom>
              <a:avLst/>
              <a:gdLst/>
              <a:ahLst/>
              <a:cxnLst/>
              <a:rect l="l" t="t" r="r" b="b"/>
              <a:pathLst>
                <a:path w="180350" h="9293" extrusionOk="0">
                  <a:moveTo>
                    <a:pt x="90174" y="0"/>
                  </a:moveTo>
                  <a:cubicBezTo>
                    <a:pt x="66259" y="0"/>
                    <a:pt x="43323" y="490"/>
                    <a:pt x="26412" y="1362"/>
                  </a:cubicBezTo>
                  <a:cubicBezTo>
                    <a:pt x="9501" y="2232"/>
                    <a:pt x="0" y="3414"/>
                    <a:pt x="0" y="4646"/>
                  </a:cubicBezTo>
                  <a:cubicBezTo>
                    <a:pt x="0" y="5879"/>
                    <a:pt x="9501" y="7060"/>
                    <a:pt x="26412" y="7931"/>
                  </a:cubicBezTo>
                  <a:cubicBezTo>
                    <a:pt x="43323" y="8803"/>
                    <a:pt x="66259" y="9292"/>
                    <a:pt x="90174" y="9292"/>
                  </a:cubicBezTo>
                  <a:cubicBezTo>
                    <a:pt x="114090" y="9292"/>
                    <a:pt x="137027" y="8803"/>
                    <a:pt x="153938" y="7931"/>
                  </a:cubicBezTo>
                  <a:cubicBezTo>
                    <a:pt x="170849" y="7060"/>
                    <a:pt x="180349" y="5879"/>
                    <a:pt x="180349" y="4646"/>
                  </a:cubicBezTo>
                  <a:cubicBezTo>
                    <a:pt x="180349" y="3414"/>
                    <a:pt x="170849" y="2232"/>
                    <a:pt x="153938" y="1362"/>
                  </a:cubicBezTo>
                  <a:cubicBezTo>
                    <a:pt x="137027" y="490"/>
                    <a:pt x="114090" y="0"/>
                    <a:pt x="90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3866;p64"/>
            <p:cNvSpPr/>
            <p:nvPr/>
          </p:nvSpPr>
          <p:spPr>
            <a:xfrm>
              <a:off x="2371200" y="3301350"/>
              <a:ext cx="2908425" cy="1849500"/>
            </a:xfrm>
            <a:custGeom>
              <a:avLst/>
              <a:gdLst/>
              <a:ahLst/>
              <a:cxnLst/>
              <a:rect l="l" t="t" r="r" b="b"/>
              <a:pathLst>
                <a:path w="116337" h="73980" extrusionOk="0">
                  <a:moveTo>
                    <a:pt x="64" y="0"/>
                  </a:moveTo>
                  <a:cubicBezTo>
                    <a:pt x="29" y="0"/>
                    <a:pt x="1" y="30"/>
                    <a:pt x="1" y="64"/>
                  </a:cubicBezTo>
                  <a:lnTo>
                    <a:pt x="1" y="73979"/>
                  </a:lnTo>
                  <a:lnTo>
                    <a:pt x="116337" y="73979"/>
                  </a:lnTo>
                  <a:lnTo>
                    <a:pt x="116337" y="64"/>
                  </a:lnTo>
                  <a:cubicBezTo>
                    <a:pt x="116337" y="29"/>
                    <a:pt x="116308" y="0"/>
                    <a:pt x="116273" y="0"/>
                  </a:cubicBezTo>
                  <a:lnTo>
                    <a:pt x="67" y="0"/>
                  </a:lnTo>
                  <a:cubicBezTo>
                    <a:pt x="66" y="0"/>
                    <a:pt x="65" y="0"/>
                    <a:pt x="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3867;p64"/>
            <p:cNvSpPr/>
            <p:nvPr/>
          </p:nvSpPr>
          <p:spPr>
            <a:xfrm>
              <a:off x="2364000" y="3294125"/>
              <a:ext cx="2922825" cy="1863925"/>
            </a:xfrm>
            <a:custGeom>
              <a:avLst/>
              <a:gdLst/>
              <a:ahLst/>
              <a:cxnLst/>
              <a:rect l="l" t="t" r="r" b="b"/>
              <a:pathLst>
                <a:path w="116913" h="74557" extrusionOk="0">
                  <a:moveTo>
                    <a:pt x="114150" y="577"/>
                  </a:moveTo>
                  <a:cubicBezTo>
                    <a:pt x="115356" y="577"/>
                    <a:pt x="116337" y="1557"/>
                    <a:pt x="116337" y="2764"/>
                  </a:cubicBezTo>
                  <a:lnTo>
                    <a:pt x="116337" y="73981"/>
                  </a:lnTo>
                  <a:lnTo>
                    <a:pt x="578" y="73981"/>
                  </a:lnTo>
                  <a:lnTo>
                    <a:pt x="576" y="2764"/>
                  </a:lnTo>
                  <a:cubicBezTo>
                    <a:pt x="576" y="1557"/>
                    <a:pt x="1558" y="577"/>
                    <a:pt x="2764" y="577"/>
                  </a:cubicBezTo>
                  <a:close/>
                  <a:moveTo>
                    <a:pt x="2764" y="0"/>
                  </a:moveTo>
                  <a:cubicBezTo>
                    <a:pt x="1240" y="0"/>
                    <a:pt x="1" y="1240"/>
                    <a:pt x="1" y="2764"/>
                  </a:cubicBezTo>
                  <a:lnTo>
                    <a:pt x="1" y="74268"/>
                  </a:lnTo>
                  <a:cubicBezTo>
                    <a:pt x="1" y="74427"/>
                    <a:pt x="130" y="74556"/>
                    <a:pt x="289" y="74556"/>
                  </a:cubicBezTo>
                  <a:lnTo>
                    <a:pt x="116625" y="74556"/>
                  </a:lnTo>
                  <a:cubicBezTo>
                    <a:pt x="116783" y="74556"/>
                    <a:pt x="116913" y="74427"/>
                    <a:pt x="116913" y="74268"/>
                  </a:cubicBezTo>
                  <a:lnTo>
                    <a:pt x="116913" y="2764"/>
                  </a:lnTo>
                  <a:cubicBezTo>
                    <a:pt x="116913" y="1240"/>
                    <a:pt x="115672" y="0"/>
                    <a:pt x="114149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868;p64"/>
            <p:cNvSpPr/>
            <p:nvPr/>
          </p:nvSpPr>
          <p:spPr>
            <a:xfrm>
              <a:off x="2520625" y="3441725"/>
              <a:ext cx="2609575" cy="1734000"/>
            </a:xfrm>
            <a:custGeom>
              <a:avLst/>
              <a:gdLst/>
              <a:ahLst/>
              <a:cxnLst/>
              <a:rect l="l" t="t" r="r" b="b"/>
              <a:pathLst>
                <a:path w="104383" h="69360" extrusionOk="0">
                  <a:moveTo>
                    <a:pt x="64" y="1"/>
                  </a:moveTo>
                  <a:cubicBezTo>
                    <a:pt x="29" y="1"/>
                    <a:pt x="0" y="30"/>
                    <a:pt x="0" y="65"/>
                  </a:cubicBezTo>
                  <a:lnTo>
                    <a:pt x="0" y="69360"/>
                  </a:lnTo>
                  <a:lnTo>
                    <a:pt x="104383" y="69360"/>
                  </a:lnTo>
                  <a:lnTo>
                    <a:pt x="104383" y="65"/>
                  </a:lnTo>
                  <a:cubicBezTo>
                    <a:pt x="104383" y="30"/>
                    <a:pt x="104354" y="1"/>
                    <a:pt x="104319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869;p64"/>
            <p:cNvSpPr/>
            <p:nvPr/>
          </p:nvSpPr>
          <p:spPr>
            <a:xfrm>
              <a:off x="2017725" y="5114250"/>
              <a:ext cx="3486000" cy="186000"/>
            </a:xfrm>
            <a:custGeom>
              <a:avLst/>
              <a:gdLst/>
              <a:ahLst/>
              <a:cxnLst/>
              <a:rect l="l" t="t" r="r" b="b"/>
              <a:pathLst>
                <a:path w="139440" h="7440" extrusionOk="0">
                  <a:moveTo>
                    <a:pt x="1" y="0"/>
                  </a:moveTo>
                  <a:cubicBezTo>
                    <a:pt x="1" y="4108"/>
                    <a:pt x="4459" y="7439"/>
                    <a:pt x="9959" y="7439"/>
                  </a:cubicBezTo>
                  <a:lnTo>
                    <a:pt x="129479" y="7439"/>
                  </a:lnTo>
                  <a:cubicBezTo>
                    <a:pt x="134980" y="7439"/>
                    <a:pt x="139439" y="4108"/>
                    <a:pt x="1394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870;p64"/>
            <p:cNvSpPr/>
            <p:nvPr/>
          </p:nvSpPr>
          <p:spPr>
            <a:xfrm>
              <a:off x="2010500" y="5107050"/>
              <a:ext cx="3500400" cy="200425"/>
            </a:xfrm>
            <a:custGeom>
              <a:avLst/>
              <a:gdLst/>
              <a:ahLst/>
              <a:cxnLst/>
              <a:rect l="l" t="t" r="r" b="b"/>
              <a:pathLst>
                <a:path w="140016" h="8017" extrusionOk="0">
                  <a:moveTo>
                    <a:pt x="139432" y="576"/>
                  </a:moveTo>
                  <a:cubicBezTo>
                    <a:pt x="139227" y="4387"/>
                    <a:pt x="134971" y="7439"/>
                    <a:pt x="129768" y="7439"/>
                  </a:cubicBezTo>
                  <a:lnTo>
                    <a:pt x="10248" y="7439"/>
                  </a:lnTo>
                  <a:cubicBezTo>
                    <a:pt x="5047" y="7439"/>
                    <a:pt x="790" y="4387"/>
                    <a:pt x="585" y="576"/>
                  </a:cubicBezTo>
                  <a:close/>
                  <a:moveTo>
                    <a:pt x="290" y="0"/>
                  </a:moveTo>
                  <a:cubicBezTo>
                    <a:pt x="130" y="0"/>
                    <a:pt x="0" y="129"/>
                    <a:pt x="0" y="288"/>
                  </a:cubicBezTo>
                  <a:cubicBezTo>
                    <a:pt x="0" y="4549"/>
                    <a:pt x="4598" y="8016"/>
                    <a:pt x="10248" y="8016"/>
                  </a:cubicBezTo>
                  <a:lnTo>
                    <a:pt x="129768" y="8016"/>
                  </a:lnTo>
                  <a:cubicBezTo>
                    <a:pt x="135420" y="8016"/>
                    <a:pt x="140016" y="4549"/>
                    <a:pt x="140016" y="288"/>
                  </a:cubicBezTo>
                  <a:cubicBezTo>
                    <a:pt x="140016" y="129"/>
                    <a:pt x="139888" y="0"/>
                    <a:pt x="1397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871;p64"/>
            <p:cNvSpPr/>
            <p:nvPr/>
          </p:nvSpPr>
          <p:spPr>
            <a:xfrm>
              <a:off x="2558025" y="1598375"/>
              <a:ext cx="1254950" cy="2801925"/>
            </a:xfrm>
            <a:custGeom>
              <a:avLst/>
              <a:gdLst/>
              <a:ahLst/>
              <a:cxnLst/>
              <a:rect l="l" t="t" r="r" b="b"/>
              <a:pathLst>
                <a:path w="50198" h="112077" extrusionOk="0">
                  <a:moveTo>
                    <a:pt x="50198" y="0"/>
                  </a:moveTo>
                  <a:cubicBezTo>
                    <a:pt x="42527" y="7305"/>
                    <a:pt x="22893" y="14678"/>
                    <a:pt x="0" y="30321"/>
                  </a:cubicBezTo>
                  <a:cubicBezTo>
                    <a:pt x="0" y="30321"/>
                    <a:pt x="1430" y="83182"/>
                    <a:pt x="50198" y="112076"/>
                  </a:cubicBezTo>
                  <a:lnTo>
                    <a:pt x="50198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872;p64"/>
            <p:cNvSpPr/>
            <p:nvPr/>
          </p:nvSpPr>
          <p:spPr>
            <a:xfrm>
              <a:off x="2550725" y="1591175"/>
              <a:ext cx="1269450" cy="2816325"/>
            </a:xfrm>
            <a:custGeom>
              <a:avLst/>
              <a:gdLst/>
              <a:ahLst/>
              <a:cxnLst/>
              <a:rect l="l" t="t" r="r" b="b"/>
              <a:pathLst>
                <a:path w="50778" h="112653" extrusionOk="0">
                  <a:moveTo>
                    <a:pt x="50202" y="948"/>
                  </a:moveTo>
                  <a:lnTo>
                    <a:pt x="50202" y="111857"/>
                  </a:lnTo>
                  <a:cubicBezTo>
                    <a:pt x="25383" y="96990"/>
                    <a:pt x="13218" y="75784"/>
                    <a:pt x="7380" y="60569"/>
                  </a:cubicBezTo>
                  <a:cubicBezTo>
                    <a:pt x="1386" y="44948"/>
                    <a:pt x="654" y="32294"/>
                    <a:pt x="586" y="30757"/>
                  </a:cubicBezTo>
                  <a:cubicBezTo>
                    <a:pt x="12079" y="22915"/>
                    <a:pt x="22836" y="17111"/>
                    <a:pt x="31485" y="12441"/>
                  </a:cubicBezTo>
                  <a:cubicBezTo>
                    <a:pt x="39724" y="7995"/>
                    <a:pt x="46301" y="4444"/>
                    <a:pt x="50202" y="948"/>
                  </a:cubicBezTo>
                  <a:close/>
                  <a:moveTo>
                    <a:pt x="50487" y="0"/>
                  </a:moveTo>
                  <a:cubicBezTo>
                    <a:pt x="50419" y="0"/>
                    <a:pt x="50349" y="25"/>
                    <a:pt x="50291" y="80"/>
                  </a:cubicBezTo>
                  <a:cubicBezTo>
                    <a:pt x="46521" y="3671"/>
                    <a:pt x="39764" y="7317"/>
                    <a:pt x="31211" y="11934"/>
                  </a:cubicBezTo>
                  <a:cubicBezTo>
                    <a:pt x="22516" y="16627"/>
                    <a:pt x="11696" y="22466"/>
                    <a:pt x="129" y="30372"/>
                  </a:cubicBezTo>
                  <a:cubicBezTo>
                    <a:pt x="49" y="30427"/>
                    <a:pt x="1" y="30519"/>
                    <a:pt x="4" y="30616"/>
                  </a:cubicBezTo>
                  <a:cubicBezTo>
                    <a:pt x="8" y="30749"/>
                    <a:pt x="437" y="44074"/>
                    <a:pt x="6834" y="60755"/>
                  </a:cubicBezTo>
                  <a:cubicBezTo>
                    <a:pt x="12739" y="76150"/>
                    <a:pt x="25080" y="97645"/>
                    <a:pt x="50344" y="112611"/>
                  </a:cubicBezTo>
                  <a:cubicBezTo>
                    <a:pt x="50388" y="112638"/>
                    <a:pt x="50438" y="112652"/>
                    <a:pt x="50490" y="112652"/>
                  </a:cubicBezTo>
                  <a:cubicBezTo>
                    <a:pt x="50649" y="112652"/>
                    <a:pt x="50778" y="112524"/>
                    <a:pt x="50778" y="112364"/>
                  </a:cubicBezTo>
                  <a:lnTo>
                    <a:pt x="50778" y="288"/>
                  </a:lnTo>
                  <a:cubicBezTo>
                    <a:pt x="50778" y="115"/>
                    <a:pt x="50636" y="0"/>
                    <a:pt x="504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873;p64"/>
            <p:cNvSpPr/>
            <p:nvPr/>
          </p:nvSpPr>
          <p:spPr>
            <a:xfrm>
              <a:off x="3812950" y="1598375"/>
              <a:ext cx="1254975" cy="2801925"/>
            </a:xfrm>
            <a:custGeom>
              <a:avLst/>
              <a:gdLst/>
              <a:ahLst/>
              <a:cxnLst/>
              <a:rect l="l" t="t" r="r" b="b"/>
              <a:pathLst>
                <a:path w="50199" h="112077" extrusionOk="0">
                  <a:moveTo>
                    <a:pt x="1" y="0"/>
                  </a:moveTo>
                  <a:lnTo>
                    <a:pt x="1" y="112076"/>
                  </a:lnTo>
                  <a:cubicBezTo>
                    <a:pt x="48769" y="83182"/>
                    <a:pt x="50199" y="30321"/>
                    <a:pt x="50199" y="30321"/>
                  </a:cubicBezTo>
                  <a:cubicBezTo>
                    <a:pt x="27307" y="14678"/>
                    <a:pt x="7671" y="730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874;p64"/>
            <p:cNvSpPr/>
            <p:nvPr/>
          </p:nvSpPr>
          <p:spPr>
            <a:xfrm>
              <a:off x="3805750" y="1591175"/>
              <a:ext cx="1269475" cy="2816325"/>
            </a:xfrm>
            <a:custGeom>
              <a:avLst/>
              <a:gdLst/>
              <a:ahLst/>
              <a:cxnLst/>
              <a:rect l="l" t="t" r="r" b="b"/>
              <a:pathLst>
                <a:path w="50779" h="112653" extrusionOk="0">
                  <a:moveTo>
                    <a:pt x="577" y="948"/>
                  </a:moveTo>
                  <a:cubicBezTo>
                    <a:pt x="4477" y="4444"/>
                    <a:pt x="11056" y="7995"/>
                    <a:pt x="19294" y="12441"/>
                  </a:cubicBezTo>
                  <a:cubicBezTo>
                    <a:pt x="27943" y="17111"/>
                    <a:pt x="38700" y="22915"/>
                    <a:pt x="50193" y="30758"/>
                  </a:cubicBezTo>
                  <a:cubicBezTo>
                    <a:pt x="50124" y="32296"/>
                    <a:pt x="49394" y="44948"/>
                    <a:pt x="43399" y="60570"/>
                  </a:cubicBezTo>
                  <a:cubicBezTo>
                    <a:pt x="37560" y="75785"/>
                    <a:pt x="25396" y="96991"/>
                    <a:pt x="577" y="111858"/>
                  </a:cubicBezTo>
                  <a:lnTo>
                    <a:pt x="577" y="948"/>
                  </a:lnTo>
                  <a:close/>
                  <a:moveTo>
                    <a:pt x="291" y="0"/>
                  </a:moveTo>
                  <a:cubicBezTo>
                    <a:pt x="143" y="0"/>
                    <a:pt x="1" y="115"/>
                    <a:pt x="1" y="288"/>
                  </a:cubicBezTo>
                  <a:lnTo>
                    <a:pt x="1" y="112364"/>
                  </a:lnTo>
                  <a:cubicBezTo>
                    <a:pt x="1" y="112524"/>
                    <a:pt x="129" y="112652"/>
                    <a:pt x="289" y="112652"/>
                  </a:cubicBezTo>
                  <a:cubicBezTo>
                    <a:pt x="340" y="112652"/>
                    <a:pt x="391" y="112638"/>
                    <a:pt x="435" y="112611"/>
                  </a:cubicBezTo>
                  <a:cubicBezTo>
                    <a:pt x="25699" y="97644"/>
                    <a:pt x="38040" y="76150"/>
                    <a:pt x="43945" y="60755"/>
                  </a:cubicBezTo>
                  <a:cubicBezTo>
                    <a:pt x="50343" y="44074"/>
                    <a:pt x="50772" y="30749"/>
                    <a:pt x="50776" y="30616"/>
                  </a:cubicBezTo>
                  <a:cubicBezTo>
                    <a:pt x="50778" y="30519"/>
                    <a:pt x="50731" y="30427"/>
                    <a:pt x="50650" y="30372"/>
                  </a:cubicBezTo>
                  <a:cubicBezTo>
                    <a:pt x="39082" y="22466"/>
                    <a:pt x="28262" y="16627"/>
                    <a:pt x="19567" y="11934"/>
                  </a:cubicBezTo>
                  <a:cubicBezTo>
                    <a:pt x="11014" y="7317"/>
                    <a:pt x="4258" y="3671"/>
                    <a:pt x="488" y="80"/>
                  </a:cubicBezTo>
                  <a:cubicBezTo>
                    <a:pt x="430" y="25"/>
                    <a:pt x="360" y="0"/>
                    <a:pt x="2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3875;p64"/>
            <p:cNvSpPr/>
            <p:nvPr/>
          </p:nvSpPr>
          <p:spPr>
            <a:xfrm>
              <a:off x="2650050" y="1710875"/>
              <a:ext cx="2325850" cy="2576950"/>
            </a:xfrm>
            <a:custGeom>
              <a:avLst/>
              <a:gdLst/>
              <a:ahLst/>
              <a:cxnLst/>
              <a:rect l="l" t="t" r="r" b="b"/>
              <a:pathLst>
                <a:path w="93034" h="103078" extrusionOk="0">
                  <a:moveTo>
                    <a:pt x="46517" y="1"/>
                  </a:moveTo>
                  <a:cubicBezTo>
                    <a:pt x="37257" y="6566"/>
                    <a:pt x="21213" y="12822"/>
                    <a:pt x="0" y="27317"/>
                  </a:cubicBezTo>
                  <a:cubicBezTo>
                    <a:pt x="0" y="27317"/>
                    <a:pt x="1326" y="76301"/>
                    <a:pt x="46517" y="103077"/>
                  </a:cubicBezTo>
                  <a:cubicBezTo>
                    <a:pt x="91708" y="76302"/>
                    <a:pt x="93034" y="27318"/>
                    <a:pt x="93034" y="27318"/>
                  </a:cubicBezTo>
                  <a:cubicBezTo>
                    <a:pt x="71820" y="12822"/>
                    <a:pt x="55847" y="6566"/>
                    <a:pt x="465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3876;p64"/>
            <p:cNvSpPr/>
            <p:nvPr/>
          </p:nvSpPr>
          <p:spPr>
            <a:xfrm>
              <a:off x="2642775" y="1703675"/>
              <a:ext cx="2340350" cy="2591300"/>
            </a:xfrm>
            <a:custGeom>
              <a:avLst/>
              <a:gdLst/>
              <a:ahLst/>
              <a:cxnLst/>
              <a:rect l="l" t="t" r="r" b="b"/>
              <a:pathLst>
                <a:path w="93614" h="103652" extrusionOk="0">
                  <a:moveTo>
                    <a:pt x="46808" y="641"/>
                  </a:moveTo>
                  <a:cubicBezTo>
                    <a:pt x="50665" y="3330"/>
                    <a:pt x="55728" y="6028"/>
                    <a:pt x="61577" y="9144"/>
                  </a:cubicBezTo>
                  <a:cubicBezTo>
                    <a:pt x="70085" y="13678"/>
                    <a:pt x="80668" y="19317"/>
                    <a:pt x="93029" y="27754"/>
                  </a:cubicBezTo>
                  <a:cubicBezTo>
                    <a:pt x="92964" y="29226"/>
                    <a:pt x="92277" y="40909"/>
                    <a:pt x="86743" y="55341"/>
                  </a:cubicBezTo>
                  <a:cubicBezTo>
                    <a:pt x="81315" y="69495"/>
                    <a:pt x="69983" y="89244"/>
                    <a:pt x="46808" y="103029"/>
                  </a:cubicBezTo>
                  <a:cubicBezTo>
                    <a:pt x="23643" y="89249"/>
                    <a:pt x="12310" y="69509"/>
                    <a:pt x="6880" y="55361"/>
                  </a:cubicBezTo>
                  <a:cubicBezTo>
                    <a:pt x="1341" y="40927"/>
                    <a:pt x="652" y="29228"/>
                    <a:pt x="586" y="27754"/>
                  </a:cubicBezTo>
                  <a:cubicBezTo>
                    <a:pt x="12888" y="19359"/>
                    <a:pt x="23451" y="13733"/>
                    <a:pt x="31946" y="9210"/>
                  </a:cubicBezTo>
                  <a:cubicBezTo>
                    <a:pt x="37846" y="6069"/>
                    <a:pt x="42953" y="3350"/>
                    <a:pt x="46808" y="641"/>
                  </a:cubicBezTo>
                  <a:close/>
                  <a:moveTo>
                    <a:pt x="46807" y="1"/>
                  </a:moveTo>
                  <a:cubicBezTo>
                    <a:pt x="46749" y="1"/>
                    <a:pt x="46691" y="18"/>
                    <a:pt x="46641" y="54"/>
                  </a:cubicBezTo>
                  <a:cubicBezTo>
                    <a:pt x="42796" y="2779"/>
                    <a:pt x="37888" y="5392"/>
                    <a:pt x="31675" y="8702"/>
                  </a:cubicBezTo>
                  <a:cubicBezTo>
                    <a:pt x="23138" y="13247"/>
                    <a:pt x="12513" y="18904"/>
                    <a:pt x="129" y="27367"/>
                  </a:cubicBezTo>
                  <a:cubicBezTo>
                    <a:pt x="48" y="27422"/>
                    <a:pt x="1" y="27515"/>
                    <a:pt x="3" y="27613"/>
                  </a:cubicBezTo>
                  <a:cubicBezTo>
                    <a:pt x="7" y="27736"/>
                    <a:pt x="405" y="40087"/>
                    <a:pt x="6334" y="55547"/>
                  </a:cubicBezTo>
                  <a:cubicBezTo>
                    <a:pt x="11807" y="69817"/>
                    <a:pt x="23246" y="89738"/>
                    <a:pt x="46662" y="103612"/>
                  </a:cubicBezTo>
                  <a:cubicBezTo>
                    <a:pt x="46706" y="103639"/>
                    <a:pt x="46756" y="103652"/>
                    <a:pt x="46808" y="103652"/>
                  </a:cubicBezTo>
                  <a:cubicBezTo>
                    <a:pt x="46859" y="103652"/>
                    <a:pt x="46910" y="103639"/>
                    <a:pt x="46954" y="103612"/>
                  </a:cubicBezTo>
                  <a:cubicBezTo>
                    <a:pt x="70370" y="89740"/>
                    <a:pt x="81808" y="69817"/>
                    <a:pt x="87281" y="55548"/>
                  </a:cubicBezTo>
                  <a:cubicBezTo>
                    <a:pt x="93209" y="40087"/>
                    <a:pt x="93608" y="27737"/>
                    <a:pt x="93611" y="27613"/>
                  </a:cubicBezTo>
                  <a:cubicBezTo>
                    <a:pt x="93614" y="27515"/>
                    <a:pt x="93567" y="27422"/>
                    <a:pt x="93485" y="27367"/>
                  </a:cubicBezTo>
                  <a:cubicBezTo>
                    <a:pt x="81042" y="18864"/>
                    <a:pt x="70398" y="13192"/>
                    <a:pt x="61846" y="8636"/>
                  </a:cubicBezTo>
                  <a:cubicBezTo>
                    <a:pt x="55931" y="5483"/>
                    <a:pt x="50821" y="2761"/>
                    <a:pt x="46973" y="54"/>
                  </a:cubicBezTo>
                  <a:cubicBezTo>
                    <a:pt x="46924" y="18"/>
                    <a:pt x="46865" y="1"/>
                    <a:pt x="468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3877;p64"/>
            <p:cNvSpPr/>
            <p:nvPr/>
          </p:nvSpPr>
          <p:spPr>
            <a:xfrm>
              <a:off x="3070950" y="2263700"/>
              <a:ext cx="1904950" cy="2024100"/>
            </a:xfrm>
            <a:custGeom>
              <a:avLst/>
              <a:gdLst/>
              <a:ahLst/>
              <a:cxnLst/>
              <a:rect l="l" t="t" r="r" b="b"/>
              <a:pathLst>
                <a:path w="76198" h="80964" extrusionOk="0">
                  <a:moveTo>
                    <a:pt x="68272" y="1"/>
                  </a:moveTo>
                  <a:cubicBezTo>
                    <a:pt x="35912" y="9790"/>
                    <a:pt x="11201" y="38229"/>
                    <a:pt x="1" y="53227"/>
                  </a:cubicBezTo>
                  <a:cubicBezTo>
                    <a:pt x="6793" y="63187"/>
                    <a:pt x="16319" y="73047"/>
                    <a:pt x="29681" y="80963"/>
                  </a:cubicBezTo>
                  <a:cubicBezTo>
                    <a:pt x="74872" y="54188"/>
                    <a:pt x="76198" y="5204"/>
                    <a:pt x="76198" y="5204"/>
                  </a:cubicBezTo>
                  <a:cubicBezTo>
                    <a:pt x="73466" y="3339"/>
                    <a:pt x="70825" y="1611"/>
                    <a:pt x="68272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3878;p64"/>
            <p:cNvSpPr/>
            <p:nvPr/>
          </p:nvSpPr>
          <p:spPr>
            <a:xfrm>
              <a:off x="3063275" y="2256475"/>
              <a:ext cx="1919875" cy="2038500"/>
            </a:xfrm>
            <a:custGeom>
              <a:avLst/>
              <a:gdLst/>
              <a:ahLst/>
              <a:cxnLst/>
              <a:rect l="l" t="t" r="r" b="b"/>
              <a:pathLst>
                <a:path w="76795" h="81540" extrusionOk="0">
                  <a:moveTo>
                    <a:pt x="68537" y="604"/>
                  </a:moveTo>
                  <a:cubicBezTo>
                    <a:pt x="71132" y="2242"/>
                    <a:pt x="73712" y="3936"/>
                    <a:pt x="76211" y="5642"/>
                  </a:cubicBezTo>
                  <a:cubicBezTo>
                    <a:pt x="76145" y="7116"/>
                    <a:pt x="75456" y="18815"/>
                    <a:pt x="69916" y="33249"/>
                  </a:cubicBezTo>
                  <a:cubicBezTo>
                    <a:pt x="64487" y="47397"/>
                    <a:pt x="53153" y="67137"/>
                    <a:pt x="29989" y="80917"/>
                  </a:cubicBezTo>
                  <a:cubicBezTo>
                    <a:pt x="18161" y="73883"/>
                    <a:pt x="8297" y="64669"/>
                    <a:pt x="663" y="53523"/>
                  </a:cubicBezTo>
                  <a:cubicBezTo>
                    <a:pt x="27829" y="17217"/>
                    <a:pt x="54790" y="4788"/>
                    <a:pt x="68537" y="604"/>
                  </a:cubicBezTo>
                  <a:close/>
                  <a:moveTo>
                    <a:pt x="68579" y="1"/>
                  </a:moveTo>
                  <a:cubicBezTo>
                    <a:pt x="68551" y="1"/>
                    <a:pt x="68523" y="5"/>
                    <a:pt x="68495" y="14"/>
                  </a:cubicBezTo>
                  <a:cubicBezTo>
                    <a:pt x="54291" y="4310"/>
                    <a:pt x="40100" y="12628"/>
                    <a:pt x="26318" y="24733"/>
                  </a:cubicBezTo>
                  <a:cubicBezTo>
                    <a:pt x="14607" y="35018"/>
                    <a:pt x="5585" y="45969"/>
                    <a:pt x="77" y="53343"/>
                  </a:cubicBezTo>
                  <a:cubicBezTo>
                    <a:pt x="4" y="53442"/>
                    <a:pt x="1" y="53576"/>
                    <a:pt x="70" y="53678"/>
                  </a:cubicBezTo>
                  <a:cubicBezTo>
                    <a:pt x="7802" y="65015"/>
                    <a:pt x="17817" y="74377"/>
                    <a:pt x="29842" y="81500"/>
                  </a:cubicBezTo>
                  <a:cubicBezTo>
                    <a:pt x="29886" y="81527"/>
                    <a:pt x="29936" y="81540"/>
                    <a:pt x="29988" y="81540"/>
                  </a:cubicBezTo>
                  <a:cubicBezTo>
                    <a:pt x="30039" y="81540"/>
                    <a:pt x="30090" y="81527"/>
                    <a:pt x="30134" y="81500"/>
                  </a:cubicBezTo>
                  <a:cubicBezTo>
                    <a:pt x="53550" y="67626"/>
                    <a:pt x="64989" y="47705"/>
                    <a:pt x="70462" y="33435"/>
                  </a:cubicBezTo>
                  <a:cubicBezTo>
                    <a:pt x="76391" y="17975"/>
                    <a:pt x="76789" y="5624"/>
                    <a:pt x="76792" y="5501"/>
                  </a:cubicBezTo>
                  <a:cubicBezTo>
                    <a:pt x="76795" y="5403"/>
                    <a:pt x="76748" y="5310"/>
                    <a:pt x="76666" y="5255"/>
                  </a:cubicBezTo>
                  <a:cubicBezTo>
                    <a:pt x="74085" y="3491"/>
                    <a:pt x="71417" y="1739"/>
                    <a:pt x="68732" y="45"/>
                  </a:cubicBezTo>
                  <a:cubicBezTo>
                    <a:pt x="68686" y="16"/>
                    <a:pt x="68633" y="1"/>
                    <a:pt x="685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3879;p64"/>
            <p:cNvSpPr/>
            <p:nvPr/>
          </p:nvSpPr>
          <p:spPr>
            <a:xfrm>
              <a:off x="3314775" y="1960000"/>
              <a:ext cx="1010750" cy="985675"/>
            </a:xfrm>
            <a:custGeom>
              <a:avLst/>
              <a:gdLst/>
              <a:ahLst/>
              <a:cxnLst/>
              <a:rect l="l" t="t" r="r" b="b"/>
              <a:pathLst>
                <a:path w="40430" h="39427" extrusionOk="0">
                  <a:moveTo>
                    <a:pt x="20215" y="5762"/>
                  </a:moveTo>
                  <a:cubicBezTo>
                    <a:pt x="28185" y="5762"/>
                    <a:pt x="34668" y="12246"/>
                    <a:pt x="34668" y="20215"/>
                  </a:cubicBezTo>
                  <a:lnTo>
                    <a:pt x="34668" y="33664"/>
                  </a:lnTo>
                  <a:lnTo>
                    <a:pt x="5761" y="33664"/>
                  </a:lnTo>
                  <a:lnTo>
                    <a:pt x="5761" y="20215"/>
                  </a:lnTo>
                  <a:cubicBezTo>
                    <a:pt x="5761" y="12246"/>
                    <a:pt x="12245" y="5762"/>
                    <a:pt x="20215" y="5762"/>
                  </a:cubicBezTo>
                  <a:close/>
                  <a:moveTo>
                    <a:pt x="20215" y="1"/>
                  </a:moveTo>
                  <a:cubicBezTo>
                    <a:pt x="9068" y="1"/>
                    <a:pt x="0" y="9070"/>
                    <a:pt x="0" y="20216"/>
                  </a:cubicBezTo>
                  <a:lnTo>
                    <a:pt x="0" y="36545"/>
                  </a:lnTo>
                  <a:cubicBezTo>
                    <a:pt x="0" y="38137"/>
                    <a:pt x="1290" y="39426"/>
                    <a:pt x="2881" y="39426"/>
                  </a:cubicBezTo>
                  <a:lnTo>
                    <a:pt x="37549" y="39426"/>
                  </a:lnTo>
                  <a:cubicBezTo>
                    <a:pt x="39140" y="39426"/>
                    <a:pt x="40430" y="38136"/>
                    <a:pt x="40430" y="36545"/>
                  </a:cubicBezTo>
                  <a:lnTo>
                    <a:pt x="40430" y="20216"/>
                  </a:lnTo>
                  <a:cubicBezTo>
                    <a:pt x="40430" y="9068"/>
                    <a:pt x="31362" y="1"/>
                    <a:pt x="202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880;p64"/>
            <p:cNvSpPr/>
            <p:nvPr/>
          </p:nvSpPr>
          <p:spPr>
            <a:xfrm>
              <a:off x="3307550" y="1952800"/>
              <a:ext cx="1025175" cy="1000075"/>
            </a:xfrm>
            <a:custGeom>
              <a:avLst/>
              <a:gdLst/>
              <a:ahLst/>
              <a:cxnLst/>
              <a:rect l="l" t="t" r="r" b="b"/>
              <a:pathLst>
                <a:path w="41007" h="40003" extrusionOk="0">
                  <a:moveTo>
                    <a:pt x="20504" y="6339"/>
                  </a:moveTo>
                  <a:cubicBezTo>
                    <a:pt x="28314" y="6339"/>
                    <a:pt x="34669" y="12693"/>
                    <a:pt x="34669" y="20504"/>
                  </a:cubicBezTo>
                  <a:lnTo>
                    <a:pt x="34669" y="33663"/>
                  </a:lnTo>
                  <a:lnTo>
                    <a:pt x="6339" y="33663"/>
                  </a:lnTo>
                  <a:lnTo>
                    <a:pt x="6338" y="20504"/>
                  </a:lnTo>
                  <a:cubicBezTo>
                    <a:pt x="6338" y="12693"/>
                    <a:pt x="12694" y="6339"/>
                    <a:pt x="20504" y="6339"/>
                  </a:cubicBezTo>
                  <a:close/>
                  <a:moveTo>
                    <a:pt x="20504" y="5762"/>
                  </a:moveTo>
                  <a:cubicBezTo>
                    <a:pt x="12376" y="5762"/>
                    <a:pt x="5762" y="12374"/>
                    <a:pt x="5762" y="20503"/>
                  </a:cubicBezTo>
                  <a:lnTo>
                    <a:pt x="5762" y="33951"/>
                  </a:lnTo>
                  <a:cubicBezTo>
                    <a:pt x="5762" y="34111"/>
                    <a:pt x="5892" y="34240"/>
                    <a:pt x="6050" y="34240"/>
                  </a:cubicBezTo>
                  <a:lnTo>
                    <a:pt x="34957" y="34240"/>
                  </a:lnTo>
                  <a:cubicBezTo>
                    <a:pt x="35116" y="34240"/>
                    <a:pt x="35245" y="34111"/>
                    <a:pt x="35245" y="33951"/>
                  </a:cubicBezTo>
                  <a:lnTo>
                    <a:pt x="35245" y="20503"/>
                  </a:lnTo>
                  <a:cubicBezTo>
                    <a:pt x="35245" y="12374"/>
                    <a:pt x="28632" y="5762"/>
                    <a:pt x="20504" y="5762"/>
                  </a:cubicBezTo>
                  <a:close/>
                  <a:moveTo>
                    <a:pt x="20504" y="577"/>
                  </a:moveTo>
                  <a:cubicBezTo>
                    <a:pt x="31492" y="577"/>
                    <a:pt x="40431" y="9516"/>
                    <a:pt x="40431" y="20504"/>
                  </a:cubicBezTo>
                  <a:lnTo>
                    <a:pt x="40431" y="36833"/>
                  </a:lnTo>
                  <a:cubicBezTo>
                    <a:pt x="40431" y="38263"/>
                    <a:pt x="39268" y="39427"/>
                    <a:pt x="37838" y="39427"/>
                  </a:cubicBezTo>
                  <a:lnTo>
                    <a:pt x="3170" y="39427"/>
                  </a:lnTo>
                  <a:cubicBezTo>
                    <a:pt x="1739" y="39427"/>
                    <a:pt x="577" y="38263"/>
                    <a:pt x="577" y="36833"/>
                  </a:cubicBezTo>
                  <a:lnTo>
                    <a:pt x="577" y="20503"/>
                  </a:lnTo>
                  <a:cubicBezTo>
                    <a:pt x="577" y="9515"/>
                    <a:pt x="9517" y="577"/>
                    <a:pt x="20504" y="577"/>
                  </a:cubicBezTo>
                  <a:close/>
                  <a:moveTo>
                    <a:pt x="20504" y="1"/>
                  </a:moveTo>
                  <a:cubicBezTo>
                    <a:pt x="9199" y="1"/>
                    <a:pt x="0" y="9198"/>
                    <a:pt x="0" y="20504"/>
                  </a:cubicBezTo>
                  <a:lnTo>
                    <a:pt x="0" y="36833"/>
                  </a:lnTo>
                  <a:cubicBezTo>
                    <a:pt x="0" y="38580"/>
                    <a:pt x="1423" y="40002"/>
                    <a:pt x="3170" y="40002"/>
                  </a:cubicBezTo>
                  <a:lnTo>
                    <a:pt x="37838" y="40002"/>
                  </a:lnTo>
                  <a:cubicBezTo>
                    <a:pt x="39585" y="40002"/>
                    <a:pt x="41007" y="38580"/>
                    <a:pt x="41007" y="36833"/>
                  </a:cubicBezTo>
                  <a:lnTo>
                    <a:pt x="41007" y="20504"/>
                  </a:lnTo>
                  <a:cubicBezTo>
                    <a:pt x="41007" y="9198"/>
                    <a:pt x="31809" y="1"/>
                    <a:pt x="205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881;p64"/>
            <p:cNvSpPr/>
            <p:nvPr/>
          </p:nvSpPr>
          <p:spPr>
            <a:xfrm>
              <a:off x="3261250" y="2748875"/>
              <a:ext cx="1103450" cy="932375"/>
            </a:xfrm>
            <a:custGeom>
              <a:avLst/>
              <a:gdLst/>
              <a:ahLst/>
              <a:cxnLst/>
              <a:rect l="l" t="t" r="r" b="b"/>
              <a:pathLst>
                <a:path w="44138" h="37295" extrusionOk="0">
                  <a:moveTo>
                    <a:pt x="0" y="1"/>
                  </a:moveTo>
                  <a:lnTo>
                    <a:pt x="0" y="37295"/>
                  </a:lnTo>
                  <a:lnTo>
                    <a:pt x="44137" y="37295"/>
                  </a:lnTo>
                  <a:lnTo>
                    <a:pt x="441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3882;p64"/>
            <p:cNvSpPr/>
            <p:nvPr/>
          </p:nvSpPr>
          <p:spPr>
            <a:xfrm>
              <a:off x="3254025" y="2741675"/>
              <a:ext cx="1117900" cy="946775"/>
            </a:xfrm>
            <a:custGeom>
              <a:avLst/>
              <a:gdLst/>
              <a:ahLst/>
              <a:cxnLst/>
              <a:rect l="l" t="t" r="r" b="b"/>
              <a:pathLst>
                <a:path w="44716" h="37871" extrusionOk="0">
                  <a:moveTo>
                    <a:pt x="44138" y="576"/>
                  </a:moveTo>
                  <a:lnTo>
                    <a:pt x="44138" y="37295"/>
                  </a:lnTo>
                  <a:lnTo>
                    <a:pt x="577" y="37295"/>
                  </a:lnTo>
                  <a:lnTo>
                    <a:pt x="577" y="576"/>
                  </a:lnTo>
                  <a:close/>
                  <a:moveTo>
                    <a:pt x="287" y="1"/>
                  </a:moveTo>
                  <a:cubicBezTo>
                    <a:pt x="129" y="1"/>
                    <a:pt x="0" y="130"/>
                    <a:pt x="1" y="289"/>
                  </a:cubicBezTo>
                  <a:lnTo>
                    <a:pt x="1" y="37583"/>
                  </a:lnTo>
                  <a:cubicBezTo>
                    <a:pt x="0" y="37742"/>
                    <a:pt x="130" y="37871"/>
                    <a:pt x="289" y="37871"/>
                  </a:cubicBezTo>
                  <a:lnTo>
                    <a:pt x="44426" y="37871"/>
                  </a:lnTo>
                  <a:cubicBezTo>
                    <a:pt x="44586" y="37871"/>
                    <a:pt x="44715" y="37742"/>
                    <a:pt x="44714" y="37583"/>
                  </a:cubicBezTo>
                  <a:lnTo>
                    <a:pt x="44714" y="289"/>
                  </a:lnTo>
                  <a:cubicBezTo>
                    <a:pt x="44715" y="129"/>
                    <a:pt x="44586" y="1"/>
                    <a:pt x="44426" y="1"/>
                  </a:cubicBezTo>
                  <a:lnTo>
                    <a:pt x="289" y="1"/>
                  </a:lnTo>
                  <a:cubicBezTo>
                    <a:pt x="289" y="1"/>
                    <a:pt x="288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3883;p64"/>
            <p:cNvSpPr/>
            <p:nvPr/>
          </p:nvSpPr>
          <p:spPr>
            <a:xfrm>
              <a:off x="3687425" y="3015925"/>
              <a:ext cx="240325" cy="437650"/>
            </a:xfrm>
            <a:custGeom>
              <a:avLst/>
              <a:gdLst/>
              <a:ahLst/>
              <a:cxnLst/>
              <a:rect l="l" t="t" r="r" b="b"/>
              <a:pathLst>
                <a:path w="9613" h="17506" extrusionOk="0">
                  <a:moveTo>
                    <a:pt x="4806" y="1"/>
                  </a:moveTo>
                  <a:cubicBezTo>
                    <a:pt x="2153" y="1"/>
                    <a:pt x="1" y="2151"/>
                    <a:pt x="1" y="4806"/>
                  </a:cubicBezTo>
                  <a:cubicBezTo>
                    <a:pt x="1" y="6634"/>
                    <a:pt x="1022" y="8223"/>
                    <a:pt x="2525" y="9035"/>
                  </a:cubicBezTo>
                  <a:lnTo>
                    <a:pt x="1717" y="17506"/>
                  </a:lnTo>
                  <a:lnTo>
                    <a:pt x="7896" y="17506"/>
                  </a:lnTo>
                  <a:lnTo>
                    <a:pt x="7090" y="9035"/>
                  </a:lnTo>
                  <a:cubicBezTo>
                    <a:pt x="8591" y="8223"/>
                    <a:pt x="9612" y="6634"/>
                    <a:pt x="9612" y="4806"/>
                  </a:cubicBezTo>
                  <a:cubicBezTo>
                    <a:pt x="9612" y="2151"/>
                    <a:pt x="7460" y="1"/>
                    <a:pt x="48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3884;p64"/>
            <p:cNvSpPr/>
            <p:nvPr/>
          </p:nvSpPr>
          <p:spPr>
            <a:xfrm>
              <a:off x="3680200" y="3008700"/>
              <a:ext cx="254725" cy="452075"/>
            </a:xfrm>
            <a:custGeom>
              <a:avLst/>
              <a:gdLst/>
              <a:ahLst/>
              <a:cxnLst/>
              <a:rect l="l" t="t" r="r" b="b"/>
              <a:pathLst>
                <a:path w="10189" h="18083" extrusionOk="0">
                  <a:moveTo>
                    <a:pt x="5095" y="578"/>
                  </a:moveTo>
                  <a:cubicBezTo>
                    <a:pt x="7586" y="578"/>
                    <a:pt x="9612" y="2604"/>
                    <a:pt x="9612" y="5095"/>
                  </a:cubicBezTo>
                  <a:cubicBezTo>
                    <a:pt x="9612" y="6755"/>
                    <a:pt x="8702" y="8283"/>
                    <a:pt x="7240" y="9071"/>
                  </a:cubicBezTo>
                  <a:cubicBezTo>
                    <a:pt x="7138" y="9126"/>
                    <a:pt x="7079" y="9237"/>
                    <a:pt x="7090" y="9352"/>
                  </a:cubicBezTo>
                  <a:lnTo>
                    <a:pt x="7868" y="17507"/>
                  </a:lnTo>
                  <a:lnTo>
                    <a:pt x="2323" y="17507"/>
                  </a:lnTo>
                  <a:lnTo>
                    <a:pt x="3100" y="9352"/>
                  </a:lnTo>
                  <a:cubicBezTo>
                    <a:pt x="3111" y="9237"/>
                    <a:pt x="3052" y="9126"/>
                    <a:pt x="2950" y="9071"/>
                  </a:cubicBezTo>
                  <a:cubicBezTo>
                    <a:pt x="1488" y="8283"/>
                    <a:pt x="578" y="6755"/>
                    <a:pt x="578" y="5095"/>
                  </a:cubicBezTo>
                  <a:cubicBezTo>
                    <a:pt x="578" y="2604"/>
                    <a:pt x="2604" y="578"/>
                    <a:pt x="5095" y="578"/>
                  </a:cubicBezTo>
                  <a:close/>
                  <a:moveTo>
                    <a:pt x="5095" y="1"/>
                  </a:moveTo>
                  <a:cubicBezTo>
                    <a:pt x="2286" y="1"/>
                    <a:pt x="2" y="2286"/>
                    <a:pt x="2" y="5095"/>
                  </a:cubicBezTo>
                  <a:cubicBezTo>
                    <a:pt x="1" y="6898"/>
                    <a:pt x="954" y="8567"/>
                    <a:pt x="2509" y="9484"/>
                  </a:cubicBezTo>
                  <a:lnTo>
                    <a:pt x="1720" y="17767"/>
                  </a:lnTo>
                  <a:cubicBezTo>
                    <a:pt x="1703" y="17936"/>
                    <a:pt x="1836" y="18082"/>
                    <a:pt x="2006" y="18082"/>
                  </a:cubicBezTo>
                  <a:lnTo>
                    <a:pt x="8184" y="18082"/>
                  </a:lnTo>
                  <a:cubicBezTo>
                    <a:pt x="8354" y="18082"/>
                    <a:pt x="8487" y="17936"/>
                    <a:pt x="8471" y="17767"/>
                  </a:cubicBezTo>
                  <a:lnTo>
                    <a:pt x="7681" y="9484"/>
                  </a:lnTo>
                  <a:cubicBezTo>
                    <a:pt x="9235" y="8567"/>
                    <a:pt x="10189" y="6898"/>
                    <a:pt x="10189" y="5095"/>
                  </a:cubicBezTo>
                  <a:cubicBezTo>
                    <a:pt x="10189" y="2286"/>
                    <a:pt x="7903" y="1"/>
                    <a:pt x="50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3885;p64"/>
            <p:cNvSpPr/>
            <p:nvPr/>
          </p:nvSpPr>
          <p:spPr>
            <a:xfrm>
              <a:off x="5977700" y="2926050"/>
              <a:ext cx="16800" cy="36025"/>
            </a:xfrm>
            <a:custGeom>
              <a:avLst/>
              <a:gdLst/>
              <a:ahLst/>
              <a:cxnLst/>
              <a:rect l="l" t="t" r="r" b="b"/>
              <a:pathLst>
                <a:path w="672" h="1441" extrusionOk="0">
                  <a:moveTo>
                    <a:pt x="299" y="0"/>
                  </a:moveTo>
                  <a:cubicBezTo>
                    <a:pt x="292" y="0"/>
                    <a:pt x="284" y="1"/>
                    <a:pt x="277" y="1"/>
                  </a:cubicBezTo>
                  <a:cubicBezTo>
                    <a:pt x="118" y="14"/>
                    <a:pt x="1" y="153"/>
                    <a:pt x="14" y="313"/>
                  </a:cubicBezTo>
                  <a:cubicBezTo>
                    <a:pt x="39" y="600"/>
                    <a:pt x="62" y="886"/>
                    <a:pt x="84" y="1174"/>
                  </a:cubicBezTo>
                  <a:cubicBezTo>
                    <a:pt x="96" y="1324"/>
                    <a:pt x="220" y="1440"/>
                    <a:pt x="372" y="1440"/>
                  </a:cubicBezTo>
                  <a:cubicBezTo>
                    <a:pt x="379" y="1440"/>
                    <a:pt x="386" y="1440"/>
                    <a:pt x="393" y="1439"/>
                  </a:cubicBezTo>
                  <a:cubicBezTo>
                    <a:pt x="553" y="1427"/>
                    <a:pt x="671" y="1289"/>
                    <a:pt x="659" y="1130"/>
                  </a:cubicBezTo>
                  <a:cubicBezTo>
                    <a:pt x="637" y="841"/>
                    <a:pt x="613" y="552"/>
                    <a:pt x="589" y="263"/>
                  </a:cubicBezTo>
                  <a:cubicBezTo>
                    <a:pt x="574" y="113"/>
                    <a:pt x="447" y="0"/>
                    <a:pt x="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3886;p64"/>
            <p:cNvSpPr/>
            <p:nvPr/>
          </p:nvSpPr>
          <p:spPr>
            <a:xfrm>
              <a:off x="1532575" y="886700"/>
              <a:ext cx="4456100" cy="2011825"/>
            </a:xfrm>
            <a:custGeom>
              <a:avLst/>
              <a:gdLst/>
              <a:ahLst/>
              <a:cxnLst/>
              <a:rect l="l" t="t" r="r" b="b"/>
              <a:pathLst>
                <a:path w="178244" h="80473" extrusionOk="0">
                  <a:moveTo>
                    <a:pt x="88232" y="1"/>
                  </a:moveTo>
                  <a:cubicBezTo>
                    <a:pt x="87652" y="6"/>
                    <a:pt x="87073" y="17"/>
                    <a:pt x="86494" y="33"/>
                  </a:cubicBezTo>
                  <a:cubicBezTo>
                    <a:pt x="86337" y="38"/>
                    <a:pt x="86212" y="169"/>
                    <a:pt x="86214" y="326"/>
                  </a:cubicBezTo>
                  <a:cubicBezTo>
                    <a:pt x="86217" y="483"/>
                    <a:pt x="86344" y="609"/>
                    <a:pt x="86501" y="610"/>
                  </a:cubicBezTo>
                  <a:lnTo>
                    <a:pt x="86509" y="610"/>
                  </a:lnTo>
                  <a:cubicBezTo>
                    <a:pt x="87086" y="593"/>
                    <a:pt x="87662" y="583"/>
                    <a:pt x="88238" y="577"/>
                  </a:cubicBezTo>
                  <a:cubicBezTo>
                    <a:pt x="88394" y="572"/>
                    <a:pt x="88518" y="444"/>
                    <a:pt x="88518" y="288"/>
                  </a:cubicBezTo>
                  <a:cubicBezTo>
                    <a:pt x="88517" y="131"/>
                    <a:pt x="88391" y="3"/>
                    <a:pt x="88235" y="1"/>
                  </a:cubicBezTo>
                  <a:close/>
                  <a:moveTo>
                    <a:pt x="89967" y="1"/>
                  </a:moveTo>
                  <a:cubicBezTo>
                    <a:pt x="89811" y="3"/>
                    <a:pt x="89685" y="131"/>
                    <a:pt x="89684" y="288"/>
                  </a:cubicBezTo>
                  <a:cubicBezTo>
                    <a:pt x="89684" y="444"/>
                    <a:pt x="89808" y="572"/>
                    <a:pt x="89965" y="577"/>
                  </a:cubicBezTo>
                  <a:cubicBezTo>
                    <a:pt x="90541" y="583"/>
                    <a:pt x="91116" y="593"/>
                    <a:pt x="91692" y="610"/>
                  </a:cubicBezTo>
                  <a:lnTo>
                    <a:pt x="91702" y="610"/>
                  </a:lnTo>
                  <a:cubicBezTo>
                    <a:pt x="91859" y="609"/>
                    <a:pt x="91986" y="483"/>
                    <a:pt x="91988" y="326"/>
                  </a:cubicBezTo>
                  <a:cubicBezTo>
                    <a:pt x="91991" y="169"/>
                    <a:pt x="91866" y="38"/>
                    <a:pt x="91710" y="33"/>
                  </a:cubicBezTo>
                  <a:cubicBezTo>
                    <a:pt x="91129" y="17"/>
                    <a:pt x="90550" y="6"/>
                    <a:pt x="89971" y="1"/>
                  </a:cubicBezTo>
                  <a:close/>
                  <a:moveTo>
                    <a:pt x="84784" y="98"/>
                  </a:moveTo>
                  <a:cubicBezTo>
                    <a:pt x="84775" y="98"/>
                    <a:pt x="84766" y="98"/>
                    <a:pt x="84757" y="99"/>
                  </a:cubicBezTo>
                  <a:cubicBezTo>
                    <a:pt x="84178" y="127"/>
                    <a:pt x="83599" y="160"/>
                    <a:pt x="83020" y="199"/>
                  </a:cubicBezTo>
                  <a:cubicBezTo>
                    <a:pt x="82865" y="208"/>
                    <a:pt x="82745" y="340"/>
                    <a:pt x="82751" y="496"/>
                  </a:cubicBezTo>
                  <a:cubicBezTo>
                    <a:pt x="82756" y="651"/>
                    <a:pt x="82885" y="775"/>
                    <a:pt x="83039" y="775"/>
                  </a:cubicBezTo>
                  <a:cubicBezTo>
                    <a:pt x="83046" y="775"/>
                    <a:pt x="83052" y="773"/>
                    <a:pt x="83060" y="773"/>
                  </a:cubicBezTo>
                  <a:cubicBezTo>
                    <a:pt x="83634" y="735"/>
                    <a:pt x="84209" y="703"/>
                    <a:pt x="84784" y="675"/>
                  </a:cubicBezTo>
                  <a:cubicBezTo>
                    <a:pt x="84943" y="667"/>
                    <a:pt x="85065" y="532"/>
                    <a:pt x="85058" y="373"/>
                  </a:cubicBezTo>
                  <a:cubicBezTo>
                    <a:pt x="85051" y="224"/>
                    <a:pt x="84927" y="98"/>
                    <a:pt x="84784" y="98"/>
                  </a:cubicBezTo>
                  <a:close/>
                  <a:moveTo>
                    <a:pt x="93436" y="100"/>
                  </a:moveTo>
                  <a:cubicBezTo>
                    <a:pt x="93282" y="100"/>
                    <a:pt x="93154" y="219"/>
                    <a:pt x="93146" y="374"/>
                  </a:cubicBezTo>
                  <a:cubicBezTo>
                    <a:pt x="93137" y="534"/>
                    <a:pt x="93261" y="668"/>
                    <a:pt x="93419" y="676"/>
                  </a:cubicBezTo>
                  <a:cubicBezTo>
                    <a:pt x="93995" y="703"/>
                    <a:pt x="94569" y="736"/>
                    <a:pt x="95144" y="775"/>
                  </a:cubicBezTo>
                  <a:lnTo>
                    <a:pt x="95163" y="775"/>
                  </a:lnTo>
                  <a:lnTo>
                    <a:pt x="95163" y="776"/>
                  </a:lnTo>
                  <a:cubicBezTo>
                    <a:pt x="95319" y="776"/>
                    <a:pt x="95446" y="652"/>
                    <a:pt x="95452" y="496"/>
                  </a:cubicBezTo>
                  <a:cubicBezTo>
                    <a:pt x="95457" y="342"/>
                    <a:pt x="95338" y="210"/>
                    <a:pt x="95182" y="200"/>
                  </a:cubicBezTo>
                  <a:cubicBezTo>
                    <a:pt x="94605" y="160"/>
                    <a:pt x="94026" y="128"/>
                    <a:pt x="93447" y="101"/>
                  </a:cubicBezTo>
                  <a:cubicBezTo>
                    <a:pt x="93443" y="100"/>
                    <a:pt x="93439" y="100"/>
                    <a:pt x="93436" y="100"/>
                  </a:cubicBezTo>
                  <a:close/>
                  <a:moveTo>
                    <a:pt x="81313" y="331"/>
                  </a:moveTo>
                  <a:cubicBezTo>
                    <a:pt x="81305" y="331"/>
                    <a:pt x="81296" y="331"/>
                    <a:pt x="81287" y="332"/>
                  </a:cubicBezTo>
                  <a:cubicBezTo>
                    <a:pt x="80710" y="381"/>
                    <a:pt x="80133" y="438"/>
                    <a:pt x="79557" y="498"/>
                  </a:cubicBezTo>
                  <a:cubicBezTo>
                    <a:pt x="79405" y="514"/>
                    <a:pt x="79292" y="646"/>
                    <a:pt x="79299" y="800"/>
                  </a:cubicBezTo>
                  <a:cubicBezTo>
                    <a:pt x="79308" y="952"/>
                    <a:pt x="79434" y="1072"/>
                    <a:pt x="79587" y="1072"/>
                  </a:cubicBezTo>
                  <a:lnTo>
                    <a:pt x="79587" y="1072"/>
                  </a:lnTo>
                  <a:cubicBezTo>
                    <a:pt x="79597" y="1072"/>
                    <a:pt x="79608" y="1072"/>
                    <a:pt x="79617" y="1071"/>
                  </a:cubicBezTo>
                  <a:cubicBezTo>
                    <a:pt x="80191" y="1011"/>
                    <a:pt x="80764" y="956"/>
                    <a:pt x="81337" y="905"/>
                  </a:cubicBezTo>
                  <a:cubicBezTo>
                    <a:pt x="81496" y="892"/>
                    <a:pt x="81613" y="752"/>
                    <a:pt x="81599" y="593"/>
                  </a:cubicBezTo>
                  <a:cubicBezTo>
                    <a:pt x="81586" y="444"/>
                    <a:pt x="81461" y="331"/>
                    <a:pt x="81313" y="331"/>
                  </a:cubicBezTo>
                  <a:close/>
                  <a:moveTo>
                    <a:pt x="79587" y="1072"/>
                  </a:moveTo>
                  <a:cubicBezTo>
                    <a:pt x="79587" y="1072"/>
                    <a:pt x="79586" y="1072"/>
                    <a:pt x="79586" y="1072"/>
                  </a:cubicBezTo>
                  <a:lnTo>
                    <a:pt x="79587" y="1072"/>
                  </a:lnTo>
                  <a:cubicBezTo>
                    <a:pt x="79587" y="1072"/>
                    <a:pt x="79587" y="1072"/>
                    <a:pt x="79587" y="1072"/>
                  </a:cubicBezTo>
                  <a:close/>
                  <a:moveTo>
                    <a:pt x="96894" y="331"/>
                  </a:moveTo>
                  <a:cubicBezTo>
                    <a:pt x="96746" y="331"/>
                    <a:pt x="96619" y="443"/>
                    <a:pt x="96603" y="595"/>
                  </a:cubicBezTo>
                  <a:cubicBezTo>
                    <a:pt x="96589" y="753"/>
                    <a:pt x="96707" y="892"/>
                    <a:pt x="96865" y="905"/>
                  </a:cubicBezTo>
                  <a:cubicBezTo>
                    <a:pt x="97439" y="956"/>
                    <a:pt x="98012" y="1010"/>
                    <a:pt x="98585" y="1071"/>
                  </a:cubicBezTo>
                  <a:cubicBezTo>
                    <a:pt x="98595" y="1072"/>
                    <a:pt x="98606" y="1072"/>
                    <a:pt x="98615" y="1072"/>
                  </a:cubicBezTo>
                  <a:lnTo>
                    <a:pt x="98615" y="1073"/>
                  </a:lnTo>
                  <a:cubicBezTo>
                    <a:pt x="98769" y="1073"/>
                    <a:pt x="98896" y="953"/>
                    <a:pt x="98904" y="800"/>
                  </a:cubicBezTo>
                  <a:cubicBezTo>
                    <a:pt x="98911" y="646"/>
                    <a:pt x="98799" y="514"/>
                    <a:pt x="98645" y="499"/>
                  </a:cubicBezTo>
                  <a:cubicBezTo>
                    <a:pt x="98069" y="438"/>
                    <a:pt x="97493" y="382"/>
                    <a:pt x="96914" y="332"/>
                  </a:cubicBezTo>
                  <a:cubicBezTo>
                    <a:pt x="96908" y="332"/>
                    <a:pt x="96901" y="331"/>
                    <a:pt x="96894" y="331"/>
                  </a:cubicBezTo>
                  <a:close/>
                  <a:moveTo>
                    <a:pt x="100344" y="695"/>
                  </a:moveTo>
                  <a:cubicBezTo>
                    <a:pt x="100199" y="695"/>
                    <a:pt x="100076" y="802"/>
                    <a:pt x="100058" y="947"/>
                  </a:cubicBezTo>
                  <a:cubicBezTo>
                    <a:pt x="100039" y="1102"/>
                    <a:pt x="100147" y="1246"/>
                    <a:pt x="100302" y="1268"/>
                  </a:cubicBezTo>
                  <a:cubicBezTo>
                    <a:pt x="100874" y="1340"/>
                    <a:pt x="101445" y="1416"/>
                    <a:pt x="102014" y="1499"/>
                  </a:cubicBezTo>
                  <a:cubicBezTo>
                    <a:pt x="102028" y="1501"/>
                    <a:pt x="102042" y="1503"/>
                    <a:pt x="102056" y="1503"/>
                  </a:cubicBezTo>
                  <a:cubicBezTo>
                    <a:pt x="102208" y="1503"/>
                    <a:pt x="102332" y="1385"/>
                    <a:pt x="102343" y="1234"/>
                  </a:cubicBezTo>
                  <a:cubicBezTo>
                    <a:pt x="102354" y="1084"/>
                    <a:pt x="102246" y="950"/>
                    <a:pt x="102097" y="929"/>
                  </a:cubicBezTo>
                  <a:cubicBezTo>
                    <a:pt x="101523" y="845"/>
                    <a:pt x="100949" y="769"/>
                    <a:pt x="100375" y="697"/>
                  </a:cubicBezTo>
                  <a:cubicBezTo>
                    <a:pt x="100364" y="696"/>
                    <a:pt x="100354" y="695"/>
                    <a:pt x="100344" y="695"/>
                  </a:cubicBezTo>
                  <a:close/>
                  <a:moveTo>
                    <a:pt x="77854" y="697"/>
                  </a:moveTo>
                  <a:cubicBezTo>
                    <a:pt x="77846" y="697"/>
                    <a:pt x="77837" y="697"/>
                    <a:pt x="77829" y="698"/>
                  </a:cubicBezTo>
                  <a:cubicBezTo>
                    <a:pt x="77254" y="770"/>
                    <a:pt x="76680" y="848"/>
                    <a:pt x="76106" y="931"/>
                  </a:cubicBezTo>
                  <a:cubicBezTo>
                    <a:pt x="75957" y="953"/>
                    <a:pt x="75850" y="1086"/>
                    <a:pt x="75861" y="1236"/>
                  </a:cubicBezTo>
                  <a:cubicBezTo>
                    <a:pt x="75871" y="1388"/>
                    <a:pt x="75996" y="1504"/>
                    <a:pt x="76147" y="1504"/>
                  </a:cubicBezTo>
                  <a:cubicBezTo>
                    <a:pt x="76160" y="1504"/>
                    <a:pt x="76175" y="1503"/>
                    <a:pt x="76188" y="1501"/>
                  </a:cubicBezTo>
                  <a:cubicBezTo>
                    <a:pt x="76758" y="1419"/>
                    <a:pt x="77329" y="1341"/>
                    <a:pt x="77901" y="1270"/>
                  </a:cubicBezTo>
                  <a:cubicBezTo>
                    <a:pt x="78053" y="1245"/>
                    <a:pt x="78160" y="1103"/>
                    <a:pt x="78141" y="950"/>
                  </a:cubicBezTo>
                  <a:cubicBezTo>
                    <a:pt x="78123" y="803"/>
                    <a:pt x="77998" y="697"/>
                    <a:pt x="77854" y="697"/>
                  </a:cubicBezTo>
                  <a:close/>
                  <a:moveTo>
                    <a:pt x="103767" y="1190"/>
                  </a:moveTo>
                  <a:cubicBezTo>
                    <a:pt x="103628" y="1190"/>
                    <a:pt x="103506" y="1291"/>
                    <a:pt x="103484" y="1432"/>
                  </a:cubicBezTo>
                  <a:cubicBezTo>
                    <a:pt x="103457" y="1589"/>
                    <a:pt x="103564" y="1737"/>
                    <a:pt x="103721" y="1763"/>
                  </a:cubicBezTo>
                  <a:cubicBezTo>
                    <a:pt x="104289" y="1857"/>
                    <a:pt x="104856" y="1955"/>
                    <a:pt x="105422" y="2060"/>
                  </a:cubicBezTo>
                  <a:cubicBezTo>
                    <a:pt x="105440" y="2063"/>
                    <a:pt x="105458" y="2065"/>
                    <a:pt x="105476" y="2065"/>
                  </a:cubicBezTo>
                  <a:cubicBezTo>
                    <a:pt x="105624" y="2064"/>
                    <a:pt x="105748" y="1950"/>
                    <a:pt x="105761" y="1803"/>
                  </a:cubicBezTo>
                  <a:cubicBezTo>
                    <a:pt x="105775" y="1655"/>
                    <a:pt x="105673" y="1521"/>
                    <a:pt x="105528" y="1493"/>
                  </a:cubicBezTo>
                  <a:cubicBezTo>
                    <a:pt x="104957" y="1388"/>
                    <a:pt x="104386" y="1288"/>
                    <a:pt x="103815" y="1194"/>
                  </a:cubicBezTo>
                  <a:cubicBezTo>
                    <a:pt x="103799" y="1192"/>
                    <a:pt x="103783" y="1190"/>
                    <a:pt x="103767" y="1190"/>
                  </a:cubicBezTo>
                  <a:close/>
                  <a:moveTo>
                    <a:pt x="74440" y="1193"/>
                  </a:moveTo>
                  <a:cubicBezTo>
                    <a:pt x="74423" y="1193"/>
                    <a:pt x="74406" y="1195"/>
                    <a:pt x="74389" y="1198"/>
                  </a:cubicBezTo>
                  <a:cubicBezTo>
                    <a:pt x="73816" y="1292"/>
                    <a:pt x="73245" y="1392"/>
                    <a:pt x="72675" y="1498"/>
                  </a:cubicBezTo>
                  <a:cubicBezTo>
                    <a:pt x="72530" y="1524"/>
                    <a:pt x="72428" y="1659"/>
                    <a:pt x="72441" y="1807"/>
                  </a:cubicBezTo>
                  <a:cubicBezTo>
                    <a:pt x="72455" y="1955"/>
                    <a:pt x="72579" y="2069"/>
                    <a:pt x="72728" y="2069"/>
                  </a:cubicBezTo>
                  <a:cubicBezTo>
                    <a:pt x="72746" y="2069"/>
                    <a:pt x="72764" y="2068"/>
                    <a:pt x="72780" y="2064"/>
                  </a:cubicBezTo>
                  <a:cubicBezTo>
                    <a:pt x="73347" y="1958"/>
                    <a:pt x="73914" y="1860"/>
                    <a:pt x="74482" y="1767"/>
                  </a:cubicBezTo>
                  <a:cubicBezTo>
                    <a:pt x="74640" y="1740"/>
                    <a:pt x="74745" y="1591"/>
                    <a:pt x="74720" y="1434"/>
                  </a:cubicBezTo>
                  <a:cubicBezTo>
                    <a:pt x="74698" y="1294"/>
                    <a:pt x="74577" y="1193"/>
                    <a:pt x="74440" y="1193"/>
                  </a:cubicBezTo>
                  <a:close/>
                  <a:moveTo>
                    <a:pt x="107177" y="1820"/>
                  </a:moveTo>
                  <a:cubicBezTo>
                    <a:pt x="107043" y="1820"/>
                    <a:pt x="106922" y="1913"/>
                    <a:pt x="106894" y="2050"/>
                  </a:cubicBezTo>
                  <a:cubicBezTo>
                    <a:pt x="106863" y="2206"/>
                    <a:pt x="106962" y="2358"/>
                    <a:pt x="107118" y="2390"/>
                  </a:cubicBezTo>
                  <a:cubicBezTo>
                    <a:pt x="107683" y="2505"/>
                    <a:pt x="108246" y="2627"/>
                    <a:pt x="108807" y="2752"/>
                  </a:cubicBezTo>
                  <a:cubicBezTo>
                    <a:pt x="108828" y="2757"/>
                    <a:pt x="108849" y="2760"/>
                    <a:pt x="108870" y="2760"/>
                  </a:cubicBezTo>
                  <a:lnTo>
                    <a:pt x="108870" y="2761"/>
                  </a:lnTo>
                  <a:cubicBezTo>
                    <a:pt x="109018" y="2761"/>
                    <a:pt x="109143" y="2651"/>
                    <a:pt x="109158" y="2504"/>
                  </a:cubicBezTo>
                  <a:cubicBezTo>
                    <a:pt x="109175" y="2358"/>
                    <a:pt x="109078" y="2222"/>
                    <a:pt x="108934" y="2191"/>
                  </a:cubicBezTo>
                  <a:cubicBezTo>
                    <a:pt x="108368" y="2063"/>
                    <a:pt x="107802" y="1942"/>
                    <a:pt x="107234" y="1825"/>
                  </a:cubicBezTo>
                  <a:cubicBezTo>
                    <a:pt x="107215" y="1821"/>
                    <a:pt x="107196" y="1820"/>
                    <a:pt x="107177" y="1820"/>
                  </a:cubicBezTo>
                  <a:close/>
                  <a:moveTo>
                    <a:pt x="71027" y="1824"/>
                  </a:moveTo>
                  <a:cubicBezTo>
                    <a:pt x="71007" y="1824"/>
                    <a:pt x="70988" y="1826"/>
                    <a:pt x="70968" y="1830"/>
                  </a:cubicBezTo>
                  <a:cubicBezTo>
                    <a:pt x="70401" y="1946"/>
                    <a:pt x="69835" y="2069"/>
                    <a:pt x="69270" y="2196"/>
                  </a:cubicBezTo>
                  <a:cubicBezTo>
                    <a:pt x="69125" y="2227"/>
                    <a:pt x="69027" y="2363"/>
                    <a:pt x="69044" y="2509"/>
                  </a:cubicBezTo>
                  <a:cubicBezTo>
                    <a:pt x="69060" y="2656"/>
                    <a:pt x="69183" y="2766"/>
                    <a:pt x="69330" y="2766"/>
                  </a:cubicBezTo>
                  <a:cubicBezTo>
                    <a:pt x="69330" y="2766"/>
                    <a:pt x="69331" y="2766"/>
                    <a:pt x="69332" y="2766"/>
                  </a:cubicBezTo>
                  <a:cubicBezTo>
                    <a:pt x="69354" y="2766"/>
                    <a:pt x="69375" y="2763"/>
                    <a:pt x="69396" y="2758"/>
                  </a:cubicBezTo>
                  <a:cubicBezTo>
                    <a:pt x="69958" y="2631"/>
                    <a:pt x="70521" y="2510"/>
                    <a:pt x="71084" y="2394"/>
                  </a:cubicBezTo>
                  <a:cubicBezTo>
                    <a:pt x="71240" y="2363"/>
                    <a:pt x="71341" y="2210"/>
                    <a:pt x="71309" y="2054"/>
                  </a:cubicBezTo>
                  <a:cubicBezTo>
                    <a:pt x="71280" y="1918"/>
                    <a:pt x="71161" y="1824"/>
                    <a:pt x="71027" y="1824"/>
                  </a:cubicBezTo>
                  <a:close/>
                  <a:moveTo>
                    <a:pt x="110558" y="2580"/>
                  </a:moveTo>
                  <a:cubicBezTo>
                    <a:pt x="110428" y="2580"/>
                    <a:pt x="110310" y="2667"/>
                    <a:pt x="110277" y="2799"/>
                  </a:cubicBezTo>
                  <a:cubicBezTo>
                    <a:pt x="110240" y="2954"/>
                    <a:pt x="110334" y="3110"/>
                    <a:pt x="110488" y="3148"/>
                  </a:cubicBezTo>
                  <a:cubicBezTo>
                    <a:pt x="111047" y="3285"/>
                    <a:pt x="111605" y="3428"/>
                    <a:pt x="112162" y="3577"/>
                  </a:cubicBezTo>
                  <a:cubicBezTo>
                    <a:pt x="112187" y="3583"/>
                    <a:pt x="112211" y="3586"/>
                    <a:pt x="112236" y="3586"/>
                  </a:cubicBezTo>
                  <a:cubicBezTo>
                    <a:pt x="112380" y="3586"/>
                    <a:pt x="112504" y="3479"/>
                    <a:pt x="112522" y="3335"/>
                  </a:cubicBezTo>
                  <a:cubicBezTo>
                    <a:pt x="112541" y="3193"/>
                    <a:pt x="112451" y="3057"/>
                    <a:pt x="112310" y="3020"/>
                  </a:cubicBezTo>
                  <a:cubicBezTo>
                    <a:pt x="111750" y="2870"/>
                    <a:pt x="111189" y="2726"/>
                    <a:pt x="110626" y="2588"/>
                  </a:cubicBezTo>
                  <a:cubicBezTo>
                    <a:pt x="110603" y="2583"/>
                    <a:pt x="110581" y="2580"/>
                    <a:pt x="110558" y="2580"/>
                  </a:cubicBezTo>
                  <a:close/>
                  <a:moveTo>
                    <a:pt x="67646" y="2588"/>
                  </a:moveTo>
                  <a:cubicBezTo>
                    <a:pt x="67623" y="2588"/>
                    <a:pt x="67599" y="2591"/>
                    <a:pt x="67576" y="2597"/>
                  </a:cubicBezTo>
                  <a:cubicBezTo>
                    <a:pt x="67014" y="2736"/>
                    <a:pt x="66452" y="2880"/>
                    <a:pt x="65892" y="3030"/>
                  </a:cubicBezTo>
                  <a:cubicBezTo>
                    <a:pt x="65753" y="3068"/>
                    <a:pt x="65662" y="3202"/>
                    <a:pt x="65681" y="3346"/>
                  </a:cubicBezTo>
                  <a:cubicBezTo>
                    <a:pt x="65700" y="3489"/>
                    <a:pt x="65822" y="3597"/>
                    <a:pt x="65968" y="3597"/>
                  </a:cubicBezTo>
                  <a:cubicBezTo>
                    <a:pt x="65992" y="3596"/>
                    <a:pt x="66017" y="3593"/>
                    <a:pt x="66041" y="3586"/>
                  </a:cubicBezTo>
                  <a:cubicBezTo>
                    <a:pt x="66597" y="3437"/>
                    <a:pt x="67155" y="3295"/>
                    <a:pt x="67714" y="3157"/>
                  </a:cubicBezTo>
                  <a:cubicBezTo>
                    <a:pt x="67869" y="3118"/>
                    <a:pt x="67963" y="2962"/>
                    <a:pt x="67925" y="2808"/>
                  </a:cubicBezTo>
                  <a:cubicBezTo>
                    <a:pt x="67892" y="2676"/>
                    <a:pt x="67775" y="2588"/>
                    <a:pt x="67646" y="2588"/>
                  </a:cubicBezTo>
                  <a:close/>
                  <a:moveTo>
                    <a:pt x="113911" y="3473"/>
                  </a:moveTo>
                  <a:cubicBezTo>
                    <a:pt x="113785" y="3473"/>
                    <a:pt x="113669" y="3555"/>
                    <a:pt x="113633" y="3681"/>
                  </a:cubicBezTo>
                  <a:cubicBezTo>
                    <a:pt x="113589" y="3833"/>
                    <a:pt x="113675" y="3992"/>
                    <a:pt x="113828" y="4037"/>
                  </a:cubicBezTo>
                  <a:cubicBezTo>
                    <a:pt x="114381" y="4197"/>
                    <a:pt x="114932" y="4361"/>
                    <a:pt x="115483" y="4531"/>
                  </a:cubicBezTo>
                  <a:cubicBezTo>
                    <a:pt x="115511" y="4540"/>
                    <a:pt x="115539" y="4543"/>
                    <a:pt x="115568" y="4543"/>
                  </a:cubicBezTo>
                  <a:cubicBezTo>
                    <a:pt x="115711" y="4543"/>
                    <a:pt x="115832" y="4440"/>
                    <a:pt x="115854" y="4299"/>
                  </a:cubicBezTo>
                  <a:cubicBezTo>
                    <a:pt x="115874" y="4158"/>
                    <a:pt x="115789" y="4023"/>
                    <a:pt x="115653" y="3981"/>
                  </a:cubicBezTo>
                  <a:cubicBezTo>
                    <a:pt x="115099" y="3809"/>
                    <a:pt x="114544" y="3644"/>
                    <a:pt x="113987" y="3483"/>
                  </a:cubicBezTo>
                  <a:cubicBezTo>
                    <a:pt x="113962" y="3476"/>
                    <a:pt x="113936" y="3473"/>
                    <a:pt x="113911" y="3473"/>
                  </a:cubicBezTo>
                  <a:close/>
                  <a:moveTo>
                    <a:pt x="64299" y="3485"/>
                  </a:moveTo>
                  <a:cubicBezTo>
                    <a:pt x="64272" y="3485"/>
                    <a:pt x="64245" y="3488"/>
                    <a:pt x="64218" y="3496"/>
                  </a:cubicBezTo>
                  <a:cubicBezTo>
                    <a:pt x="63661" y="3657"/>
                    <a:pt x="63106" y="3824"/>
                    <a:pt x="62552" y="3995"/>
                  </a:cubicBezTo>
                  <a:cubicBezTo>
                    <a:pt x="62416" y="4038"/>
                    <a:pt x="62331" y="4173"/>
                    <a:pt x="62353" y="4314"/>
                  </a:cubicBezTo>
                  <a:cubicBezTo>
                    <a:pt x="62374" y="4455"/>
                    <a:pt x="62495" y="4559"/>
                    <a:pt x="62638" y="4559"/>
                  </a:cubicBezTo>
                  <a:cubicBezTo>
                    <a:pt x="62667" y="4559"/>
                    <a:pt x="62696" y="4554"/>
                    <a:pt x="62723" y="4546"/>
                  </a:cubicBezTo>
                  <a:cubicBezTo>
                    <a:pt x="63272" y="4375"/>
                    <a:pt x="63824" y="4210"/>
                    <a:pt x="64378" y="4049"/>
                  </a:cubicBezTo>
                  <a:cubicBezTo>
                    <a:pt x="64531" y="4005"/>
                    <a:pt x="64619" y="3845"/>
                    <a:pt x="64575" y="3693"/>
                  </a:cubicBezTo>
                  <a:cubicBezTo>
                    <a:pt x="64538" y="3566"/>
                    <a:pt x="64424" y="3485"/>
                    <a:pt x="64299" y="3485"/>
                  </a:cubicBezTo>
                  <a:close/>
                  <a:moveTo>
                    <a:pt x="117224" y="4497"/>
                  </a:moveTo>
                  <a:cubicBezTo>
                    <a:pt x="117103" y="4497"/>
                    <a:pt x="116990" y="4574"/>
                    <a:pt x="116950" y="4694"/>
                  </a:cubicBezTo>
                  <a:cubicBezTo>
                    <a:pt x="116901" y="4843"/>
                    <a:pt x="116980" y="5005"/>
                    <a:pt x="117127" y="5057"/>
                  </a:cubicBezTo>
                  <a:cubicBezTo>
                    <a:pt x="117410" y="5150"/>
                    <a:pt x="117692" y="5245"/>
                    <a:pt x="117974" y="5342"/>
                  </a:cubicBezTo>
                  <a:cubicBezTo>
                    <a:pt x="118238" y="5432"/>
                    <a:pt x="118501" y="5523"/>
                    <a:pt x="118763" y="5616"/>
                  </a:cubicBezTo>
                  <a:cubicBezTo>
                    <a:pt x="118793" y="5626"/>
                    <a:pt x="118826" y="5632"/>
                    <a:pt x="118859" y="5632"/>
                  </a:cubicBezTo>
                  <a:cubicBezTo>
                    <a:pt x="119000" y="5632"/>
                    <a:pt x="119120" y="5532"/>
                    <a:pt x="119144" y="5392"/>
                  </a:cubicBezTo>
                  <a:cubicBezTo>
                    <a:pt x="119166" y="5255"/>
                    <a:pt x="119087" y="5119"/>
                    <a:pt x="118954" y="5072"/>
                  </a:cubicBezTo>
                  <a:cubicBezTo>
                    <a:pt x="118690" y="4979"/>
                    <a:pt x="118425" y="4888"/>
                    <a:pt x="118160" y="4796"/>
                  </a:cubicBezTo>
                  <a:cubicBezTo>
                    <a:pt x="117877" y="4699"/>
                    <a:pt x="117593" y="4604"/>
                    <a:pt x="117308" y="4510"/>
                  </a:cubicBezTo>
                  <a:cubicBezTo>
                    <a:pt x="117280" y="4501"/>
                    <a:pt x="117252" y="4497"/>
                    <a:pt x="117224" y="4497"/>
                  </a:cubicBezTo>
                  <a:close/>
                  <a:moveTo>
                    <a:pt x="60986" y="4513"/>
                  </a:moveTo>
                  <a:cubicBezTo>
                    <a:pt x="60956" y="4513"/>
                    <a:pt x="60925" y="4518"/>
                    <a:pt x="60895" y="4528"/>
                  </a:cubicBezTo>
                  <a:cubicBezTo>
                    <a:pt x="60346" y="4711"/>
                    <a:pt x="59798" y="4899"/>
                    <a:pt x="59251" y="5094"/>
                  </a:cubicBezTo>
                  <a:cubicBezTo>
                    <a:pt x="59119" y="5141"/>
                    <a:pt x="59038" y="5275"/>
                    <a:pt x="59062" y="5414"/>
                  </a:cubicBezTo>
                  <a:cubicBezTo>
                    <a:pt x="59086" y="5552"/>
                    <a:pt x="59206" y="5653"/>
                    <a:pt x="59347" y="5653"/>
                  </a:cubicBezTo>
                  <a:lnTo>
                    <a:pt x="59348" y="5653"/>
                  </a:lnTo>
                  <a:cubicBezTo>
                    <a:pt x="59380" y="5653"/>
                    <a:pt x="59413" y="5647"/>
                    <a:pt x="59443" y="5636"/>
                  </a:cubicBezTo>
                  <a:cubicBezTo>
                    <a:pt x="59986" y="5444"/>
                    <a:pt x="60531" y="5257"/>
                    <a:pt x="61078" y="5075"/>
                  </a:cubicBezTo>
                  <a:cubicBezTo>
                    <a:pt x="61229" y="5024"/>
                    <a:pt x="61310" y="4861"/>
                    <a:pt x="61260" y="4711"/>
                  </a:cubicBezTo>
                  <a:cubicBezTo>
                    <a:pt x="61219" y="4590"/>
                    <a:pt x="61107" y="4513"/>
                    <a:pt x="60986" y="4513"/>
                  </a:cubicBezTo>
                  <a:close/>
                  <a:moveTo>
                    <a:pt x="120485" y="5651"/>
                  </a:moveTo>
                  <a:cubicBezTo>
                    <a:pt x="120368" y="5651"/>
                    <a:pt x="120259" y="5722"/>
                    <a:pt x="120216" y="5837"/>
                  </a:cubicBezTo>
                  <a:cubicBezTo>
                    <a:pt x="120160" y="5986"/>
                    <a:pt x="120235" y="6153"/>
                    <a:pt x="120384" y="6209"/>
                  </a:cubicBezTo>
                  <a:cubicBezTo>
                    <a:pt x="120924" y="6411"/>
                    <a:pt x="121461" y="6619"/>
                    <a:pt x="121995" y="6832"/>
                  </a:cubicBezTo>
                  <a:cubicBezTo>
                    <a:pt x="122029" y="6845"/>
                    <a:pt x="122065" y="6852"/>
                    <a:pt x="122101" y="6852"/>
                  </a:cubicBezTo>
                  <a:cubicBezTo>
                    <a:pt x="122239" y="6852"/>
                    <a:pt x="122358" y="6754"/>
                    <a:pt x="122385" y="6618"/>
                  </a:cubicBezTo>
                  <a:cubicBezTo>
                    <a:pt x="122410" y="6483"/>
                    <a:pt x="122337" y="6347"/>
                    <a:pt x="122208" y="6297"/>
                  </a:cubicBezTo>
                  <a:cubicBezTo>
                    <a:pt x="121670" y="6082"/>
                    <a:pt x="121130" y="5873"/>
                    <a:pt x="120587" y="5670"/>
                  </a:cubicBezTo>
                  <a:cubicBezTo>
                    <a:pt x="120553" y="5657"/>
                    <a:pt x="120519" y="5651"/>
                    <a:pt x="120485" y="5651"/>
                  </a:cubicBezTo>
                  <a:close/>
                  <a:moveTo>
                    <a:pt x="57719" y="5671"/>
                  </a:moveTo>
                  <a:cubicBezTo>
                    <a:pt x="57685" y="5671"/>
                    <a:pt x="57651" y="5677"/>
                    <a:pt x="57617" y="5690"/>
                  </a:cubicBezTo>
                  <a:cubicBezTo>
                    <a:pt x="57075" y="5895"/>
                    <a:pt x="56534" y="6105"/>
                    <a:pt x="55997" y="6320"/>
                  </a:cubicBezTo>
                  <a:cubicBezTo>
                    <a:pt x="55868" y="6371"/>
                    <a:pt x="55794" y="6506"/>
                    <a:pt x="55820" y="6642"/>
                  </a:cubicBezTo>
                  <a:cubicBezTo>
                    <a:pt x="55847" y="6778"/>
                    <a:pt x="55965" y="6876"/>
                    <a:pt x="56103" y="6876"/>
                  </a:cubicBezTo>
                  <a:lnTo>
                    <a:pt x="56103" y="6875"/>
                  </a:lnTo>
                  <a:cubicBezTo>
                    <a:pt x="56141" y="6875"/>
                    <a:pt x="56177" y="6868"/>
                    <a:pt x="56210" y="6855"/>
                  </a:cubicBezTo>
                  <a:cubicBezTo>
                    <a:pt x="56745" y="6641"/>
                    <a:pt x="57281" y="6432"/>
                    <a:pt x="57821" y="6230"/>
                  </a:cubicBezTo>
                  <a:cubicBezTo>
                    <a:pt x="57970" y="6173"/>
                    <a:pt x="58045" y="6008"/>
                    <a:pt x="57989" y="5858"/>
                  </a:cubicBezTo>
                  <a:cubicBezTo>
                    <a:pt x="57945" y="5743"/>
                    <a:pt x="57836" y="5671"/>
                    <a:pt x="57719" y="5671"/>
                  </a:cubicBezTo>
                  <a:close/>
                  <a:moveTo>
                    <a:pt x="123706" y="6933"/>
                  </a:moveTo>
                  <a:cubicBezTo>
                    <a:pt x="123593" y="6933"/>
                    <a:pt x="123486" y="6999"/>
                    <a:pt x="123440" y="7109"/>
                  </a:cubicBezTo>
                  <a:cubicBezTo>
                    <a:pt x="123378" y="7255"/>
                    <a:pt x="123446" y="7424"/>
                    <a:pt x="123594" y="7487"/>
                  </a:cubicBezTo>
                  <a:cubicBezTo>
                    <a:pt x="124124" y="7710"/>
                    <a:pt x="124653" y="7939"/>
                    <a:pt x="125179" y="8173"/>
                  </a:cubicBezTo>
                  <a:cubicBezTo>
                    <a:pt x="125215" y="8190"/>
                    <a:pt x="125256" y="8198"/>
                    <a:pt x="125296" y="8198"/>
                  </a:cubicBezTo>
                  <a:cubicBezTo>
                    <a:pt x="125432" y="8198"/>
                    <a:pt x="125550" y="8102"/>
                    <a:pt x="125577" y="7969"/>
                  </a:cubicBezTo>
                  <a:cubicBezTo>
                    <a:pt x="125606" y="7836"/>
                    <a:pt x="125538" y="7701"/>
                    <a:pt x="125413" y="7646"/>
                  </a:cubicBezTo>
                  <a:cubicBezTo>
                    <a:pt x="124884" y="7411"/>
                    <a:pt x="124352" y="7181"/>
                    <a:pt x="123818" y="6955"/>
                  </a:cubicBezTo>
                  <a:cubicBezTo>
                    <a:pt x="123781" y="6940"/>
                    <a:pt x="123743" y="6933"/>
                    <a:pt x="123706" y="6933"/>
                  </a:cubicBezTo>
                  <a:close/>
                  <a:moveTo>
                    <a:pt x="54506" y="6955"/>
                  </a:moveTo>
                  <a:cubicBezTo>
                    <a:pt x="54466" y="6955"/>
                    <a:pt x="54426" y="6963"/>
                    <a:pt x="54388" y="6981"/>
                  </a:cubicBezTo>
                  <a:cubicBezTo>
                    <a:pt x="53854" y="7206"/>
                    <a:pt x="53323" y="7436"/>
                    <a:pt x="52793" y="7673"/>
                  </a:cubicBezTo>
                  <a:cubicBezTo>
                    <a:pt x="52669" y="7728"/>
                    <a:pt x="52600" y="7863"/>
                    <a:pt x="52629" y="7996"/>
                  </a:cubicBezTo>
                  <a:cubicBezTo>
                    <a:pt x="52657" y="8130"/>
                    <a:pt x="52775" y="8224"/>
                    <a:pt x="52911" y="8224"/>
                  </a:cubicBezTo>
                  <a:lnTo>
                    <a:pt x="52911" y="8223"/>
                  </a:lnTo>
                  <a:cubicBezTo>
                    <a:pt x="52913" y="8223"/>
                    <a:pt x="52916" y="8223"/>
                    <a:pt x="52918" y="8223"/>
                  </a:cubicBezTo>
                  <a:cubicBezTo>
                    <a:pt x="52956" y="8223"/>
                    <a:pt x="52993" y="8215"/>
                    <a:pt x="53028" y="8199"/>
                  </a:cubicBezTo>
                  <a:cubicBezTo>
                    <a:pt x="53555" y="7965"/>
                    <a:pt x="54082" y="7735"/>
                    <a:pt x="54613" y="7511"/>
                  </a:cubicBezTo>
                  <a:cubicBezTo>
                    <a:pt x="54762" y="7452"/>
                    <a:pt x="54834" y="7280"/>
                    <a:pt x="54772" y="7132"/>
                  </a:cubicBezTo>
                  <a:cubicBezTo>
                    <a:pt x="54726" y="7021"/>
                    <a:pt x="54618" y="6955"/>
                    <a:pt x="54506" y="6955"/>
                  </a:cubicBezTo>
                  <a:close/>
                  <a:moveTo>
                    <a:pt x="126877" y="8342"/>
                  </a:moveTo>
                  <a:cubicBezTo>
                    <a:pt x="126769" y="8342"/>
                    <a:pt x="126666" y="8404"/>
                    <a:pt x="126616" y="8509"/>
                  </a:cubicBezTo>
                  <a:cubicBezTo>
                    <a:pt x="126550" y="8650"/>
                    <a:pt x="126609" y="8819"/>
                    <a:pt x="126750" y="8889"/>
                  </a:cubicBezTo>
                  <a:cubicBezTo>
                    <a:pt x="127272" y="9134"/>
                    <a:pt x="127792" y="9383"/>
                    <a:pt x="128307" y="9637"/>
                  </a:cubicBezTo>
                  <a:cubicBezTo>
                    <a:pt x="128347" y="9656"/>
                    <a:pt x="128390" y="9666"/>
                    <a:pt x="128434" y="9667"/>
                  </a:cubicBezTo>
                  <a:lnTo>
                    <a:pt x="128434" y="9666"/>
                  </a:lnTo>
                  <a:cubicBezTo>
                    <a:pt x="128569" y="9666"/>
                    <a:pt x="128685" y="9574"/>
                    <a:pt x="128715" y="9443"/>
                  </a:cubicBezTo>
                  <a:cubicBezTo>
                    <a:pt x="128745" y="9313"/>
                    <a:pt x="128682" y="9179"/>
                    <a:pt x="128562" y="9119"/>
                  </a:cubicBezTo>
                  <a:cubicBezTo>
                    <a:pt x="128042" y="8864"/>
                    <a:pt x="127519" y="8613"/>
                    <a:pt x="126994" y="8367"/>
                  </a:cubicBezTo>
                  <a:cubicBezTo>
                    <a:pt x="126956" y="8350"/>
                    <a:pt x="126917" y="8342"/>
                    <a:pt x="126877" y="8342"/>
                  </a:cubicBezTo>
                  <a:close/>
                  <a:moveTo>
                    <a:pt x="51329" y="8371"/>
                  </a:moveTo>
                  <a:cubicBezTo>
                    <a:pt x="51290" y="8371"/>
                    <a:pt x="51250" y="8379"/>
                    <a:pt x="51212" y="8396"/>
                  </a:cubicBezTo>
                  <a:cubicBezTo>
                    <a:pt x="50687" y="8642"/>
                    <a:pt x="50165" y="8892"/>
                    <a:pt x="49644" y="9149"/>
                  </a:cubicBezTo>
                  <a:cubicBezTo>
                    <a:pt x="49524" y="9208"/>
                    <a:pt x="49461" y="9342"/>
                    <a:pt x="49491" y="9473"/>
                  </a:cubicBezTo>
                  <a:cubicBezTo>
                    <a:pt x="49522" y="9604"/>
                    <a:pt x="49638" y="9696"/>
                    <a:pt x="49773" y="9696"/>
                  </a:cubicBezTo>
                  <a:cubicBezTo>
                    <a:pt x="49816" y="9695"/>
                    <a:pt x="49859" y="9685"/>
                    <a:pt x="49899" y="9666"/>
                  </a:cubicBezTo>
                  <a:cubicBezTo>
                    <a:pt x="50416" y="9412"/>
                    <a:pt x="50935" y="9161"/>
                    <a:pt x="51457" y="8918"/>
                  </a:cubicBezTo>
                  <a:cubicBezTo>
                    <a:pt x="51597" y="8848"/>
                    <a:pt x="51656" y="8679"/>
                    <a:pt x="51590" y="8536"/>
                  </a:cubicBezTo>
                  <a:cubicBezTo>
                    <a:pt x="51541" y="8432"/>
                    <a:pt x="51437" y="8371"/>
                    <a:pt x="51329" y="8371"/>
                  </a:cubicBezTo>
                  <a:close/>
                  <a:moveTo>
                    <a:pt x="129983" y="9870"/>
                  </a:moveTo>
                  <a:cubicBezTo>
                    <a:pt x="129879" y="9870"/>
                    <a:pt x="129778" y="9927"/>
                    <a:pt x="129727" y="10026"/>
                  </a:cubicBezTo>
                  <a:cubicBezTo>
                    <a:pt x="129654" y="10167"/>
                    <a:pt x="129710" y="10341"/>
                    <a:pt x="129851" y="10415"/>
                  </a:cubicBezTo>
                  <a:cubicBezTo>
                    <a:pt x="130362" y="10680"/>
                    <a:pt x="130871" y="10948"/>
                    <a:pt x="131377" y="11222"/>
                  </a:cubicBezTo>
                  <a:cubicBezTo>
                    <a:pt x="131419" y="11245"/>
                    <a:pt x="131467" y="11257"/>
                    <a:pt x="131515" y="11257"/>
                  </a:cubicBezTo>
                  <a:cubicBezTo>
                    <a:pt x="131647" y="11257"/>
                    <a:pt x="131761" y="11167"/>
                    <a:pt x="131793" y="11039"/>
                  </a:cubicBezTo>
                  <a:cubicBezTo>
                    <a:pt x="131825" y="10911"/>
                    <a:pt x="131768" y="10778"/>
                    <a:pt x="131651" y="10716"/>
                  </a:cubicBezTo>
                  <a:cubicBezTo>
                    <a:pt x="131142" y="10440"/>
                    <a:pt x="130629" y="10169"/>
                    <a:pt x="130115" y="9902"/>
                  </a:cubicBezTo>
                  <a:cubicBezTo>
                    <a:pt x="130073" y="9881"/>
                    <a:pt x="130028" y="9870"/>
                    <a:pt x="129983" y="9870"/>
                  </a:cubicBezTo>
                  <a:close/>
                  <a:moveTo>
                    <a:pt x="48228" y="9898"/>
                  </a:moveTo>
                  <a:cubicBezTo>
                    <a:pt x="48182" y="9898"/>
                    <a:pt x="48136" y="9909"/>
                    <a:pt x="48092" y="9932"/>
                  </a:cubicBezTo>
                  <a:cubicBezTo>
                    <a:pt x="47578" y="10199"/>
                    <a:pt x="47066" y="10470"/>
                    <a:pt x="46556" y="10746"/>
                  </a:cubicBezTo>
                  <a:cubicBezTo>
                    <a:pt x="46440" y="10808"/>
                    <a:pt x="46381" y="10942"/>
                    <a:pt x="46413" y="11069"/>
                  </a:cubicBezTo>
                  <a:cubicBezTo>
                    <a:pt x="46446" y="11198"/>
                    <a:pt x="46561" y="11287"/>
                    <a:pt x="46693" y="11287"/>
                  </a:cubicBezTo>
                  <a:cubicBezTo>
                    <a:pt x="46741" y="11287"/>
                    <a:pt x="46787" y="11275"/>
                    <a:pt x="46829" y="11252"/>
                  </a:cubicBezTo>
                  <a:cubicBezTo>
                    <a:pt x="47337" y="10978"/>
                    <a:pt x="47845" y="10708"/>
                    <a:pt x="48356" y="10445"/>
                  </a:cubicBezTo>
                  <a:cubicBezTo>
                    <a:pt x="48500" y="10373"/>
                    <a:pt x="48558" y="10196"/>
                    <a:pt x="48483" y="10054"/>
                  </a:cubicBezTo>
                  <a:cubicBezTo>
                    <a:pt x="48433" y="9955"/>
                    <a:pt x="48332" y="9898"/>
                    <a:pt x="48228" y="9898"/>
                  </a:cubicBezTo>
                  <a:close/>
                  <a:moveTo>
                    <a:pt x="133027" y="11519"/>
                  </a:moveTo>
                  <a:cubicBezTo>
                    <a:pt x="132927" y="11519"/>
                    <a:pt x="132828" y="11571"/>
                    <a:pt x="132775" y="11666"/>
                  </a:cubicBezTo>
                  <a:cubicBezTo>
                    <a:pt x="132696" y="11805"/>
                    <a:pt x="132746" y="11982"/>
                    <a:pt x="132888" y="12059"/>
                  </a:cubicBezTo>
                  <a:cubicBezTo>
                    <a:pt x="133389" y="12343"/>
                    <a:pt x="133887" y="12632"/>
                    <a:pt x="134383" y="12926"/>
                  </a:cubicBezTo>
                  <a:cubicBezTo>
                    <a:pt x="134427" y="12953"/>
                    <a:pt x="134477" y="12966"/>
                    <a:pt x="134529" y="12966"/>
                  </a:cubicBezTo>
                  <a:cubicBezTo>
                    <a:pt x="134658" y="12966"/>
                    <a:pt x="134772" y="12879"/>
                    <a:pt x="134807" y="12755"/>
                  </a:cubicBezTo>
                  <a:cubicBezTo>
                    <a:pt x="134841" y="12629"/>
                    <a:pt x="134788" y="12497"/>
                    <a:pt x="134676" y="12430"/>
                  </a:cubicBezTo>
                  <a:cubicBezTo>
                    <a:pt x="134177" y="12135"/>
                    <a:pt x="133676" y="11844"/>
                    <a:pt x="133171" y="11558"/>
                  </a:cubicBezTo>
                  <a:cubicBezTo>
                    <a:pt x="133126" y="11531"/>
                    <a:pt x="133076" y="11519"/>
                    <a:pt x="133027" y="11519"/>
                  </a:cubicBezTo>
                  <a:close/>
                  <a:moveTo>
                    <a:pt x="45177" y="11550"/>
                  </a:moveTo>
                  <a:cubicBezTo>
                    <a:pt x="45128" y="11550"/>
                    <a:pt x="45080" y="11562"/>
                    <a:pt x="45035" y="11588"/>
                  </a:cubicBezTo>
                  <a:cubicBezTo>
                    <a:pt x="44531" y="11874"/>
                    <a:pt x="44030" y="12165"/>
                    <a:pt x="43531" y="12460"/>
                  </a:cubicBezTo>
                  <a:cubicBezTo>
                    <a:pt x="43419" y="12527"/>
                    <a:pt x="43365" y="12659"/>
                    <a:pt x="43400" y="12785"/>
                  </a:cubicBezTo>
                  <a:cubicBezTo>
                    <a:pt x="43434" y="12909"/>
                    <a:pt x="43548" y="12996"/>
                    <a:pt x="43677" y="12996"/>
                  </a:cubicBezTo>
                  <a:cubicBezTo>
                    <a:pt x="43730" y="12996"/>
                    <a:pt x="43780" y="12983"/>
                    <a:pt x="43825" y="12956"/>
                  </a:cubicBezTo>
                  <a:cubicBezTo>
                    <a:pt x="44320" y="12662"/>
                    <a:pt x="44819" y="12373"/>
                    <a:pt x="45319" y="12089"/>
                  </a:cubicBezTo>
                  <a:cubicBezTo>
                    <a:pt x="45458" y="12011"/>
                    <a:pt x="45506" y="11835"/>
                    <a:pt x="45428" y="11697"/>
                  </a:cubicBezTo>
                  <a:cubicBezTo>
                    <a:pt x="45375" y="11603"/>
                    <a:pt x="45277" y="11550"/>
                    <a:pt x="45177" y="11550"/>
                  </a:cubicBezTo>
                  <a:close/>
                  <a:moveTo>
                    <a:pt x="136012" y="13287"/>
                  </a:moveTo>
                  <a:cubicBezTo>
                    <a:pt x="135916" y="13287"/>
                    <a:pt x="135821" y="13336"/>
                    <a:pt x="135767" y="13424"/>
                  </a:cubicBezTo>
                  <a:cubicBezTo>
                    <a:pt x="135683" y="13559"/>
                    <a:pt x="135725" y="13737"/>
                    <a:pt x="135860" y="13821"/>
                  </a:cubicBezTo>
                  <a:cubicBezTo>
                    <a:pt x="136350" y="14124"/>
                    <a:pt x="136837" y="14431"/>
                    <a:pt x="137320" y="14743"/>
                  </a:cubicBezTo>
                  <a:cubicBezTo>
                    <a:pt x="137367" y="14775"/>
                    <a:pt x="137421" y="14790"/>
                    <a:pt x="137477" y="14790"/>
                  </a:cubicBezTo>
                  <a:cubicBezTo>
                    <a:pt x="137604" y="14790"/>
                    <a:pt x="137717" y="14706"/>
                    <a:pt x="137753" y="14584"/>
                  </a:cubicBezTo>
                  <a:cubicBezTo>
                    <a:pt x="137789" y="14461"/>
                    <a:pt x="137741" y="14330"/>
                    <a:pt x="137633" y="14260"/>
                  </a:cubicBezTo>
                  <a:cubicBezTo>
                    <a:pt x="137146" y="13946"/>
                    <a:pt x="136657" y="13636"/>
                    <a:pt x="136164" y="13330"/>
                  </a:cubicBezTo>
                  <a:cubicBezTo>
                    <a:pt x="136116" y="13301"/>
                    <a:pt x="136064" y="13287"/>
                    <a:pt x="136012" y="13287"/>
                  </a:cubicBezTo>
                  <a:close/>
                  <a:moveTo>
                    <a:pt x="42195" y="13317"/>
                  </a:moveTo>
                  <a:cubicBezTo>
                    <a:pt x="42143" y="13317"/>
                    <a:pt x="42091" y="13331"/>
                    <a:pt x="42044" y="13360"/>
                  </a:cubicBezTo>
                  <a:cubicBezTo>
                    <a:pt x="41551" y="13665"/>
                    <a:pt x="41061" y="13976"/>
                    <a:pt x="40574" y="14290"/>
                  </a:cubicBezTo>
                  <a:cubicBezTo>
                    <a:pt x="40466" y="14360"/>
                    <a:pt x="40418" y="14491"/>
                    <a:pt x="40454" y="14614"/>
                  </a:cubicBezTo>
                  <a:cubicBezTo>
                    <a:pt x="40490" y="14736"/>
                    <a:pt x="40603" y="14820"/>
                    <a:pt x="40730" y="14820"/>
                  </a:cubicBezTo>
                  <a:cubicBezTo>
                    <a:pt x="40787" y="14820"/>
                    <a:pt x="40841" y="14803"/>
                    <a:pt x="40886" y="14773"/>
                  </a:cubicBezTo>
                  <a:cubicBezTo>
                    <a:pt x="41371" y="14461"/>
                    <a:pt x="41856" y="14153"/>
                    <a:pt x="42347" y="13851"/>
                  </a:cubicBezTo>
                  <a:cubicBezTo>
                    <a:pt x="42483" y="13767"/>
                    <a:pt x="42523" y="13589"/>
                    <a:pt x="42441" y="13454"/>
                  </a:cubicBezTo>
                  <a:cubicBezTo>
                    <a:pt x="42386" y="13366"/>
                    <a:pt x="42292" y="13317"/>
                    <a:pt x="42195" y="13317"/>
                  </a:cubicBezTo>
                  <a:close/>
                  <a:moveTo>
                    <a:pt x="138924" y="15168"/>
                  </a:moveTo>
                  <a:cubicBezTo>
                    <a:pt x="138831" y="15168"/>
                    <a:pt x="138740" y="15213"/>
                    <a:pt x="138685" y="15295"/>
                  </a:cubicBezTo>
                  <a:cubicBezTo>
                    <a:pt x="138596" y="15427"/>
                    <a:pt x="138631" y="15606"/>
                    <a:pt x="138763" y="15694"/>
                  </a:cubicBezTo>
                  <a:cubicBezTo>
                    <a:pt x="139241" y="16017"/>
                    <a:pt x="139715" y="16343"/>
                    <a:pt x="140187" y="16673"/>
                  </a:cubicBezTo>
                  <a:cubicBezTo>
                    <a:pt x="140235" y="16708"/>
                    <a:pt x="140292" y="16726"/>
                    <a:pt x="140351" y="16726"/>
                  </a:cubicBezTo>
                  <a:lnTo>
                    <a:pt x="140352" y="16726"/>
                  </a:lnTo>
                  <a:cubicBezTo>
                    <a:pt x="140478" y="16726"/>
                    <a:pt x="140590" y="16644"/>
                    <a:pt x="140627" y="16525"/>
                  </a:cubicBezTo>
                  <a:cubicBezTo>
                    <a:pt x="140664" y="16405"/>
                    <a:pt x="140620" y="16274"/>
                    <a:pt x="140518" y="16202"/>
                  </a:cubicBezTo>
                  <a:cubicBezTo>
                    <a:pt x="140044" y="15870"/>
                    <a:pt x="139567" y="15541"/>
                    <a:pt x="139084" y="15217"/>
                  </a:cubicBezTo>
                  <a:cubicBezTo>
                    <a:pt x="139035" y="15184"/>
                    <a:pt x="138979" y="15168"/>
                    <a:pt x="138924" y="15168"/>
                  </a:cubicBezTo>
                  <a:close/>
                  <a:moveTo>
                    <a:pt x="39286" y="15197"/>
                  </a:moveTo>
                  <a:cubicBezTo>
                    <a:pt x="39230" y="15197"/>
                    <a:pt x="39173" y="15214"/>
                    <a:pt x="39123" y="15248"/>
                  </a:cubicBezTo>
                  <a:cubicBezTo>
                    <a:pt x="38643" y="15571"/>
                    <a:pt x="38166" y="15900"/>
                    <a:pt x="37691" y="16233"/>
                  </a:cubicBezTo>
                  <a:cubicBezTo>
                    <a:pt x="37461" y="16395"/>
                    <a:pt x="37574" y="16756"/>
                    <a:pt x="37856" y="16757"/>
                  </a:cubicBezTo>
                  <a:lnTo>
                    <a:pt x="37856" y="16756"/>
                  </a:lnTo>
                  <a:cubicBezTo>
                    <a:pt x="37915" y="16756"/>
                    <a:pt x="37973" y="16738"/>
                    <a:pt x="38021" y="16704"/>
                  </a:cubicBezTo>
                  <a:cubicBezTo>
                    <a:pt x="38493" y="16373"/>
                    <a:pt x="38968" y="16047"/>
                    <a:pt x="39446" y="15726"/>
                  </a:cubicBezTo>
                  <a:cubicBezTo>
                    <a:pt x="39579" y="15637"/>
                    <a:pt x="39615" y="15457"/>
                    <a:pt x="39525" y="15324"/>
                  </a:cubicBezTo>
                  <a:cubicBezTo>
                    <a:pt x="39470" y="15242"/>
                    <a:pt x="39379" y="15197"/>
                    <a:pt x="39286" y="15197"/>
                  </a:cubicBezTo>
                  <a:close/>
                  <a:moveTo>
                    <a:pt x="141751" y="17151"/>
                  </a:moveTo>
                  <a:cubicBezTo>
                    <a:pt x="141663" y="17151"/>
                    <a:pt x="141575" y="17192"/>
                    <a:pt x="141518" y="17269"/>
                  </a:cubicBezTo>
                  <a:cubicBezTo>
                    <a:pt x="141421" y="17402"/>
                    <a:pt x="141454" y="17588"/>
                    <a:pt x="141590" y="17680"/>
                  </a:cubicBezTo>
                  <a:cubicBezTo>
                    <a:pt x="142057" y="18019"/>
                    <a:pt x="142518" y="18363"/>
                    <a:pt x="142975" y="18712"/>
                  </a:cubicBezTo>
                  <a:cubicBezTo>
                    <a:pt x="143026" y="18749"/>
                    <a:pt x="143087" y="18771"/>
                    <a:pt x="143150" y="18771"/>
                  </a:cubicBezTo>
                  <a:cubicBezTo>
                    <a:pt x="143274" y="18771"/>
                    <a:pt x="143384" y="18693"/>
                    <a:pt x="143424" y="18576"/>
                  </a:cubicBezTo>
                  <a:cubicBezTo>
                    <a:pt x="143463" y="18458"/>
                    <a:pt x="143423" y="18328"/>
                    <a:pt x="143324" y="18254"/>
                  </a:cubicBezTo>
                  <a:cubicBezTo>
                    <a:pt x="142864" y="17903"/>
                    <a:pt x="142400" y="17557"/>
                    <a:pt x="141931" y="17214"/>
                  </a:cubicBezTo>
                  <a:cubicBezTo>
                    <a:pt x="141877" y="17172"/>
                    <a:pt x="141814" y="17151"/>
                    <a:pt x="141751" y="17151"/>
                  </a:cubicBezTo>
                  <a:close/>
                  <a:moveTo>
                    <a:pt x="36436" y="17196"/>
                  </a:moveTo>
                  <a:cubicBezTo>
                    <a:pt x="36381" y="17196"/>
                    <a:pt x="36326" y="17212"/>
                    <a:pt x="36277" y="17244"/>
                  </a:cubicBezTo>
                  <a:cubicBezTo>
                    <a:pt x="35809" y="17586"/>
                    <a:pt x="35344" y="17933"/>
                    <a:pt x="34883" y="18283"/>
                  </a:cubicBezTo>
                  <a:cubicBezTo>
                    <a:pt x="34663" y="18451"/>
                    <a:pt x="34782" y="18801"/>
                    <a:pt x="35058" y="18801"/>
                  </a:cubicBezTo>
                  <a:cubicBezTo>
                    <a:pt x="35120" y="18801"/>
                    <a:pt x="35182" y="18779"/>
                    <a:pt x="35232" y="18741"/>
                  </a:cubicBezTo>
                  <a:cubicBezTo>
                    <a:pt x="35690" y="18393"/>
                    <a:pt x="36152" y="18049"/>
                    <a:pt x="36617" y="17708"/>
                  </a:cubicBezTo>
                  <a:cubicBezTo>
                    <a:pt x="36737" y="17612"/>
                    <a:pt x="36760" y="17438"/>
                    <a:pt x="36669" y="17314"/>
                  </a:cubicBezTo>
                  <a:cubicBezTo>
                    <a:pt x="36612" y="17237"/>
                    <a:pt x="36525" y="17196"/>
                    <a:pt x="36436" y="17196"/>
                  </a:cubicBezTo>
                  <a:close/>
                  <a:moveTo>
                    <a:pt x="144520" y="19256"/>
                  </a:moveTo>
                  <a:cubicBezTo>
                    <a:pt x="144435" y="19256"/>
                    <a:pt x="144350" y="19294"/>
                    <a:pt x="144294" y="19366"/>
                  </a:cubicBezTo>
                  <a:cubicBezTo>
                    <a:pt x="144195" y="19491"/>
                    <a:pt x="144217" y="19672"/>
                    <a:pt x="144341" y="19770"/>
                  </a:cubicBezTo>
                  <a:cubicBezTo>
                    <a:pt x="144792" y="20128"/>
                    <a:pt x="145241" y="20489"/>
                    <a:pt x="145686" y="20856"/>
                  </a:cubicBezTo>
                  <a:cubicBezTo>
                    <a:pt x="145738" y="20898"/>
                    <a:pt x="145802" y="20920"/>
                    <a:pt x="145870" y="20920"/>
                  </a:cubicBezTo>
                  <a:cubicBezTo>
                    <a:pt x="146139" y="20920"/>
                    <a:pt x="146261" y="20582"/>
                    <a:pt x="146052" y="20411"/>
                  </a:cubicBezTo>
                  <a:cubicBezTo>
                    <a:pt x="145604" y="20042"/>
                    <a:pt x="145153" y="19678"/>
                    <a:pt x="144698" y="19318"/>
                  </a:cubicBezTo>
                  <a:cubicBezTo>
                    <a:pt x="144645" y="19276"/>
                    <a:pt x="144582" y="19256"/>
                    <a:pt x="144520" y="19256"/>
                  </a:cubicBezTo>
                  <a:close/>
                  <a:moveTo>
                    <a:pt x="33689" y="19287"/>
                  </a:moveTo>
                  <a:cubicBezTo>
                    <a:pt x="33626" y="19287"/>
                    <a:pt x="33563" y="19307"/>
                    <a:pt x="33510" y="19349"/>
                  </a:cubicBezTo>
                  <a:cubicBezTo>
                    <a:pt x="33055" y="19709"/>
                    <a:pt x="32604" y="20072"/>
                    <a:pt x="32157" y="20441"/>
                  </a:cubicBezTo>
                  <a:cubicBezTo>
                    <a:pt x="31948" y="20613"/>
                    <a:pt x="32069" y="20952"/>
                    <a:pt x="32340" y="20952"/>
                  </a:cubicBezTo>
                  <a:cubicBezTo>
                    <a:pt x="32406" y="20952"/>
                    <a:pt x="32471" y="20929"/>
                    <a:pt x="32522" y="20886"/>
                  </a:cubicBezTo>
                  <a:cubicBezTo>
                    <a:pt x="32967" y="20520"/>
                    <a:pt x="33416" y="20158"/>
                    <a:pt x="33867" y="19801"/>
                  </a:cubicBezTo>
                  <a:cubicBezTo>
                    <a:pt x="33992" y="19702"/>
                    <a:pt x="34013" y="19521"/>
                    <a:pt x="33915" y="19396"/>
                  </a:cubicBezTo>
                  <a:cubicBezTo>
                    <a:pt x="33858" y="19324"/>
                    <a:pt x="33774" y="19287"/>
                    <a:pt x="33689" y="19287"/>
                  </a:cubicBezTo>
                  <a:close/>
                  <a:moveTo>
                    <a:pt x="147197" y="21459"/>
                  </a:moveTo>
                  <a:cubicBezTo>
                    <a:pt x="147115" y="21459"/>
                    <a:pt x="147034" y="21493"/>
                    <a:pt x="146977" y="21560"/>
                  </a:cubicBezTo>
                  <a:cubicBezTo>
                    <a:pt x="146873" y="21680"/>
                    <a:pt x="146888" y="21862"/>
                    <a:pt x="147009" y="21965"/>
                  </a:cubicBezTo>
                  <a:cubicBezTo>
                    <a:pt x="147447" y="22341"/>
                    <a:pt x="147881" y="22718"/>
                    <a:pt x="148312" y="23101"/>
                  </a:cubicBezTo>
                  <a:cubicBezTo>
                    <a:pt x="148363" y="23148"/>
                    <a:pt x="148432" y="23174"/>
                    <a:pt x="148502" y="23174"/>
                  </a:cubicBezTo>
                  <a:cubicBezTo>
                    <a:pt x="148767" y="23174"/>
                    <a:pt x="148891" y="22847"/>
                    <a:pt x="148694" y="22670"/>
                  </a:cubicBezTo>
                  <a:cubicBezTo>
                    <a:pt x="148261" y="22285"/>
                    <a:pt x="147823" y="21904"/>
                    <a:pt x="147383" y="21527"/>
                  </a:cubicBezTo>
                  <a:cubicBezTo>
                    <a:pt x="147329" y="21481"/>
                    <a:pt x="147263" y="21459"/>
                    <a:pt x="147197" y="21459"/>
                  </a:cubicBezTo>
                  <a:close/>
                  <a:moveTo>
                    <a:pt x="31012" y="21490"/>
                  </a:moveTo>
                  <a:cubicBezTo>
                    <a:pt x="30946" y="21490"/>
                    <a:pt x="30879" y="21512"/>
                    <a:pt x="30825" y="21559"/>
                  </a:cubicBezTo>
                  <a:cubicBezTo>
                    <a:pt x="30385" y="21936"/>
                    <a:pt x="29948" y="22317"/>
                    <a:pt x="29515" y="22703"/>
                  </a:cubicBezTo>
                  <a:cubicBezTo>
                    <a:pt x="29318" y="22879"/>
                    <a:pt x="29442" y="23205"/>
                    <a:pt x="29707" y="23205"/>
                  </a:cubicBezTo>
                  <a:cubicBezTo>
                    <a:pt x="29778" y="23205"/>
                    <a:pt x="29845" y="23180"/>
                    <a:pt x="29898" y="23133"/>
                  </a:cubicBezTo>
                  <a:cubicBezTo>
                    <a:pt x="30329" y="22750"/>
                    <a:pt x="30763" y="22372"/>
                    <a:pt x="31199" y="21996"/>
                  </a:cubicBezTo>
                  <a:cubicBezTo>
                    <a:pt x="31321" y="21893"/>
                    <a:pt x="31335" y="21711"/>
                    <a:pt x="31231" y="21591"/>
                  </a:cubicBezTo>
                  <a:cubicBezTo>
                    <a:pt x="31174" y="21524"/>
                    <a:pt x="31093" y="21490"/>
                    <a:pt x="31012" y="21490"/>
                  </a:cubicBezTo>
                  <a:close/>
                  <a:moveTo>
                    <a:pt x="149788" y="23763"/>
                  </a:moveTo>
                  <a:cubicBezTo>
                    <a:pt x="149710" y="23763"/>
                    <a:pt x="149633" y="23794"/>
                    <a:pt x="149577" y="23856"/>
                  </a:cubicBezTo>
                  <a:cubicBezTo>
                    <a:pt x="149469" y="23972"/>
                    <a:pt x="149475" y="24154"/>
                    <a:pt x="149591" y="24262"/>
                  </a:cubicBezTo>
                  <a:cubicBezTo>
                    <a:pt x="150015" y="24653"/>
                    <a:pt x="150433" y="25048"/>
                    <a:pt x="150848" y="25447"/>
                  </a:cubicBezTo>
                  <a:cubicBezTo>
                    <a:pt x="150902" y="25499"/>
                    <a:pt x="150973" y="25528"/>
                    <a:pt x="151049" y="25528"/>
                  </a:cubicBezTo>
                  <a:cubicBezTo>
                    <a:pt x="151308" y="25528"/>
                    <a:pt x="151435" y="25212"/>
                    <a:pt x="151248" y="25032"/>
                  </a:cubicBezTo>
                  <a:cubicBezTo>
                    <a:pt x="150830" y="24630"/>
                    <a:pt x="150408" y="24233"/>
                    <a:pt x="149982" y="23839"/>
                  </a:cubicBezTo>
                  <a:cubicBezTo>
                    <a:pt x="149927" y="23788"/>
                    <a:pt x="149858" y="23763"/>
                    <a:pt x="149788" y="23763"/>
                  </a:cubicBezTo>
                  <a:close/>
                  <a:moveTo>
                    <a:pt x="28420" y="23798"/>
                  </a:moveTo>
                  <a:cubicBezTo>
                    <a:pt x="28352" y="23798"/>
                    <a:pt x="28284" y="23822"/>
                    <a:pt x="28228" y="23871"/>
                  </a:cubicBezTo>
                  <a:cubicBezTo>
                    <a:pt x="27804" y="24265"/>
                    <a:pt x="27382" y="24662"/>
                    <a:pt x="26964" y="25065"/>
                  </a:cubicBezTo>
                  <a:cubicBezTo>
                    <a:pt x="26777" y="25244"/>
                    <a:pt x="26904" y="25560"/>
                    <a:pt x="27165" y="25560"/>
                  </a:cubicBezTo>
                  <a:cubicBezTo>
                    <a:pt x="27239" y="25560"/>
                    <a:pt x="27310" y="25531"/>
                    <a:pt x="27364" y="25480"/>
                  </a:cubicBezTo>
                  <a:cubicBezTo>
                    <a:pt x="27779" y="25080"/>
                    <a:pt x="28197" y="24684"/>
                    <a:pt x="28619" y="24294"/>
                  </a:cubicBezTo>
                  <a:cubicBezTo>
                    <a:pt x="28733" y="24185"/>
                    <a:pt x="28738" y="24005"/>
                    <a:pt x="28631" y="23890"/>
                  </a:cubicBezTo>
                  <a:cubicBezTo>
                    <a:pt x="28575" y="23829"/>
                    <a:pt x="28498" y="23798"/>
                    <a:pt x="28420" y="23798"/>
                  </a:cubicBezTo>
                  <a:close/>
                  <a:moveTo>
                    <a:pt x="152285" y="26163"/>
                  </a:moveTo>
                  <a:cubicBezTo>
                    <a:pt x="152212" y="26163"/>
                    <a:pt x="152139" y="26191"/>
                    <a:pt x="152083" y="26247"/>
                  </a:cubicBezTo>
                  <a:cubicBezTo>
                    <a:pt x="151970" y="26360"/>
                    <a:pt x="151970" y="26543"/>
                    <a:pt x="152083" y="26656"/>
                  </a:cubicBezTo>
                  <a:cubicBezTo>
                    <a:pt x="152489" y="27063"/>
                    <a:pt x="152893" y="27473"/>
                    <a:pt x="153293" y="27888"/>
                  </a:cubicBezTo>
                  <a:cubicBezTo>
                    <a:pt x="153347" y="27944"/>
                    <a:pt x="153422" y="27977"/>
                    <a:pt x="153500" y="27977"/>
                  </a:cubicBezTo>
                  <a:lnTo>
                    <a:pt x="153502" y="27977"/>
                  </a:lnTo>
                  <a:cubicBezTo>
                    <a:pt x="153755" y="27977"/>
                    <a:pt x="153885" y="27671"/>
                    <a:pt x="153709" y="27489"/>
                  </a:cubicBezTo>
                  <a:cubicBezTo>
                    <a:pt x="153306" y="27071"/>
                    <a:pt x="152901" y="26657"/>
                    <a:pt x="152490" y="26248"/>
                  </a:cubicBezTo>
                  <a:cubicBezTo>
                    <a:pt x="152434" y="26192"/>
                    <a:pt x="152360" y="26163"/>
                    <a:pt x="152285" y="26163"/>
                  </a:cubicBezTo>
                  <a:close/>
                  <a:moveTo>
                    <a:pt x="25927" y="26197"/>
                  </a:moveTo>
                  <a:cubicBezTo>
                    <a:pt x="25853" y="26197"/>
                    <a:pt x="25779" y="26226"/>
                    <a:pt x="25723" y="26282"/>
                  </a:cubicBezTo>
                  <a:cubicBezTo>
                    <a:pt x="25314" y="26691"/>
                    <a:pt x="24907" y="27105"/>
                    <a:pt x="24505" y="27523"/>
                  </a:cubicBezTo>
                  <a:cubicBezTo>
                    <a:pt x="24329" y="27706"/>
                    <a:pt x="24459" y="28010"/>
                    <a:pt x="24713" y="28010"/>
                  </a:cubicBezTo>
                  <a:cubicBezTo>
                    <a:pt x="24791" y="28010"/>
                    <a:pt x="24866" y="27979"/>
                    <a:pt x="24920" y="27923"/>
                  </a:cubicBezTo>
                  <a:cubicBezTo>
                    <a:pt x="25320" y="27507"/>
                    <a:pt x="25723" y="27096"/>
                    <a:pt x="26129" y="26689"/>
                  </a:cubicBezTo>
                  <a:cubicBezTo>
                    <a:pt x="26242" y="26576"/>
                    <a:pt x="26242" y="26394"/>
                    <a:pt x="26129" y="26282"/>
                  </a:cubicBezTo>
                  <a:cubicBezTo>
                    <a:pt x="26074" y="26226"/>
                    <a:pt x="26000" y="26197"/>
                    <a:pt x="25927" y="26197"/>
                  </a:cubicBezTo>
                  <a:close/>
                  <a:moveTo>
                    <a:pt x="154687" y="28655"/>
                  </a:moveTo>
                  <a:cubicBezTo>
                    <a:pt x="154617" y="28655"/>
                    <a:pt x="154547" y="28681"/>
                    <a:pt x="154491" y="28732"/>
                  </a:cubicBezTo>
                  <a:cubicBezTo>
                    <a:pt x="154372" y="28843"/>
                    <a:pt x="154368" y="29028"/>
                    <a:pt x="154480" y="29144"/>
                  </a:cubicBezTo>
                  <a:cubicBezTo>
                    <a:pt x="154871" y="29567"/>
                    <a:pt x="155259" y="29993"/>
                    <a:pt x="155641" y="30422"/>
                  </a:cubicBezTo>
                  <a:cubicBezTo>
                    <a:pt x="155697" y="30484"/>
                    <a:pt x="155775" y="30520"/>
                    <a:pt x="155857" y="30520"/>
                  </a:cubicBezTo>
                  <a:cubicBezTo>
                    <a:pt x="156106" y="30520"/>
                    <a:pt x="156238" y="30225"/>
                    <a:pt x="156072" y="30040"/>
                  </a:cubicBezTo>
                  <a:cubicBezTo>
                    <a:pt x="155686" y="29607"/>
                    <a:pt x="155296" y="29177"/>
                    <a:pt x="154903" y="28753"/>
                  </a:cubicBezTo>
                  <a:cubicBezTo>
                    <a:pt x="154846" y="28688"/>
                    <a:pt x="154766" y="28655"/>
                    <a:pt x="154687" y="28655"/>
                  </a:cubicBezTo>
                  <a:close/>
                  <a:moveTo>
                    <a:pt x="23524" y="28695"/>
                  </a:moveTo>
                  <a:cubicBezTo>
                    <a:pt x="23447" y="28695"/>
                    <a:pt x="23370" y="28726"/>
                    <a:pt x="23313" y="28788"/>
                  </a:cubicBezTo>
                  <a:cubicBezTo>
                    <a:pt x="22946" y="29185"/>
                    <a:pt x="22581" y="29585"/>
                    <a:pt x="22222" y="29989"/>
                  </a:cubicBezTo>
                  <a:lnTo>
                    <a:pt x="22145" y="30075"/>
                  </a:lnTo>
                  <a:cubicBezTo>
                    <a:pt x="21979" y="30261"/>
                    <a:pt x="22111" y="30554"/>
                    <a:pt x="22361" y="30554"/>
                  </a:cubicBezTo>
                  <a:cubicBezTo>
                    <a:pt x="22442" y="30554"/>
                    <a:pt x="22520" y="30520"/>
                    <a:pt x="22575" y="30458"/>
                  </a:cubicBezTo>
                  <a:lnTo>
                    <a:pt x="22651" y="30373"/>
                  </a:lnTo>
                  <a:cubicBezTo>
                    <a:pt x="23010" y="29971"/>
                    <a:pt x="23371" y="29573"/>
                    <a:pt x="23735" y="29179"/>
                  </a:cubicBezTo>
                  <a:cubicBezTo>
                    <a:pt x="23844" y="29062"/>
                    <a:pt x="23837" y="28880"/>
                    <a:pt x="23720" y="28772"/>
                  </a:cubicBezTo>
                  <a:cubicBezTo>
                    <a:pt x="23665" y="28721"/>
                    <a:pt x="23594" y="28695"/>
                    <a:pt x="23524" y="28695"/>
                  </a:cubicBezTo>
                  <a:close/>
                  <a:moveTo>
                    <a:pt x="156997" y="31247"/>
                  </a:moveTo>
                  <a:cubicBezTo>
                    <a:pt x="156931" y="31247"/>
                    <a:pt x="156864" y="31270"/>
                    <a:pt x="156810" y="31317"/>
                  </a:cubicBezTo>
                  <a:cubicBezTo>
                    <a:pt x="156689" y="31420"/>
                    <a:pt x="156674" y="31603"/>
                    <a:pt x="156778" y="31723"/>
                  </a:cubicBezTo>
                  <a:cubicBezTo>
                    <a:pt x="157153" y="32160"/>
                    <a:pt x="157523" y="32602"/>
                    <a:pt x="157890" y="33046"/>
                  </a:cubicBezTo>
                  <a:cubicBezTo>
                    <a:pt x="157944" y="33113"/>
                    <a:pt x="158026" y="33151"/>
                    <a:pt x="158112" y="33151"/>
                  </a:cubicBezTo>
                  <a:cubicBezTo>
                    <a:pt x="158356" y="33151"/>
                    <a:pt x="158490" y="32867"/>
                    <a:pt x="158334" y="32680"/>
                  </a:cubicBezTo>
                  <a:cubicBezTo>
                    <a:pt x="157966" y="32232"/>
                    <a:pt x="157593" y="31789"/>
                    <a:pt x="157216" y="31348"/>
                  </a:cubicBezTo>
                  <a:cubicBezTo>
                    <a:pt x="157159" y="31282"/>
                    <a:pt x="157078" y="31247"/>
                    <a:pt x="156997" y="31247"/>
                  </a:cubicBezTo>
                  <a:close/>
                  <a:moveTo>
                    <a:pt x="21221" y="31286"/>
                  </a:moveTo>
                  <a:cubicBezTo>
                    <a:pt x="21140" y="31286"/>
                    <a:pt x="21060" y="31320"/>
                    <a:pt x="21003" y="31387"/>
                  </a:cubicBezTo>
                  <a:cubicBezTo>
                    <a:pt x="20625" y="31827"/>
                    <a:pt x="20253" y="32272"/>
                    <a:pt x="19885" y="32719"/>
                  </a:cubicBezTo>
                  <a:cubicBezTo>
                    <a:pt x="19732" y="32908"/>
                    <a:pt x="19865" y="33190"/>
                    <a:pt x="20108" y="33191"/>
                  </a:cubicBezTo>
                  <a:cubicBezTo>
                    <a:pt x="20193" y="33191"/>
                    <a:pt x="20276" y="33152"/>
                    <a:pt x="20331" y="33086"/>
                  </a:cubicBezTo>
                  <a:cubicBezTo>
                    <a:pt x="20696" y="32641"/>
                    <a:pt x="21067" y="32199"/>
                    <a:pt x="21441" y="31761"/>
                  </a:cubicBezTo>
                  <a:cubicBezTo>
                    <a:pt x="21544" y="31640"/>
                    <a:pt x="21530" y="31459"/>
                    <a:pt x="21408" y="31356"/>
                  </a:cubicBezTo>
                  <a:cubicBezTo>
                    <a:pt x="21354" y="31309"/>
                    <a:pt x="21287" y="31286"/>
                    <a:pt x="21221" y="31286"/>
                  </a:cubicBezTo>
                  <a:close/>
                  <a:moveTo>
                    <a:pt x="159203" y="33927"/>
                  </a:moveTo>
                  <a:cubicBezTo>
                    <a:pt x="159140" y="33927"/>
                    <a:pt x="159077" y="33948"/>
                    <a:pt x="159025" y="33990"/>
                  </a:cubicBezTo>
                  <a:cubicBezTo>
                    <a:pt x="158901" y="34088"/>
                    <a:pt x="158879" y="34267"/>
                    <a:pt x="158976" y="34391"/>
                  </a:cubicBezTo>
                  <a:lnTo>
                    <a:pt x="159259" y="34750"/>
                  </a:lnTo>
                  <a:cubicBezTo>
                    <a:pt x="159519" y="35083"/>
                    <a:pt x="159778" y="35419"/>
                    <a:pt x="160034" y="35756"/>
                  </a:cubicBezTo>
                  <a:cubicBezTo>
                    <a:pt x="160088" y="35828"/>
                    <a:pt x="160173" y="35870"/>
                    <a:pt x="160263" y="35870"/>
                  </a:cubicBezTo>
                  <a:cubicBezTo>
                    <a:pt x="160502" y="35869"/>
                    <a:pt x="160636" y="35597"/>
                    <a:pt x="160492" y="35407"/>
                  </a:cubicBezTo>
                  <a:cubicBezTo>
                    <a:pt x="160234" y="35068"/>
                    <a:pt x="159974" y="34731"/>
                    <a:pt x="159711" y="34395"/>
                  </a:cubicBezTo>
                  <a:lnTo>
                    <a:pt x="159427" y="34033"/>
                  </a:lnTo>
                  <a:cubicBezTo>
                    <a:pt x="159370" y="33963"/>
                    <a:pt x="159287" y="33927"/>
                    <a:pt x="159203" y="33927"/>
                  </a:cubicBezTo>
                  <a:close/>
                  <a:moveTo>
                    <a:pt x="19021" y="33965"/>
                  </a:moveTo>
                  <a:cubicBezTo>
                    <a:pt x="18936" y="33965"/>
                    <a:pt x="18851" y="34002"/>
                    <a:pt x="18795" y="34075"/>
                  </a:cubicBezTo>
                  <a:cubicBezTo>
                    <a:pt x="18436" y="34529"/>
                    <a:pt x="18081" y="34988"/>
                    <a:pt x="17731" y="35449"/>
                  </a:cubicBezTo>
                  <a:cubicBezTo>
                    <a:pt x="17587" y="35639"/>
                    <a:pt x="17723" y="35911"/>
                    <a:pt x="17960" y="35912"/>
                  </a:cubicBezTo>
                  <a:cubicBezTo>
                    <a:pt x="18051" y="35912"/>
                    <a:pt x="18136" y="35870"/>
                    <a:pt x="18190" y="35798"/>
                  </a:cubicBezTo>
                  <a:cubicBezTo>
                    <a:pt x="18538" y="35339"/>
                    <a:pt x="18891" y="34883"/>
                    <a:pt x="19247" y="34431"/>
                  </a:cubicBezTo>
                  <a:cubicBezTo>
                    <a:pt x="19345" y="34306"/>
                    <a:pt x="19325" y="34125"/>
                    <a:pt x="19199" y="34027"/>
                  </a:cubicBezTo>
                  <a:cubicBezTo>
                    <a:pt x="19146" y="33985"/>
                    <a:pt x="19083" y="33965"/>
                    <a:pt x="19021" y="33965"/>
                  </a:cubicBezTo>
                  <a:close/>
                  <a:moveTo>
                    <a:pt x="161297" y="36683"/>
                  </a:moveTo>
                  <a:cubicBezTo>
                    <a:pt x="161238" y="36683"/>
                    <a:pt x="161179" y="36701"/>
                    <a:pt x="161128" y="36739"/>
                  </a:cubicBezTo>
                  <a:cubicBezTo>
                    <a:pt x="160999" y="36832"/>
                    <a:pt x="160971" y="37012"/>
                    <a:pt x="161064" y="37141"/>
                  </a:cubicBezTo>
                  <a:cubicBezTo>
                    <a:pt x="161405" y="37606"/>
                    <a:pt x="161739" y="38075"/>
                    <a:pt x="162069" y="38546"/>
                  </a:cubicBezTo>
                  <a:cubicBezTo>
                    <a:pt x="162123" y="38624"/>
                    <a:pt x="162211" y="38670"/>
                    <a:pt x="162306" y="38670"/>
                  </a:cubicBezTo>
                  <a:cubicBezTo>
                    <a:pt x="162364" y="38670"/>
                    <a:pt x="162422" y="38652"/>
                    <a:pt x="162470" y="38617"/>
                  </a:cubicBezTo>
                  <a:cubicBezTo>
                    <a:pt x="162601" y="38527"/>
                    <a:pt x="162632" y="38347"/>
                    <a:pt x="162541" y="38216"/>
                  </a:cubicBezTo>
                  <a:cubicBezTo>
                    <a:pt x="162208" y="37741"/>
                    <a:pt x="161871" y="37270"/>
                    <a:pt x="161531" y="36802"/>
                  </a:cubicBezTo>
                  <a:cubicBezTo>
                    <a:pt x="161474" y="36724"/>
                    <a:pt x="161387" y="36683"/>
                    <a:pt x="161297" y="36683"/>
                  </a:cubicBezTo>
                  <a:close/>
                  <a:moveTo>
                    <a:pt x="16925" y="36729"/>
                  </a:moveTo>
                  <a:cubicBezTo>
                    <a:pt x="16837" y="36729"/>
                    <a:pt x="16750" y="36769"/>
                    <a:pt x="16693" y="36845"/>
                  </a:cubicBezTo>
                  <a:cubicBezTo>
                    <a:pt x="16353" y="37314"/>
                    <a:pt x="16016" y="37786"/>
                    <a:pt x="15685" y="38261"/>
                  </a:cubicBezTo>
                  <a:cubicBezTo>
                    <a:pt x="15552" y="38452"/>
                    <a:pt x="15687" y="38714"/>
                    <a:pt x="15920" y="38714"/>
                  </a:cubicBezTo>
                  <a:cubicBezTo>
                    <a:pt x="16015" y="38714"/>
                    <a:pt x="16102" y="38669"/>
                    <a:pt x="16156" y="38592"/>
                  </a:cubicBezTo>
                  <a:cubicBezTo>
                    <a:pt x="16486" y="38119"/>
                    <a:pt x="16821" y="37650"/>
                    <a:pt x="17160" y="37185"/>
                  </a:cubicBezTo>
                  <a:cubicBezTo>
                    <a:pt x="17251" y="37057"/>
                    <a:pt x="17222" y="36878"/>
                    <a:pt x="17094" y="36784"/>
                  </a:cubicBezTo>
                  <a:cubicBezTo>
                    <a:pt x="17043" y="36747"/>
                    <a:pt x="16984" y="36729"/>
                    <a:pt x="16925" y="36729"/>
                  </a:cubicBezTo>
                  <a:close/>
                  <a:moveTo>
                    <a:pt x="163285" y="39523"/>
                  </a:moveTo>
                  <a:cubicBezTo>
                    <a:pt x="163230" y="39523"/>
                    <a:pt x="163173" y="39539"/>
                    <a:pt x="163124" y="39572"/>
                  </a:cubicBezTo>
                  <a:cubicBezTo>
                    <a:pt x="162992" y="39661"/>
                    <a:pt x="162957" y="39839"/>
                    <a:pt x="163046" y="39971"/>
                  </a:cubicBezTo>
                  <a:cubicBezTo>
                    <a:pt x="163366" y="40450"/>
                    <a:pt x="163682" y="40931"/>
                    <a:pt x="163993" y="41415"/>
                  </a:cubicBezTo>
                  <a:cubicBezTo>
                    <a:pt x="164046" y="41497"/>
                    <a:pt x="164138" y="41547"/>
                    <a:pt x="164235" y="41547"/>
                  </a:cubicBezTo>
                  <a:cubicBezTo>
                    <a:pt x="164463" y="41547"/>
                    <a:pt x="164601" y="41295"/>
                    <a:pt x="164479" y="41104"/>
                  </a:cubicBezTo>
                  <a:cubicBezTo>
                    <a:pt x="164165" y="40617"/>
                    <a:pt x="163847" y="40132"/>
                    <a:pt x="163524" y="39650"/>
                  </a:cubicBezTo>
                  <a:cubicBezTo>
                    <a:pt x="163469" y="39567"/>
                    <a:pt x="163378" y="39523"/>
                    <a:pt x="163285" y="39523"/>
                  </a:cubicBezTo>
                  <a:close/>
                  <a:moveTo>
                    <a:pt x="14941" y="39570"/>
                  </a:moveTo>
                  <a:cubicBezTo>
                    <a:pt x="14849" y="39570"/>
                    <a:pt x="14758" y="39614"/>
                    <a:pt x="14702" y="39698"/>
                  </a:cubicBezTo>
                  <a:cubicBezTo>
                    <a:pt x="14380" y="40179"/>
                    <a:pt x="14062" y="40663"/>
                    <a:pt x="13749" y="41151"/>
                  </a:cubicBezTo>
                  <a:cubicBezTo>
                    <a:pt x="13625" y="41343"/>
                    <a:pt x="13763" y="41595"/>
                    <a:pt x="13991" y="41595"/>
                  </a:cubicBezTo>
                  <a:cubicBezTo>
                    <a:pt x="14089" y="41595"/>
                    <a:pt x="14181" y="41545"/>
                    <a:pt x="14233" y="41462"/>
                  </a:cubicBezTo>
                  <a:cubicBezTo>
                    <a:pt x="14545" y="40978"/>
                    <a:pt x="14861" y="40497"/>
                    <a:pt x="15181" y="40018"/>
                  </a:cubicBezTo>
                  <a:cubicBezTo>
                    <a:pt x="15270" y="39886"/>
                    <a:pt x="15235" y="39706"/>
                    <a:pt x="15102" y="39619"/>
                  </a:cubicBezTo>
                  <a:cubicBezTo>
                    <a:pt x="15052" y="39585"/>
                    <a:pt x="14997" y="39570"/>
                    <a:pt x="14941" y="39570"/>
                  </a:cubicBezTo>
                  <a:close/>
                  <a:moveTo>
                    <a:pt x="165160" y="42437"/>
                  </a:moveTo>
                  <a:cubicBezTo>
                    <a:pt x="165109" y="42437"/>
                    <a:pt x="165056" y="42451"/>
                    <a:pt x="165009" y="42480"/>
                  </a:cubicBezTo>
                  <a:cubicBezTo>
                    <a:pt x="164874" y="42563"/>
                    <a:pt x="164832" y="42741"/>
                    <a:pt x="164914" y="42876"/>
                  </a:cubicBezTo>
                  <a:cubicBezTo>
                    <a:pt x="165217" y="43367"/>
                    <a:pt x="165514" y="43860"/>
                    <a:pt x="165805" y="44356"/>
                  </a:cubicBezTo>
                  <a:cubicBezTo>
                    <a:pt x="165857" y="44444"/>
                    <a:pt x="165952" y="44498"/>
                    <a:pt x="166054" y="44498"/>
                  </a:cubicBezTo>
                  <a:lnTo>
                    <a:pt x="166054" y="44499"/>
                  </a:lnTo>
                  <a:cubicBezTo>
                    <a:pt x="166277" y="44499"/>
                    <a:pt x="166416" y="44256"/>
                    <a:pt x="166302" y="44064"/>
                  </a:cubicBezTo>
                  <a:cubicBezTo>
                    <a:pt x="166008" y="43565"/>
                    <a:pt x="165710" y="43068"/>
                    <a:pt x="165405" y="42574"/>
                  </a:cubicBezTo>
                  <a:cubicBezTo>
                    <a:pt x="165351" y="42486"/>
                    <a:pt x="165257" y="42437"/>
                    <a:pt x="165160" y="42437"/>
                  </a:cubicBezTo>
                  <a:close/>
                  <a:moveTo>
                    <a:pt x="13072" y="42480"/>
                  </a:moveTo>
                  <a:cubicBezTo>
                    <a:pt x="12973" y="42480"/>
                    <a:pt x="12877" y="42531"/>
                    <a:pt x="12824" y="42622"/>
                  </a:cubicBezTo>
                  <a:cubicBezTo>
                    <a:pt x="12519" y="43116"/>
                    <a:pt x="12221" y="43613"/>
                    <a:pt x="11927" y="44112"/>
                  </a:cubicBezTo>
                  <a:cubicBezTo>
                    <a:pt x="11813" y="44304"/>
                    <a:pt x="11951" y="44547"/>
                    <a:pt x="12174" y="44547"/>
                  </a:cubicBezTo>
                  <a:cubicBezTo>
                    <a:pt x="12277" y="44547"/>
                    <a:pt x="12371" y="44493"/>
                    <a:pt x="12422" y="44404"/>
                  </a:cubicBezTo>
                  <a:cubicBezTo>
                    <a:pt x="12716" y="43908"/>
                    <a:pt x="13012" y="43415"/>
                    <a:pt x="13313" y="42924"/>
                  </a:cubicBezTo>
                  <a:cubicBezTo>
                    <a:pt x="13401" y="42789"/>
                    <a:pt x="13360" y="42608"/>
                    <a:pt x="13223" y="42524"/>
                  </a:cubicBezTo>
                  <a:cubicBezTo>
                    <a:pt x="13176" y="42494"/>
                    <a:pt x="13123" y="42480"/>
                    <a:pt x="13072" y="42480"/>
                  </a:cubicBezTo>
                  <a:close/>
                  <a:moveTo>
                    <a:pt x="166919" y="45423"/>
                  </a:moveTo>
                  <a:cubicBezTo>
                    <a:pt x="166871" y="45423"/>
                    <a:pt x="166823" y="45435"/>
                    <a:pt x="166778" y="45460"/>
                  </a:cubicBezTo>
                  <a:cubicBezTo>
                    <a:pt x="166639" y="45539"/>
                    <a:pt x="166590" y="45714"/>
                    <a:pt x="166669" y="45853"/>
                  </a:cubicBezTo>
                  <a:cubicBezTo>
                    <a:pt x="166951" y="46355"/>
                    <a:pt x="167229" y="46858"/>
                    <a:pt x="167501" y="47366"/>
                  </a:cubicBezTo>
                  <a:cubicBezTo>
                    <a:pt x="167552" y="47459"/>
                    <a:pt x="167649" y="47517"/>
                    <a:pt x="167755" y="47517"/>
                  </a:cubicBezTo>
                  <a:cubicBezTo>
                    <a:pt x="167973" y="47517"/>
                    <a:pt x="168112" y="47284"/>
                    <a:pt x="168009" y="47092"/>
                  </a:cubicBezTo>
                  <a:cubicBezTo>
                    <a:pt x="167734" y="46583"/>
                    <a:pt x="167455" y="46074"/>
                    <a:pt x="167170" y="45570"/>
                  </a:cubicBezTo>
                  <a:cubicBezTo>
                    <a:pt x="167118" y="45476"/>
                    <a:pt x="167019" y="45423"/>
                    <a:pt x="166919" y="45423"/>
                  </a:cubicBezTo>
                  <a:close/>
                  <a:moveTo>
                    <a:pt x="11312" y="45469"/>
                  </a:moveTo>
                  <a:cubicBezTo>
                    <a:pt x="11210" y="45469"/>
                    <a:pt x="11112" y="45523"/>
                    <a:pt x="11060" y="45619"/>
                  </a:cubicBezTo>
                  <a:cubicBezTo>
                    <a:pt x="10774" y="46124"/>
                    <a:pt x="10495" y="46632"/>
                    <a:pt x="10220" y="47143"/>
                  </a:cubicBezTo>
                  <a:cubicBezTo>
                    <a:pt x="10117" y="47335"/>
                    <a:pt x="10256" y="47567"/>
                    <a:pt x="10473" y="47567"/>
                  </a:cubicBezTo>
                  <a:cubicBezTo>
                    <a:pt x="10580" y="47567"/>
                    <a:pt x="10677" y="47509"/>
                    <a:pt x="10727" y="47415"/>
                  </a:cubicBezTo>
                  <a:cubicBezTo>
                    <a:pt x="11001" y="46908"/>
                    <a:pt x="11278" y="46404"/>
                    <a:pt x="11561" y="45902"/>
                  </a:cubicBezTo>
                  <a:cubicBezTo>
                    <a:pt x="11643" y="45763"/>
                    <a:pt x="11593" y="45585"/>
                    <a:pt x="11454" y="45507"/>
                  </a:cubicBezTo>
                  <a:cubicBezTo>
                    <a:pt x="11409" y="45481"/>
                    <a:pt x="11360" y="45469"/>
                    <a:pt x="11312" y="45469"/>
                  </a:cubicBezTo>
                  <a:close/>
                  <a:moveTo>
                    <a:pt x="168562" y="48476"/>
                  </a:moveTo>
                  <a:cubicBezTo>
                    <a:pt x="168518" y="48476"/>
                    <a:pt x="168473" y="48486"/>
                    <a:pt x="168431" y="48508"/>
                  </a:cubicBezTo>
                  <a:cubicBezTo>
                    <a:pt x="168288" y="48580"/>
                    <a:pt x="168233" y="48754"/>
                    <a:pt x="168305" y="48895"/>
                  </a:cubicBezTo>
                  <a:cubicBezTo>
                    <a:pt x="168568" y="49407"/>
                    <a:pt x="168827" y="49922"/>
                    <a:pt x="169079" y="50439"/>
                  </a:cubicBezTo>
                  <a:cubicBezTo>
                    <a:pt x="169128" y="50538"/>
                    <a:pt x="169227" y="50601"/>
                    <a:pt x="169338" y="50601"/>
                  </a:cubicBezTo>
                  <a:cubicBezTo>
                    <a:pt x="169382" y="50601"/>
                    <a:pt x="169425" y="50591"/>
                    <a:pt x="169465" y="50572"/>
                  </a:cubicBezTo>
                  <a:cubicBezTo>
                    <a:pt x="169608" y="50502"/>
                    <a:pt x="169668" y="50330"/>
                    <a:pt x="169598" y="50187"/>
                  </a:cubicBezTo>
                  <a:cubicBezTo>
                    <a:pt x="169343" y="49666"/>
                    <a:pt x="169084" y="49148"/>
                    <a:pt x="168818" y="48632"/>
                  </a:cubicBezTo>
                  <a:cubicBezTo>
                    <a:pt x="168767" y="48533"/>
                    <a:pt x="168667" y="48476"/>
                    <a:pt x="168562" y="48476"/>
                  </a:cubicBezTo>
                  <a:close/>
                  <a:moveTo>
                    <a:pt x="9667" y="48525"/>
                  </a:moveTo>
                  <a:cubicBezTo>
                    <a:pt x="9562" y="48525"/>
                    <a:pt x="9462" y="48581"/>
                    <a:pt x="9412" y="48680"/>
                  </a:cubicBezTo>
                  <a:cubicBezTo>
                    <a:pt x="9145" y="49196"/>
                    <a:pt x="8886" y="49714"/>
                    <a:pt x="8632" y="50235"/>
                  </a:cubicBezTo>
                  <a:cubicBezTo>
                    <a:pt x="8537" y="50427"/>
                    <a:pt x="8676" y="50650"/>
                    <a:pt x="8890" y="50650"/>
                  </a:cubicBezTo>
                  <a:cubicBezTo>
                    <a:pt x="9000" y="50650"/>
                    <a:pt x="9101" y="50588"/>
                    <a:pt x="9149" y="50488"/>
                  </a:cubicBezTo>
                  <a:cubicBezTo>
                    <a:pt x="9402" y="49971"/>
                    <a:pt x="9660" y="49456"/>
                    <a:pt x="9924" y="48944"/>
                  </a:cubicBezTo>
                  <a:cubicBezTo>
                    <a:pt x="9997" y="48803"/>
                    <a:pt x="9941" y="48629"/>
                    <a:pt x="9799" y="48557"/>
                  </a:cubicBezTo>
                  <a:cubicBezTo>
                    <a:pt x="9757" y="48535"/>
                    <a:pt x="9711" y="48525"/>
                    <a:pt x="9667" y="48525"/>
                  </a:cubicBezTo>
                  <a:close/>
                  <a:moveTo>
                    <a:pt x="170086" y="51593"/>
                  </a:moveTo>
                  <a:cubicBezTo>
                    <a:pt x="170045" y="51593"/>
                    <a:pt x="170004" y="51602"/>
                    <a:pt x="169964" y="51620"/>
                  </a:cubicBezTo>
                  <a:cubicBezTo>
                    <a:pt x="169821" y="51686"/>
                    <a:pt x="169759" y="51854"/>
                    <a:pt x="169822" y="51998"/>
                  </a:cubicBezTo>
                  <a:cubicBezTo>
                    <a:pt x="170066" y="52520"/>
                    <a:pt x="170305" y="53044"/>
                    <a:pt x="170537" y="53571"/>
                  </a:cubicBezTo>
                  <a:cubicBezTo>
                    <a:pt x="170583" y="53675"/>
                    <a:pt x="170686" y="53742"/>
                    <a:pt x="170800" y="53742"/>
                  </a:cubicBezTo>
                  <a:lnTo>
                    <a:pt x="170800" y="53743"/>
                  </a:lnTo>
                  <a:cubicBezTo>
                    <a:pt x="171009" y="53743"/>
                    <a:pt x="171149" y="53529"/>
                    <a:pt x="171064" y="53338"/>
                  </a:cubicBezTo>
                  <a:cubicBezTo>
                    <a:pt x="170829" y="52808"/>
                    <a:pt x="170590" y="52280"/>
                    <a:pt x="170345" y="51755"/>
                  </a:cubicBezTo>
                  <a:cubicBezTo>
                    <a:pt x="170295" y="51652"/>
                    <a:pt x="170193" y="51593"/>
                    <a:pt x="170086" y="51593"/>
                  </a:cubicBezTo>
                  <a:close/>
                  <a:moveTo>
                    <a:pt x="8144" y="51638"/>
                  </a:moveTo>
                  <a:cubicBezTo>
                    <a:pt x="8035" y="51638"/>
                    <a:pt x="7931" y="51699"/>
                    <a:pt x="7884" y="51804"/>
                  </a:cubicBezTo>
                  <a:cubicBezTo>
                    <a:pt x="7638" y="52330"/>
                    <a:pt x="7398" y="52858"/>
                    <a:pt x="7164" y="53387"/>
                  </a:cubicBezTo>
                  <a:cubicBezTo>
                    <a:pt x="7079" y="53578"/>
                    <a:pt x="7218" y="53791"/>
                    <a:pt x="7427" y="53792"/>
                  </a:cubicBezTo>
                  <a:cubicBezTo>
                    <a:pt x="7540" y="53792"/>
                    <a:pt x="7645" y="53725"/>
                    <a:pt x="7690" y="53621"/>
                  </a:cubicBezTo>
                  <a:cubicBezTo>
                    <a:pt x="7924" y="53093"/>
                    <a:pt x="8162" y="52569"/>
                    <a:pt x="8405" y="52047"/>
                  </a:cubicBezTo>
                  <a:cubicBezTo>
                    <a:pt x="8472" y="51903"/>
                    <a:pt x="8410" y="51732"/>
                    <a:pt x="8265" y="51665"/>
                  </a:cubicBezTo>
                  <a:cubicBezTo>
                    <a:pt x="8226" y="51646"/>
                    <a:pt x="8184" y="51638"/>
                    <a:pt x="8144" y="51638"/>
                  </a:cubicBezTo>
                  <a:close/>
                  <a:moveTo>
                    <a:pt x="171485" y="54757"/>
                  </a:moveTo>
                  <a:cubicBezTo>
                    <a:pt x="171448" y="54757"/>
                    <a:pt x="171411" y="54764"/>
                    <a:pt x="171374" y="54780"/>
                  </a:cubicBezTo>
                  <a:cubicBezTo>
                    <a:pt x="171228" y="54842"/>
                    <a:pt x="171159" y="55010"/>
                    <a:pt x="171220" y="55157"/>
                  </a:cubicBezTo>
                  <a:cubicBezTo>
                    <a:pt x="171443" y="55689"/>
                    <a:pt x="171660" y="56221"/>
                    <a:pt x="171872" y="56757"/>
                  </a:cubicBezTo>
                  <a:cubicBezTo>
                    <a:pt x="171917" y="56867"/>
                    <a:pt x="172022" y="56939"/>
                    <a:pt x="172141" y="56939"/>
                  </a:cubicBezTo>
                  <a:cubicBezTo>
                    <a:pt x="172344" y="56939"/>
                    <a:pt x="172484" y="56733"/>
                    <a:pt x="172408" y="56544"/>
                  </a:cubicBezTo>
                  <a:cubicBezTo>
                    <a:pt x="172194" y="56005"/>
                    <a:pt x="171975" y="55469"/>
                    <a:pt x="171751" y="54934"/>
                  </a:cubicBezTo>
                  <a:cubicBezTo>
                    <a:pt x="171705" y="54824"/>
                    <a:pt x="171598" y="54757"/>
                    <a:pt x="171485" y="54757"/>
                  </a:cubicBezTo>
                  <a:close/>
                  <a:moveTo>
                    <a:pt x="6741" y="54808"/>
                  </a:moveTo>
                  <a:cubicBezTo>
                    <a:pt x="6628" y="54808"/>
                    <a:pt x="6521" y="54874"/>
                    <a:pt x="6475" y="54985"/>
                  </a:cubicBezTo>
                  <a:cubicBezTo>
                    <a:pt x="6251" y="55518"/>
                    <a:pt x="6033" y="56055"/>
                    <a:pt x="5818" y="56594"/>
                  </a:cubicBezTo>
                  <a:cubicBezTo>
                    <a:pt x="5743" y="56782"/>
                    <a:pt x="5882" y="56988"/>
                    <a:pt x="6084" y="56988"/>
                  </a:cubicBezTo>
                  <a:cubicBezTo>
                    <a:pt x="6084" y="56988"/>
                    <a:pt x="6085" y="56988"/>
                    <a:pt x="6086" y="56988"/>
                  </a:cubicBezTo>
                  <a:cubicBezTo>
                    <a:pt x="6204" y="56988"/>
                    <a:pt x="6310" y="56916"/>
                    <a:pt x="6354" y="56807"/>
                  </a:cubicBezTo>
                  <a:cubicBezTo>
                    <a:pt x="6567" y="56270"/>
                    <a:pt x="6784" y="55738"/>
                    <a:pt x="7007" y="55207"/>
                  </a:cubicBezTo>
                  <a:cubicBezTo>
                    <a:pt x="7068" y="55060"/>
                    <a:pt x="7000" y="54891"/>
                    <a:pt x="6852" y="54830"/>
                  </a:cubicBezTo>
                  <a:cubicBezTo>
                    <a:pt x="6816" y="54815"/>
                    <a:pt x="6778" y="54808"/>
                    <a:pt x="6741" y="54808"/>
                  </a:cubicBezTo>
                  <a:close/>
                  <a:moveTo>
                    <a:pt x="172761" y="57973"/>
                  </a:moveTo>
                  <a:cubicBezTo>
                    <a:pt x="172727" y="57973"/>
                    <a:pt x="172693" y="57979"/>
                    <a:pt x="172660" y="57992"/>
                  </a:cubicBezTo>
                  <a:cubicBezTo>
                    <a:pt x="172509" y="58049"/>
                    <a:pt x="172434" y="58218"/>
                    <a:pt x="172495" y="58368"/>
                  </a:cubicBezTo>
                  <a:cubicBezTo>
                    <a:pt x="172696" y="58908"/>
                    <a:pt x="172893" y="59449"/>
                    <a:pt x="173085" y="59992"/>
                  </a:cubicBezTo>
                  <a:cubicBezTo>
                    <a:pt x="173126" y="60107"/>
                    <a:pt x="173234" y="60184"/>
                    <a:pt x="173356" y="60184"/>
                  </a:cubicBezTo>
                  <a:lnTo>
                    <a:pt x="173356" y="60185"/>
                  </a:lnTo>
                  <a:cubicBezTo>
                    <a:pt x="173555" y="60185"/>
                    <a:pt x="173694" y="59989"/>
                    <a:pt x="173628" y="59802"/>
                  </a:cubicBezTo>
                  <a:cubicBezTo>
                    <a:pt x="173435" y="59255"/>
                    <a:pt x="173237" y="58709"/>
                    <a:pt x="173033" y="58167"/>
                  </a:cubicBezTo>
                  <a:cubicBezTo>
                    <a:pt x="172991" y="58048"/>
                    <a:pt x="172879" y="57973"/>
                    <a:pt x="172761" y="57973"/>
                  </a:cubicBezTo>
                  <a:close/>
                  <a:moveTo>
                    <a:pt x="5461" y="58028"/>
                  </a:moveTo>
                  <a:cubicBezTo>
                    <a:pt x="5345" y="58028"/>
                    <a:pt x="5236" y="58099"/>
                    <a:pt x="5192" y="58215"/>
                  </a:cubicBezTo>
                  <a:cubicBezTo>
                    <a:pt x="4989" y="58758"/>
                    <a:pt x="4790" y="59303"/>
                    <a:pt x="4597" y="59850"/>
                  </a:cubicBezTo>
                  <a:cubicBezTo>
                    <a:pt x="4544" y="60000"/>
                    <a:pt x="4623" y="60164"/>
                    <a:pt x="4773" y="60218"/>
                  </a:cubicBezTo>
                  <a:cubicBezTo>
                    <a:pt x="4805" y="60227"/>
                    <a:pt x="4837" y="60233"/>
                    <a:pt x="4869" y="60233"/>
                  </a:cubicBezTo>
                  <a:cubicBezTo>
                    <a:pt x="4992" y="60233"/>
                    <a:pt x="5101" y="60157"/>
                    <a:pt x="5142" y="60042"/>
                  </a:cubicBezTo>
                  <a:cubicBezTo>
                    <a:pt x="5332" y="59498"/>
                    <a:pt x="5529" y="58957"/>
                    <a:pt x="5732" y="58417"/>
                  </a:cubicBezTo>
                  <a:cubicBezTo>
                    <a:pt x="5788" y="58269"/>
                    <a:pt x="5713" y="58102"/>
                    <a:pt x="5563" y="58047"/>
                  </a:cubicBezTo>
                  <a:cubicBezTo>
                    <a:pt x="5529" y="58034"/>
                    <a:pt x="5495" y="58028"/>
                    <a:pt x="5461" y="58028"/>
                  </a:cubicBezTo>
                  <a:close/>
                  <a:moveTo>
                    <a:pt x="173919" y="61254"/>
                  </a:moveTo>
                  <a:cubicBezTo>
                    <a:pt x="173889" y="61254"/>
                    <a:pt x="173858" y="61259"/>
                    <a:pt x="173829" y="61269"/>
                  </a:cubicBezTo>
                  <a:cubicBezTo>
                    <a:pt x="173680" y="61318"/>
                    <a:pt x="173598" y="61477"/>
                    <a:pt x="173644" y="61627"/>
                  </a:cubicBezTo>
                  <a:cubicBezTo>
                    <a:pt x="173825" y="62174"/>
                    <a:pt x="174001" y="62722"/>
                    <a:pt x="174172" y="63273"/>
                  </a:cubicBezTo>
                  <a:cubicBezTo>
                    <a:pt x="174209" y="63393"/>
                    <a:pt x="174320" y="63476"/>
                    <a:pt x="174446" y="63476"/>
                  </a:cubicBezTo>
                  <a:cubicBezTo>
                    <a:pt x="174641" y="63476"/>
                    <a:pt x="174778" y="63287"/>
                    <a:pt x="174722" y="63103"/>
                  </a:cubicBezTo>
                  <a:cubicBezTo>
                    <a:pt x="174551" y="62548"/>
                    <a:pt x="174373" y="61995"/>
                    <a:pt x="174191" y="61446"/>
                  </a:cubicBezTo>
                  <a:cubicBezTo>
                    <a:pt x="174149" y="61328"/>
                    <a:pt x="174038" y="61254"/>
                    <a:pt x="173919" y="61254"/>
                  </a:cubicBezTo>
                  <a:close/>
                  <a:moveTo>
                    <a:pt x="4309" y="61297"/>
                  </a:moveTo>
                  <a:cubicBezTo>
                    <a:pt x="4188" y="61297"/>
                    <a:pt x="4075" y="61374"/>
                    <a:pt x="4036" y="61495"/>
                  </a:cubicBezTo>
                  <a:cubicBezTo>
                    <a:pt x="3853" y="62045"/>
                    <a:pt x="3676" y="62598"/>
                    <a:pt x="3504" y="63150"/>
                  </a:cubicBezTo>
                  <a:cubicBezTo>
                    <a:pt x="3459" y="63303"/>
                    <a:pt x="3543" y="63464"/>
                    <a:pt x="3695" y="63510"/>
                  </a:cubicBezTo>
                  <a:cubicBezTo>
                    <a:pt x="3723" y="63519"/>
                    <a:pt x="3751" y="63524"/>
                    <a:pt x="3780" y="63524"/>
                  </a:cubicBezTo>
                  <a:cubicBezTo>
                    <a:pt x="3906" y="63524"/>
                    <a:pt x="4018" y="63442"/>
                    <a:pt x="4055" y="63321"/>
                  </a:cubicBezTo>
                  <a:cubicBezTo>
                    <a:pt x="4225" y="62771"/>
                    <a:pt x="4402" y="62223"/>
                    <a:pt x="4583" y="61676"/>
                  </a:cubicBezTo>
                  <a:cubicBezTo>
                    <a:pt x="4632" y="61525"/>
                    <a:pt x="4550" y="61362"/>
                    <a:pt x="4399" y="61312"/>
                  </a:cubicBezTo>
                  <a:cubicBezTo>
                    <a:pt x="4369" y="61302"/>
                    <a:pt x="4339" y="61297"/>
                    <a:pt x="4309" y="61297"/>
                  </a:cubicBezTo>
                  <a:close/>
                  <a:moveTo>
                    <a:pt x="174942" y="64555"/>
                  </a:moveTo>
                  <a:cubicBezTo>
                    <a:pt x="174916" y="64555"/>
                    <a:pt x="174889" y="64558"/>
                    <a:pt x="174862" y="64566"/>
                  </a:cubicBezTo>
                  <a:cubicBezTo>
                    <a:pt x="174708" y="64610"/>
                    <a:pt x="174620" y="64773"/>
                    <a:pt x="174667" y="64927"/>
                  </a:cubicBezTo>
                  <a:cubicBezTo>
                    <a:pt x="174826" y="65481"/>
                    <a:pt x="174981" y="66035"/>
                    <a:pt x="175130" y="66592"/>
                  </a:cubicBezTo>
                  <a:cubicBezTo>
                    <a:pt x="175165" y="66718"/>
                    <a:pt x="175279" y="66805"/>
                    <a:pt x="175408" y="66805"/>
                  </a:cubicBezTo>
                  <a:cubicBezTo>
                    <a:pt x="175598" y="66805"/>
                    <a:pt x="175736" y="66625"/>
                    <a:pt x="175688" y="66443"/>
                  </a:cubicBezTo>
                  <a:cubicBezTo>
                    <a:pt x="175538" y="65883"/>
                    <a:pt x="175382" y="65324"/>
                    <a:pt x="175221" y="64767"/>
                  </a:cubicBezTo>
                  <a:cubicBezTo>
                    <a:pt x="175186" y="64639"/>
                    <a:pt x="175069" y="64555"/>
                    <a:pt x="174942" y="64555"/>
                  </a:cubicBezTo>
                  <a:close/>
                  <a:moveTo>
                    <a:pt x="3281" y="64611"/>
                  </a:moveTo>
                  <a:cubicBezTo>
                    <a:pt x="3157" y="64611"/>
                    <a:pt x="3043" y="64691"/>
                    <a:pt x="3005" y="64815"/>
                  </a:cubicBezTo>
                  <a:cubicBezTo>
                    <a:pt x="2845" y="65373"/>
                    <a:pt x="2690" y="65931"/>
                    <a:pt x="2541" y="66491"/>
                  </a:cubicBezTo>
                  <a:cubicBezTo>
                    <a:pt x="2500" y="66644"/>
                    <a:pt x="2592" y="66803"/>
                    <a:pt x="2745" y="66844"/>
                  </a:cubicBezTo>
                  <a:cubicBezTo>
                    <a:pt x="2769" y="66850"/>
                    <a:pt x="2794" y="66853"/>
                    <a:pt x="2819" y="66853"/>
                  </a:cubicBezTo>
                  <a:cubicBezTo>
                    <a:pt x="2950" y="66853"/>
                    <a:pt x="3063" y="66766"/>
                    <a:pt x="3097" y="66640"/>
                  </a:cubicBezTo>
                  <a:cubicBezTo>
                    <a:pt x="3245" y="66083"/>
                    <a:pt x="3400" y="65528"/>
                    <a:pt x="3560" y="64976"/>
                  </a:cubicBezTo>
                  <a:cubicBezTo>
                    <a:pt x="3602" y="64824"/>
                    <a:pt x="3513" y="64665"/>
                    <a:pt x="3362" y="64622"/>
                  </a:cubicBezTo>
                  <a:cubicBezTo>
                    <a:pt x="3335" y="64614"/>
                    <a:pt x="3307" y="64611"/>
                    <a:pt x="3281" y="64611"/>
                  </a:cubicBezTo>
                  <a:close/>
                  <a:moveTo>
                    <a:pt x="175845" y="67906"/>
                  </a:moveTo>
                  <a:cubicBezTo>
                    <a:pt x="175821" y="67906"/>
                    <a:pt x="175796" y="67909"/>
                    <a:pt x="175772" y="67916"/>
                  </a:cubicBezTo>
                  <a:cubicBezTo>
                    <a:pt x="175618" y="67953"/>
                    <a:pt x="175523" y="68110"/>
                    <a:pt x="175562" y="68264"/>
                  </a:cubicBezTo>
                  <a:cubicBezTo>
                    <a:pt x="175700" y="68823"/>
                    <a:pt x="175833" y="69384"/>
                    <a:pt x="175960" y="69945"/>
                  </a:cubicBezTo>
                  <a:cubicBezTo>
                    <a:pt x="175990" y="70076"/>
                    <a:pt x="176106" y="70170"/>
                    <a:pt x="176241" y="70170"/>
                  </a:cubicBezTo>
                  <a:cubicBezTo>
                    <a:pt x="176425" y="70170"/>
                    <a:pt x="176562" y="69998"/>
                    <a:pt x="176521" y="69818"/>
                  </a:cubicBezTo>
                  <a:cubicBezTo>
                    <a:pt x="176393" y="69252"/>
                    <a:pt x="176260" y="68688"/>
                    <a:pt x="176121" y="68126"/>
                  </a:cubicBezTo>
                  <a:cubicBezTo>
                    <a:pt x="176090" y="67995"/>
                    <a:pt x="175974" y="67906"/>
                    <a:pt x="175845" y="67906"/>
                  </a:cubicBezTo>
                  <a:close/>
                  <a:moveTo>
                    <a:pt x="2390" y="67951"/>
                  </a:moveTo>
                  <a:cubicBezTo>
                    <a:pt x="2259" y="67951"/>
                    <a:pt x="2140" y="68041"/>
                    <a:pt x="2109" y="68175"/>
                  </a:cubicBezTo>
                  <a:cubicBezTo>
                    <a:pt x="1970" y="68737"/>
                    <a:pt x="1837" y="69301"/>
                    <a:pt x="1709" y="69866"/>
                  </a:cubicBezTo>
                  <a:cubicBezTo>
                    <a:pt x="1668" y="70047"/>
                    <a:pt x="1806" y="70219"/>
                    <a:pt x="1991" y="70219"/>
                  </a:cubicBezTo>
                  <a:cubicBezTo>
                    <a:pt x="2125" y="70218"/>
                    <a:pt x="2241" y="70125"/>
                    <a:pt x="2271" y="69993"/>
                  </a:cubicBezTo>
                  <a:cubicBezTo>
                    <a:pt x="2398" y="69432"/>
                    <a:pt x="2530" y="68872"/>
                    <a:pt x="2668" y="68313"/>
                  </a:cubicBezTo>
                  <a:cubicBezTo>
                    <a:pt x="2709" y="68157"/>
                    <a:pt x="2614" y="67997"/>
                    <a:pt x="2458" y="67959"/>
                  </a:cubicBezTo>
                  <a:cubicBezTo>
                    <a:pt x="2435" y="67953"/>
                    <a:pt x="2412" y="67951"/>
                    <a:pt x="2390" y="67951"/>
                  </a:cubicBezTo>
                  <a:close/>
                  <a:moveTo>
                    <a:pt x="176608" y="71289"/>
                  </a:moveTo>
                  <a:cubicBezTo>
                    <a:pt x="176588" y="71289"/>
                    <a:pt x="176569" y="71291"/>
                    <a:pt x="176549" y="71295"/>
                  </a:cubicBezTo>
                  <a:cubicBezTo>
                    <a:pt x="176393" y="71326"/>
                    <a:pt x="176292" y="71478"/>
                    <a:pt x="176325" y="71634"/>
                  </a:cubicBezTo>
                  <a:cubicBezTo>
                    <a:pt x="176441" y="72199"/>
                    <a:pt x="176551" y="72764"/>
                    <a:pt x="176657" y="73330"/>
                  </a:cubicBezTo>
                  <a:cubicBezTo>
                    <a:pt x="176683" y="73467"/>
                    <a:pt x="176801" y="73565"/>
                    <a:pt x="176940" y="73566"/>
                  </a:cubicBezTo>
                  <a:cubicBezTo>
                    <a:pt x="176958" y="73565"/>
                    <a:pt x="176976" y="73564"/>
                    <a:pt x="176994" y="73562"/>
                  </a:cubicBezTo>
                  <a:cubicBezTo>
                    <a:pt x="177150" y="73532"/>
                    <a:pt x="177253" y="73382"/>
                    <a:pt x="177223" y="73225"/>
                  </a:cubicBezTo>
                  <a:cubicBezTo>
                    <a:pt x="177117" y="72655"/>
                    <a:pt x="177006" y="72086"/>
                    <a:pt x="176888" y="71519"/>
                  </a:cubicBezTo>
                  <a:cubicBezTo>
                    <a:pt x="176861" y="71383"/>
                    <a:pt x="176741" y="71289"/>
                    <a:pt x="176608" y="71289"/>
                  </a:cubicBezTo>
                  <a:close/>
                  <a:moveTo>
                    <a:pt x="1625" y="71335"/>
                  </a:moveTo>
                  <a:cubicBezTo>
                    <a:pt x="1492" y="71335"/>
                    <a:pt x="1371" y="71428"/>
                    <a:pt x="1343" y="71565"/>
                  </a:cubicBezTo>
                  <a:cubicBezTo>
                    <a:pt x="1227" y="72132"/>
                    <a:pt x="1115" y="72702"/>
                    <a:pt x="1011" y="73271"/>
                  </a:cubicBezTo>
                  <a:cubicBezTo>
                    <a:pt x="981" y="73427"/>
                    <a:pt x="1085" y="73578"/>
                    <a:pt x="1241" y="73607"/>
                  </a:cubicBezTo>
                  <a:cubicBezTo>
                    <a:pt x="1259" y="73610"/>
                    <a:pt x="1276" y="73612"/>
                    <a:pt x="1294" y="73612"/>
                  </a:cubicBezTo>
                  <a:cubicBezTo>
                    <a:pt x="1433" y="73612"/>
                    <a:pt x="1552" y="73512"/>
                    <a:pt x="1577" y="73376"/>
                  </a:cubicBezTo>
                  <a:cubicBezTo>
                    <a:pt x="1682" y="72810"/>
                    <a:pt x="1792" y="72245"/>
                    <a:pt x="1907" y="71681"/>
                  </a:cubicBezTo>
                  <a:cubicBezTo>
                    <a:pt x="1939" y="71525"/>
                    <a:pt x="1838" y="71373"/>
                    <a:pt x="1682" y="71340"/>
                  </a:cubicBezTo>
                  <a:cubicBezTo>
                    <a:pt x="1663" y="71336"/>
                    <a:pt x="1644" y="71335"/>
                    <a:pt x="1625" y="71335"/>
                  </a:cubicBezTo>
                  <a:close/>
                  <a:moveTo>
                    <a:pt x="177241" y="74696"/>
                  </a:moveTo>
                  <a:cubicBezTo>
                    <a:pt x="177225" y="74696"/>
                    <a:pt x="177209" y="74697"/>
                    <a:pt x="177193" y="74700"/>
                  </a:cubicBezTo>
                  <a:cubicBezTo>
                    <a:pt x="177036" y="74726"/>
                    <a:pt x="176930" y="74875"/>
                    <a:pt x="176957" y="75032"/>
                  </a:cubicBezTo>
                  <a:cubicBezTo>
                    <a:pt x="177051" y="75600"/>
                    <a:pt x="177140" y="76169"/>
                    <a:pt x="177223" y="76739"/>
                  </a:cubicBezTo>
                  <a:cubicBezTo>
                    <a:pt x="177243" y="76881"/>
                    <a:pt x="177364" y="76985"/>
                    <a:pt x="177507" y="76985"/>
                  </a:cubicBezTo>
                  <a:cubicBezTo>
                    <a:pt x="177522" y="76985"/>
                    <a:pt x="177536" y="76984"/>
                    <a:pt x="177549" y="76982"/>
                  </a:cubicBezTo>
                  <a:cubicBezTo>
                    <a:pt x="177708" y="76958"/>
                    <a:pt x="177815" y="76813"/>
                    <a:pt x="177794" y="76655"/>
                  </a:cubicBezTo>
                  <a:cubicBezTo>
                    <a:pt x="177710" y="76082"/>
                    <a:pt x="177620" y="75508"/>
                    <a:pt x="177525" y="74936"/>
                  </a:cubicBezTo>
                  <a:cubicBezTo>
                    <a:pt x="177502" y="74796"/>
                    <a:pt x="177379" y="74696"/>
                    <a:pt x="177241" y="74696"/>
                  </a:cubicBezTo>
                  <a:close/>
                  <a:moveTo>
                    <a:pt x="997" y="74743"/>
                  </a:moveTo>
                  <a:cubicBezTo>
                    <a:pt x="858" y="74743"/>
                    <a:pt x="736" y="74843"/>
                    <a:pt x="712" y="74984"/>
                  </a:cubicBezTo>
                  <a:cubicBezTo>
                    <a:pt x="650" y="75363"/>
                    <a:pt x="590" y="75742"/>
                    <a:pt x="532" y="76122"/>
                  </a:cubicBezTo>
                  <a:lnTo>
                    <a:pt x="447" y="76703"/>
                  </a:lnTo>
                  <a:cubicBezTo>
                    <a:pt x="424" y="76861"/>
                    <a:pt x="533" y="77006"/>
                    <a:pt x="690" y="77029"/>
                  </a:cubicBezTo>
                  <a:cubicBezTo>
                    <a:pt x="705" y="77032"/>
                    <a:pt x="718" y="77033"/>
                    <a:pt x="732" y="77033"/>
                  </a:cubicBezTo>
                  <a:cubicBezTo>
                    <a:pt x="875" y="77033"/>
                    <a:pt x="998" y="76927"/>
                    <a:pt x="1018" y="76786"/>
                  </a:cubicBezTo>
                  <a:lnTo>
                    <a:pt x="1103" y="76209"/>
                  </a:lnTo>
                  <a:cubicBezTo>
                    <a:pt x="1159" y="75831"/>
                    <a:pt x="1219" y="75454"/>
                    <a:pt x="1281" y="75078"/>
                  </a:cubicBezTo>
                  <a:cubicBezTo>
                    <a:pt x="1307" y="74921"/>
                    <a:pt x="1200" y="74773"/>
                    <a:pt x="1043" y="74747"/>
                  </a:cubicBezTo>
                  <a:cubicBezTo>
                    <a:pt x="1027" y="74744"/>
                    <a:pt x="1012" y="74743"/>
                    <a:pt x="997" y="74743"/>
                  </a:cubicBezTo>
                  <a:close/>
                  <a:moveTo>
                    <a:pt x="177742" y="78132"/>
                  </a:moveTo>
                  <a:cubicBezTo>
                    <a:pt x="177730" y="78132"/>
                    <a:pt x="177718" y="78132"/>
                    <a:pt x="177706" y="78134"/>
                  </a:cubicBezTo>
                  <a:cubicBezTo>
                    <a:pt x="177550" y="78154"/>
                    <a:pt x="177439" y="78295"/>
                    <a:pt x="177456" y="78451"/>
                  </a:cubicBezTo>
                  <a:cubicBezTo>
                    <a:pt x="177528" y="79022"/>
                    <a:pt x="177594" y="79594"/>
                    <a:pt x="177655" y="80167"/>
                  </a:cubicBezTo>
                  <a:cubicBezTo>
                    <a:pt x="177670" y="80313"/>
                    <a:pt x="177793" y="80424"/>
                    <a:pt x="177940" y="80425"/>
                  </a:cubicBezTo>
                  <a:cubicBezTo>
                    <a:pt x="177951" y="80425"/>
                    <a:pt x="177961" y="80424"/>
                    <a:pt x="177971" y="80422"/>
                  </a:cubicBezTo>
                  <a:cubicBezTo>
                    <a:pt x="178130" y="80406"/>
                    <a:pt x="178244" y="80264"/>
                    <a:pt x="178227" y="80106"/>
                  </a:cubicBezTo>
                  <a:cubicBezTo>
                    <a:pt x="178166" y="79530"/>
                    <a:pt x="178100" y="78954"/>
                    <a:pt x="178028" y="78379"/>
                  </a:cubicBezTo>
                  <a:cubicBezTo>
                    <a:pt x="178007" y="78235"/>
                    <a:pt x="177884" y="78132"/>
                    <a:pt x="177742" y="78132"/>
                  </a:cubicBezTo>
                  <a:close/>
                  <a:moveTo>
                    <a:pt x="501" y="78180"/>
                  </a:moveTo>
                  <a:cubicBezTo>
                    <a:pt x="360" y="78180"/>
                    <a:pt x="237" y="78283"/>
                    <a:pt x="215" y="78427"/>
                  </a:cubicBezTo>
                  <a:cubicBezTo>
                    <a:pt x="145" y="79001"/>
                    <a:pt x="79" y="79577"/>
                    <a:pt x="19" y="80154"/>
                  </a:cubicBezTo>
                  <a:cubicBezTo>
                    <a:pt x="1" y="80312"/>
                    <a:pt x="116" y="80455"/>
                    <a:pt x="274" y="80470"/>
                  </a:cubicBezTo>
                  <a:cubicBezTo>
                    <a:pt x="285" y="80472"/>
                    <a:pt x="295" y="80473"/>
                    <a:pt x="304" y="80473"/>
                  </a:cubicBezTo>
                  <a:cubicBezTo>
                    <a:pt x="452" y="80473"/>
                    <a:pt x="575" y="80361"/>
                    <a:pt x="591" y="80215"/>
                  </a:cubicBezTo>
                  <a:cubicBezTo>
                    <a:pt x="651" y="79642"/>
                    <a:pt x="717" y="79069"/>
                    <a:pt x="788" y="78497"/>
                  </a:cubicBezTo>
                  <a:cubicBezTo>
                    <a:pt x="804" y="78341"/>
                    <a:pt x="693" y="78201"/>
                    <a:pt x="537" y="78182"/>
                  </a:cubicBezTo>
                  <a:cubicBezTo>
                    <a:pt x="525" y="78180"/>
                    <a:pt x="513" y="78180"/>
                    <a:pt x="501" y="781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3887;p64"/>
            <p:cNvSpPr/>
            <p:nvPr/>
          </p:nvSpPr>
          <p:spPr>
            <a:xfrm>
              <a:off x="1526800" y="2928150"/>
              <a:ext cx="16750" cy="35925"/>
            </a:xfrm>
            <a:custGeom>
              <a:avLst/>
              <a:gdLst/>
              <a:ahLst/>
              <a:cxnLst/>
              <a:rect l="l" t="t" r="r" b="b"/>
              <a:pathLst>
                <a:path w="670" h="1437" extrusionOk="0">
                  <a:moveTo>
                    <a:pt x="370" y="0"/>
                  </a:moveTo>
                  <a:cubicBezTo>
                    <a:pt x="215" y="0"/>
                    <a:pt x="94" y="113"/>
                    <a:pt x="82" y="264"/>
                  </a:cubicBezTo>
                  <a:cubicBezTo>
                    <a:pt x="58" y="552"/>
                    <a:pt x="34" y="840"/>
                    <a:pt x="12" y="1127"/>
                  </a:cubicBezTo>
                  <a:cubicBezTo>
                    <a:pt x="0" y="1287"/>
                    <a:pt x="119" y="1425"/>
                    <a:pt x="279" y="1437"/>
                  </a:cubicBezTo>
                  <a:lnTo>
                    <a:pt x="300" y="1437"/>
                  </a:lnTo>
                  <a:cubicBezTo>
                    <a:pt x="450" y="1437"/>
                    <a:pt x="575" y="1322"/>
                    <a:pt x="587" y="1172"/>
                  </a:cubicBezTo>
                  <a:cubicBezTo>
                    <a:pt x="608" y="885"/>
                    <a:pt x="631" y="598"/>
                    <a:pt x="655" y="313"/>
                  </a:cubicBezTo>
                  <a:cubicBezTo>
                    <a:pt x="670" y="155"/>
                    <a:pt x="552" y="14"/>
                    <a:pt x="394" y="1"/>
                  </a:cubicBezTo>
                  <a:cubicBezTo>
                    <a:pt x="386" y="1"/>
                    <a:pt x="378" y="0"/>
                    <a:pt x="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3888;p64"/>
            <p:cNvSpPr/>
            <p:nvPr/>
          </p:nvSpPr>
          <p:spPr>
            <a:xfrm>
              <a:off x="1772350" y="2060100"/>
              <a:ext cx="387300" cy="519325"/>
            </a:xfrm>
            <a:custGeom>
              <a:avLst/>
              <a:gdLst/>
              <a:ahLst/>
              <a:cxnLst/>
              <a:rect l="l" t="t" r="r" b="b"/>
              <a:pathLst>
                <a:path w="15492" h="20773" extrusionOk="0">
                  <a:moveTo>
                    <a:pt x="1" y="0"/>
                  </a:moveTo>
                  <a:lnTo>
                    <a:pt x="10386" y="20772"/>
                  </a:lnTo>
                  <a:lnTo>
                    <a:pt x="15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3889;p64"/>
            <p:cNvSpPr/>
            <p:nvPr/>
          </p:nvSpPr>
          <p:spPr>
            <a:xfrm>
              <a:off x="1763500" y="2052900"/>
              <a:ext cx="404250" cy="533725"/>
            </a:xfrm>
            <a:custGeom>
              <a:avLst/>
              <a:gdLst/>
              <a:ahLst/>
              <a:cxnLst/>
              <a:rect l="l" t="t" r="r" b="b"/>
              <a:pathLst>
                <a:path w="16170" h="21349" extrusionOk="0">
                  <a:moveTo>
                    <a:pt x="15478" y="576"/>
                  </a:moveTo>
                  <a:lnTo>
                    <a:pt x="10647" y="20232"/>
                  </a:lnTo>
                  <a:lnTo>
                    <a:pt x="820" y="576"/>
                  </a:lnTo>
                  <a:close/>
                  <a:moveTo>
                    <a:pt x="355" y="1"/>
                  </a:moveTo>
                  <a:cubicBezTo>
                    <a:pt x="140" y="1"/>
                    <a:pt x="1" y="226"/>
                    <a:pt x="97" y="417"/>
                  </a:cubicBezTo>
                  <a:lnTo>
                    <a:pt x="10483" y="21190"/>
                  </a:lnTo>
                  <a:cubicBezTo>
                    <a:pt x="10532" y="21287"/>
                    <a:pt x="10631" y="21348"/>
                    <a:pt x="10740" y="21348"/>
                  </a:cubicBezTo>
                  <a:cubicBezTo>
                    <a:pt x="10750" y="21348"/>
                    <a:pt x="10762" y="21348"/>
                    <a:pt x="10773" y="21347"/>
                  </a:cubicBezTo>
                  <a:cubicBezTo>
                    <a:pt x="10893" y="21334"/>
                    <a:pt x="10991" y="21246"/>
                    <a:pt x="11020" y="21129"/>
                  </a:cubicBezTo>
                  <a:lnTo>
                    <a:pt x="16125" y="357"/>
                  </a:lnTo>
                  <a:cubicBezTo>
                    <a:pt x="16169" y="176"/>
                    <a:pt x="16032" y="1"/>
                    <a:pt x="15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3890;p64"/>
            <p:cNvSpPr/>
            <p:nvPr/>
          </p:nvSpPr>
          <p:spPr>
            <a:xfrm>
              <a:off x="1813950" y="2079800"/>
              <a:ext cx="246475" cy="499625"/>
            </a:xfrm>
            <a:custGeom>
              <a:avLst/>
              <a:gdLst/>
              <a:ahLst/>
              <a:cxnLst/>
              <a:rect l="l" t="t" r="r" b="b"/>
              <a:pathLst>
                <a:path w="9859" h="19985" extrusionOk="0">
                  <a:moveTo>
                    <a:pt x="0" y="0"/>
                  </a:moveTo>
                  <a:lnTo>
                    <a:pt x="8722" y="19984"/>
                  </a:lnTo>
                  <a:lnTo>
                    <a:pt x="98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3891;p64"/>
            <p:cNvSpPr/>
            <p:nvPr/>
          </p:nvSpPr>
          <p:spPr>
            <a:xfrm>
              <a:off x="1805275" y="2072600"/>
              <a:ext cx="262550" cy="514025"/>
            </a:xfrm>
            <a:custGeom>
              <a:avLst/>
              <a:gdLst/>
              <a:ahLst/>
              <a:cxnLst/>
              <a:rect l="l" t="t" r="r" b="b"/>
              <a:pathLst>
                <a:path w="10502" h="20561" extrusionOk="0">
                  <a:moveTo>
                    <a:pt x="9899" y="576"/>
                  </a:moveTo>
                  <a:lnTo>
                    <a:pt x="8850" y="19050"/>
                  </a:lnTo>
                  <a:lnTo>
                    <a:pt x="787" y="576"/>
                  </a:lnTo>
                  <a:close/>
                  <a:moveTo>
                    <a:pt x="345" y="1"/>
                  </a:moveTo>
                  <a:cubicBezTo>
                    <a:pt x="139" y="1"/>
                    <a:pt x="1" y="213"/>
                    <a:pt x="83" y="404"/>
                  </a:cubicBezTo>
                  <a:lnTo>
                    <a:pt x="8804" y="20388"/>
                  </a:lnTo>
                  <a:cubicBezTo>
                    <a:pt x="8850" y="20492"/>
                    <a:pt x="8953" y="20560"/>
                    <a:pt x="9066" y="20560"/>
                  </a:cubicBezTo>
                  <a:cubicBezTo>
                    <a:pt x="9067" y="20560"/>
                    <a:pt x="9068" y="20560"/>
                    <a:pt x="9069" y="20560"/>
                  </a:cubicBezTo>
                  <a:cubicBezTo>
                    <a:pt x="9086" y="20560"/>
                    <a:pt x="9103" y="20559"/>
                    <a:pt x="9120" y="20557"/>
                  </a:cubicBezTo>
                  <a:cubicBezTo>
                    <a:pt x="9252" y="20533"/>
                    <a:pt x="9349" y="20422"/>
                    <a:pt x="9357" y="20289"/>
                  </a:cubicBezTo>
                  <a:lnTo>
                    <a:pt x="10493" y="304"/>
                  </a:lnTo>
                  <a:cubicBezTo>
                    <a:pt x="10502" y="140"/>
                    <a:pt x="10371" y="1"/>
                    <a:pt x="10205" y="1"/>
                  </a:cubicBezTo>
                  <a:lnTo>
                    <a:pt x="347" y="1"/>
                  </a:lnTo>
                  <a:cubicBezTo>
                    <a:pt x="347" y="1"/>
                    <a:pt x="346" y="1"/>
                    <a:pt x="3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3892;p64"/>
            <p:cNvSpPr/>
            <p:nvPr/>
          </p:nvSpPr>
          <p:spPr>
            <a:xfrm>
              <a:off x="1759225" y="2040900"/>
              <a:ext cx="272800" cy="538525"/>
            </a:xfrm>
            <a:custGeom>
              <a:avLst/>
              <a:gdLst/>
              <a:ahLst/>
              <a:cxnLst/>
              <a:rect l="l" t="t" r="r" b="b"/>
              <a:pathLst>
                <a:path w="10912" h="21541" extrusionOk="0">
                  <a:moveTo>
                    <a:pt x="0" y="1"/>
                  </a:moveTo>
                  <a:lnTo>
                    <a:pt x="10911" y="21540"/>
                  </a:lnTo>
                  <a:lnTo>
                    <a:pt x="98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3893;p64"/>
            <p:cNvSpPr/>
            <p:nvPr/>
          </p:nvSpPr>
          <p:spPr>
            <a:xfrm>
              <a:off x="1750375" y="2033700"/>
              <a:ext cx="289025" cy="552925"/>
            </a:xfrm>
            <a:custGeom>
              <a:avLst/>
              <a:gdLst/>
              <a:ahLst/>
              <a:cxnLst/>
              <a:rect l="l" t="t" r="r" b="b"/>
              <a:pathLst>
                <a:path w="11561" h="22117" extrusionOk="0">
                  <a:moveTo>
                    <a:pt x="9936" y="578"/>
                  </a:moveTo>
                  <a:lnTo>
                    <a:pt x="10912" y="20493"/>
                  </a:lnTo>
                  <a:lnTo>
                    <a:pt x="823" y="578"/>
                  </a:lnTo>
                  <a:close/>
                  <a:moveTo>
                    <a:pt x="354" y="1"/>
                  </a:moveTo>
                  <a:cubicBezTo>
                    <a:pt x="139" y="1"/>
                    <a:pt x="0" y="228"/>
                    <a:pt x="97" y="419"/>
                  </a:cubicBezTo>
                  <a:lnTo>
                    <a:pt x="11009" y="21959"/>
                  </a:lnTo>
                  <a:cubicBezTo>
                    <a:pt x="11057" y="22055"/>
                    <a:pt x="11156" y="22116"/>
                    <a:pt x="11265" y="22116"/>
                  </a:cubicBezTo>
                  <a:cubicBezTo>
                    <a:pt x="11430" y="22116"/>
                    <a:pt x="11561" y="21979"/>
                    <a:pt x="11553" y="21815"/>
                  </a:cubicBezTo>
                  <a:lnTo>
                    <a:pt x="10500" y="276"/>
                  </a:lnTo>
                  <a:cubicBezTo>
                    <a:pt x="10492" y="122"/>
                    <a:pt x="10366" y="1"/>
                    <a:pt x="10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3894;p64"/>
            <p:cNvSpPr/>
            <p:nvPr/>
          </p:nvSpPr>
          <p:spPr>
            <a:xfrm>
              <a:off x="1173825" y="1944100"/>
              <a:ext cx="858200" cy="635325"/>
            </a:xfrm>
            <a:custGeom>
              <a:avLst/>
              <a:gdLst/>
              <a:ahLst/>
              <a:cxnLst/>
              <a:rect l="l" t="t" r="r" b="b"/>
              <a:pathLst>
                <a:path w="34328" h="25413" extrusionOk="0">
                  <a:moveTo>
                    <a:pt x="1" y="1"/>
                  </a:moveTo>
                  <a:lnTo>
                    <a:pt x="6279" y="25412"/>
                  </a:lnTo>
                  <a:lnTo>
                    <a:pt x="34327" y="25412"/>
                  </a:lnTo>
                  <a:lnTo>
                    <a:pt x="29880" y="2880"/>
                  </a:lnTo>
                  <a:lnTo>
                    <a:pt x="15923" y="2880"/>
                  </a:lnTo>
                  <a:lnTo>
                    <a:pt x="133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3895;p64"/>
            <p:cNvSpPr/>
            <p:nvPr/>
          </p:nvSpPr>
          <p:spPr>
            <a:xfrm>
              <a:off x="1165700" y="1936875"/>
              <a:ext cx="874250" cy="649750"/>
            </a:xfrm>
            <a:custGeom>
              <a:avLst/>
              <a:gdLst/>
              <a:ahLst/>
              <a:cxnLst/>
              <a:rect l="l" t="t" r="r" b="b"/>
              <a:pathLst>
                <a:path w="34970" h="25990" extrusionOk="0">
                  <a:moveTo>
                    <a:pt x="13573" y="578"/>
                  </a:moveTo>
                  <a:lnTo>
                    <a:pt x="16032" y="3361"/>
                  </a:lnTo>
                  <a:cubicBezTo>
                    <a:pt x="16088" y="3422"/>
                    <a:pt x="16165" y="3458"/>
                    <a:pt x="16248" y="3458"/>
                  </a:cubicBezTo>
                  <a:lnTo>
                    <a:pt x="29969" y="3458"/>
                  </a:lnTo>
                  <a:lnTo>
                    <a:pt x="34302" y="25413"/>
                  </a:lnTo>
                  <a:lnTo>
                    <a:pt x="6829" y="25413"/>
                  </a:lnTo>
                  <a:lnTo>
                    <a:pt x="694" y="578"/>
                  </a:lnTo>
                  <a:close/>
                  <a:moveTo>
                    <a:pt x="326" y="1"/>
                  </a:moveTo>
                  <a:cubicBezTo>
                    <a:pt x="139" y="1"/>
                    <a:pt x="1" y="177"/>
                    <a:pt x="46" y="358"/>
                  </a:cubicBezTo>
                  <a:lnTo>
                    <a:pt x="6324" y="25772"/>
                  </a:lnTo>
                  <a:cubicBezTo>
                    <a:pt x="6355" y="25899"/>
                    <a:pt x="6470" y="25989"/>
                    <a:pt x="6604" y="25989"/>
                  </a:cubicBezTo>
                  <a:lnTo>
                    <a:pt x="34651" y="25989"/>
                  </a:lnTo>
                  <a:cubicBezTo>
                    <a:pt x="34832" y="25989"/>
                    <a:pt x="34969" y="25824"/>
                    <a:pt x="34934" y="25645"/>
                  </a:cubicBezTo>
                  <a:lnTo>
                    <a:pt x="30487" y="3113"/>
                  </a:lnTo>
                  <a:cubicBezTo>
                    <a:pt x="30460" y="2978"/>
                    <a:pt x="30342" y="2881"/>
                    <a:pt x="30205" y="2881"/>
                  </a:cubicBezTo>
                  <a:lnTo>
                    <a:pt x="16379" y="2881"/>
                  </a:lnTo>
                  <a:lnTo>
                    <a:pt x="13920" y="98"/>
                  </a:lnTo>
                  <a:cubicBezTo>
                    <a:pt x="13865" y="37"/>
                    <a:pt x="13787" y="1"/>
                    <a:pt x="137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3896;p64"/>
            <p:cNvSpPr/>
            <p:nvPr/>
          </p:nvSpPr>
          <p:spPr>
            <a:xfrm>
              <a:off x="1888075" y="1032825"/>
              <a:ext cx="941125" cy="557025"/>
            </a:xfrm>
            <a:custGeom>
              <a:avLst/>
              <a:gdLst/>
              <a:ahLst/>
              <a:cxnLst/>
              <a:rect l="l" t="t" r="r" b="b"/>
              <a:pathLst>
                <a:path w="37645" h="22281" extrusionOk="0">
                  <a:moveTo>
                    <a:pt x="55" y="1"/>
                  </a:moveTo>
                  <a:cubicBezTo>
                    <a:pt x="25" y="1"/>
                    <a:pt x="0" y="26"/>
                    <a:pt x="0" y="56"/>
                  </a:cubicBezTo>
                  <a:lnTo>
                    <a:pt x="0" y="22225"/>
                  </a:lnTo>
                  <a:cubicBezTo>
                    <a:pt x="0" y="22257"/>
                    <a:pt x="25" y="22281"/>
                    <a:pt x="55" y="22281"/>
                  </a:cubicBezTo>
                  <a:lnTo>
                    <a:pt x="37591" y="22281"/>
                  </a:lnTo>
                  <a:cubicBezTo>
                    <a:pt x="37621" y="22281"/>
                    <a:pt x="37645" y="22257"/>
                    <a:pt x="37645" y="22225"/>
                  </a:cubicBezTo>
                  <a:lnTo>
                    <a:pt x="37645" y="56"/>
                  </a:lnTo>
                  <a:cubicBezTo>
                    <a:pt x="37645" y="26"/>
                    <a:pt x="37621" y="1"/>
                    <a:pt x="375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3897;p64"/>
            <p:cNvSpPr/>
            <p:nvPr/>
          </p:nvSpPr>
          <p:spPr>
            <a:xfrm>
              <a:off x="1880875" y="1025625"/>
              <a:ext cx="955550" cy="571450"/>
            </a:xfrm>
            <a:custGeom>
              <a:avLst/>
              <a:gdLst/>
              <a:ahLst/>
              <a:cxnLst/>
              <a:rect l="l" t="t" r="r" b="b"/>
              <a:pathLst>
                <a:path w="38222" h="22858" extrusionOk="0">
                  <a:moveTo>
                    <a:pt x="35820" y="578"/>
                  </a:moveTo>
                  <a:cubicBezTo>
                    <a:pt x="36828" y="579"/>
                    <a:pt x="37644" y="1395"/>
                    <a:pt x="37645" y="2402"/>
                  </a:cubicBezTo>
                  <a:lnTo>
                    <a:pt x="37645" y="20456"/>
                  </a:lnTo>
                  <a:cubicBezTo>
                    <a:pt x="37644" y="21464"/>
                    <a:pt x="36828" y="22279"/>
                    <a:pt x="35820" y="22281"/>
                  </a:cubicBezTo>
                  <a:lnTo>
                    <a:pt x="2400" y="22281"/>
                  </a:lnTo>
                  <a:cubicBezTo>
                    <a:pt x="1394" y="22279"/>
                    <a:pt x="577" y="21464"/>
                    <a:pt x="576" y="20456"/>
                  </a:cubicBezTo>
                  <a:lnTo>
                    <a:pt x="576" y="2402"/>
                  </a:lnTo>
                  <a:cubicBezTo>
                    <a:pt x="577" y="1395"/>
                    <a:pt x="1394" y="579"/>
                    <a:pt x="2400" y="578"/>
                  </a:cubicBezTo>
                  <a:close/>
                  <a:moveTo>
                    <a:pt x="2400" y="1"/>
                  </a:moveTo>
                  <a:cubicBezTo>
                    <a:pt x="1077" y="1"/>
                    <a:pt x="0" y="1078"/>
                    <a:pt x="0" y="2402"/>
                  </a:cubicBezTo>
                  <a:lnTo>
                    <a:pt x="0" y="20456"/>
                  </a:lnTo>
                  <a:cubicBezTo>
                    <a:pt x="0" y="21780"/>
                    <a:pt x="1077" y="22858"/>
                    <a:pt x="2400" y="22858"/>
                  </a:cubicBezTo>
                  <a:lnTo>
                    <a:pt x="35820" y="22858"/>
                  </a:lnTo>
                  <a:cubicBezTo>
                    <a:pt x="37145" y="22858"/>
                    <a:pt x="38222" y="21780"/>
                    <a:pt x="38222" y="20456"/>
                  </a:cubicBezTo>
                  <a:lnTo>
                    <a:pt x="38222" y="2402"/>
                  </a:lnTo>
                  <a:cubicBezTo>
                    <a:pt x="38222" y="1078"/>
                    <a:pt x="37145" y="1"/>
                    <a:pt x="358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3898;p64"/>
            <p:cNvSpPr/>
            <p:nvPr/>
          </p:nvSpPr>
          <p:spPr>
            <a:xfrm>
              <a:off x="1888075" y="1138475"/>
              <a:ext cx="941125" cy="201700"/>
            </a:xfrm>
            <a:custGeom>
              <a:avLst/>
              <a:gdLst/>
              <a:ahLst/>
              <a:cxnLst/>
              <a:rect l="l" t="t" r="r" b="b"/>
              <a:pathLst>
                <a:path w="37645" h="8068" extrusionOk="0">
                  <a:moveTo>
                    <a:pt x="0" y="0"/>
                  </a:moveTo>
                  <a:lnTo>
                    <a:pt x="0" y="8068"/>
                  </a:lnTo>
                  <a:lnTo>
                    <a:pt x="37645" y="8068"/>
                  </a:lnTo>
                  <a:lnTo>
                    <a:pt x="376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3899;p64"/>
            <p:cNvSpPr/>
            <p:nvPr/>
          </p:nvSpPr>
          <p:spPr>
            <a:xfrm>
              <a:off x="1880875" y="1131300"/>
              <a:ext cx="955550" cy="216075"/>
            </a:xfrm>
            <a:custGeom>
              <a:avLst/>
              <a:gdLst/>
              <a:ahLst/>
              <a:cxnLst/>
              <a:rect l="l" t="t" r="r" b="b"/>
              <a:pathLst>
                <a:path w="38222" h="8643" extrusionOk="0">
                  <a:moveTo>
                    <a:pt x="37645" y="575"/>
                  </a:moveTo>
                  <a:lnTo>
                    <a:pt x="37645" y="8066"/>
                  </a:lnTo>
                  <a:lnTo>
                    <a:pt x="576" y="8066"/>
                  </a:lnTo>
                  <a:lnTo>
                    <a:pt x="576" y="575"/>
                  </a:lnTo>
                  <a:close/>
                  <a:moveTo>
                    <a:pt x="286" y="1"/>
                  </a:moveTo>
                  <a:cubicBezTo>
                    <a:pt x="127" y="1"/>
                    <a:pt x="0" y="130"/>
                    <a:pt x="0" y="289"/>
                  </a:cubicBezTo>
                  <a:lnTo>
                    <a:pt x="0" y="8355"/>
                  </a:lnTo>
                  <a:cubicBezTo>
                    <a:pt x="0" y="8513"/>
                    <a:pt x="129" y="8643"/>
                    <a:pt x="288" y="8643"/>
                  </a:cubicBezTo>
                  <a:lnTo>
                    <a:pt x="37933" y="8643"/>
                  </a:lnTo>
                  <a:cubicBezTo>
                    <a:pt x="38092" y="8643"/>
                    <a:pt x="38222" y="8513"/>
                    <a:pt x="38222" y="8355"/>
                  </a:cubicBezTo>
                  <a:lnTo>
                    <a:pt x="38222" y="289"/>
                  </a:lnTo>
                  <a:cubicBezTo>
                    <a:pt x="38222" y="130"/>
                    <a:pt x="38093" y="1"/>
                    <a:pt x="37935" y="1"/>
                  </a:cubicBezTo>
                  <a:cubicBezTo>
                    <a:pt x="37934" y="1"/>
                    <a:pt x="37933" y="1"/>
                    <a:pt x="37933" y="1"/>
                  </a:cubicBezTo>
                  <a:lnTo>
                    <a:pt x="288" y="1"/>
                  </a:lnTo>
                  <a:cubicBezTo>
                    <a:pt x="287" y="1"/>
                    <a:pt x="287" y="1"/>
                    <a:pt x="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3900;p64"/>
            <p:cNvSpPr/>
            <p:nvPr/>
          </p:nvSpPr>
          <p:spPr>
            <a:xfrm>
              <a:off x="2548725" y="1461550"/>
              <a:ext cx="81825" cy="78725"/>
            </a:xfrm>
            <a:custGeom>
              <a:avLst/>
              <a:gdLst/>
              <a:ahLst/>
              <a:cxnLst/>
              <a:rect l="l" t="t" r="r" b="b"/>
              <a:pathLst>
                <a:path w="3273" h="3149" extrusionOk="0">
                  <a:moveTo>
                    <a:pt x="1698" y="0"/>
                  </a:moveTo>
                  <a:cubicBezTo>
                    <a:pt x="1288" y="0"/>
                    <a:pt x="886" y="160"/>
                    <a:pt x="586" y="461"/>
                  </a:cubicBezTo>
                  <a:cubicBezTo>
                    <a:pt x="135" y="912"/>
                    <a:pt x="0" y="1588"/>
                    <a:pt x="244" y="2177"/>
                  </a:cubicBezTo>
                  <a:cubicBezTo>
                    <a:pt x="487" y="2765"/>
                    <a:pt x="1062" y="3149"/>
                    <a:pt x="1699" y="3149"/>
                  </a:cubicBezTo>
                  <a:cubicBezTo>
                    <a:pt x="2567" y="3149"/>
                    <a:pt x="3272" y="2444"/>
                    <a:pt x="3272" y="1575"/>
                  </a:cubicBezTo>
                  <a:cubicBezTo>
                    <a:pt x="3272" y="938"/>
                    <a:pt x="2888" y="364"/>
                    <a:pt x="2301" y="120"/>
                  </a:cubicBezTo>
                  <a:cubicBezTo>
                    <a:pt x="2106" y="40"/>
                    <a:pt x="1901" y="0"/>
                    <a:pt x="16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3901;p64"/>
            <p:cNvSpPr/>
            <p:nvPr/>
          </p:nvSpPr>
          <p:spPr>
            <a:xfrm>
              <a:off x="2540950" y="1454350"/>
              <a:ext cx="96800" cy="93150"/>
            </a:xfrm>
            <a:custGeom>
              <a:avLst/>
              <a:gdLst/>
              <a:ahLst/>
              <a:cxnLst/>
              <a:rect l="l" t="t" r="r" b="b"/>
              <a:pathLst>
                <a:path w="3872" h="3726" extrusionOk="0">
                  <a:moveTo>
                    <a:pt x="2008" y="577"/>
                  </a:moveTo>
                  <a:cubicBezTo>
                    <a:pt x="2719" y="577"/>
                    <a:pt x="3294" y="1153"/>
                    <a:pt x="3295" y="1863"/>
                  </a:cubicBezTo>
                  <a:cubicBezTo>
                    <a:pt x="3295" y="2384"/>
                    <a:pt x="2982" y="2853"/>
                    <a:pt x="2501" y="3052"/>
                  </a:cubicBezTo>
                  <a:cubicBezTo>
                    <a:pt x="2342" y="3118"/>
                    <a:pt x="2174" y="3150"/>
                    <a:pt x="2008" y="3150"/>
                  </a:cubicBezTo>
                  <a:cubicBezTo>
                    <a:pt x="1674" y="3150"/>
                    <a:pt x="1345" y="3020"/>
                    <a:pt x="1099" y="2774"/>
                  </a:cubicBezTo>
                  <a:cubicBezTo>
                    <a:pt x="732" y="2405"/>
                    <a:pt x="622" y="1852"/>
                    <a:pt x="821" y="1371"/>
                  </a:cubicBezTo>
                  <a:cubicBezTo>
                    <a:pt x="1019" y="890"/>
                    <a:pt x="1488" y="577"/>
                    <a:pt x="2008" y="577"/>
                  </a:cubicBezTo>
                  <a:close/>
                  <a:moveTo>
                    <a:pt x="2009" y="0"/>
                  </a:moveTo>
                  <a:cubicBezTo>
                    <a:pt x="1525" y="0"/>
                    <a:pt x="1048" y="190"/>
                    <a:pt x="691" y="546"/>
                  </a:cubicBezTo>
                  <a:cubicBezTo>
                    <a:pt x="159" y="1079"/>
                    <a:pt x="1" y="1880"/>
                    <a:pt x="288" y="2576"/>
                  </a:cubicBezTo>
                  <a:cubicBezTo>
                    <a:pt x="576" y="3271"/>
                    <a:pt x="1255" y="3726"/>
                    <a:pt x="2008" y="3726"/>
                  </a:cubicBezTo>
                  <a:cubicBezTo>
                    <a:pt x="3038" y="3725"/>
                    <a:pt x="3871" y="2891"/>
                    <a:pt x="3871" y="1863"/>
                  </a:cubicBezTo>
                  <a:cubicBezTo>
                    <a:pt x="3871" y="1109"/>
                    <a:pt x="3418" y="430"/>
                    <a:pt x="2721" y="142"/>
                  </a:cubicBezTo>
                  <a:cubicBezTo>
                    <a:pt x="2491" y="47"/>
                    <a:pt x="2249" y="0"/>
                    <a:pt x="2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3902;p64"/>
            <p:cNvSpPr/>
            <p:nvPr/>
          </p:nvSpPr>
          <p:spPr>
            <a:xfrm>
              <a:off x="2658050" y="1461550"/>
              <a:ext cx="81850" cy="78725"/>
            </a:xfrm>
            <a:custGeom>
              <a:avLst/>
              <a:gdLst/>
              <a:ahLst/>
              <a:cxnLst/>
              <a:rect l="l" t="t" r="r" b="b"/>
              <a:pathLst>
                <a:path w="3274" h="3149" extrusionOk="0">
                  <a:moveTo>
                    <a:pt x="1699" y="0"/>
                  </a:moveTo>
                  <a:cubicBezTo>
                    <a:pt x="1289" y="0"/>
                    <a:pt x="887" y="160"/>
                    <a:pt x="586" y="461"/>
                  </a:cubicBezTo>
                  <a:cubicBezTo>
                    <a:pt x="136" y="912"/>
                    <a:pt x="0" y="1588"/>
                    <a:pt x="244" y="2177"/>
                  </a:cubicBezTo>
                  <a:cubicBezTo>
                    <a:pt x="489" y="2765"/>
                    <a:pt x="1062" y="3149"/>
                    <a:pt x="1699" y="3149"/>
                  </a:cubicBezTo>
                  <a:cubicBezTo>
                    <a:pt x="2568" y="3149"/>
                    <a:pt x="3274" y="2444"/>
                    <a:pt x="3274" y="1575"/>
                  </a:cubicBezTo>
                  <a:cubicBezTo>
                    <a:pt x="3274" y="938"/>
                    <a:pt x="2890" y="364"/>
                    <a:pt x="2301" y="120"/>
                  </a:cubicBezTo>
                  <a:cubicBezTo>
                    <a:pt x="2106" y="40"/>
                    <a:pt x="1902" y="0"/>
                    <a:pt x="16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3903;p64"/>
            <p:cNvSpPr/>
            <p:nvPr/>
          </p:nvSpPr>
          <p:spPr>
            <a:xfrm>
              <a:off x="2650275" y="1454350"/>
              <a:ext cx="96825" cy="93150"/>
            </a:xfrm>
            <a:custGeom>
              <a:avLst/>
              <a:gdLst/>
              <a:ahLst/>
              <a:cxnLst/>
              <a:rect l="l" t="t" r="r" b="b"/>
              <a:pathLst>
                <a:path w="3873" h="3726" extrusionOk="0">
                  <a:moveTo>
                    <a:pt x="2010" y="577"/>
                  </a:moveTo>
                  <a:cubicBezTo>
                    <a:pt x="2720" y="577"/>
                    <a:pt x="3294" y="1153"/>
                    <a:pt x="3297" y="1863"/>
                  </a:cubicBezTo>
                  <a:cubicBezTo>
                    <a:pt x="3297" y="2383"/>
                    <a:pt x="2984" y="2853"/>
                    <a:pt x="2503" y="3052"/>
                  </a:cubicBezTo>
                  <a:cubicBezTo>
                    <a:pt x="2343" y="3118"/>
                    <a:pt x="2176" y="3150"/>
                    <a:pt x="2010" y="3150"/>
                  </a:cubicBezTo>
                  <a:cubicBezTo>
                    <a:pt x="1675" y="3150"/>
                    <a:pt x="1347" y="3020"/>
                    <a:pt x="1101" y="2774"/>
                  </a:cubicBezTo>
                  <a:cubicBezTo>
                    <a:pt x="732" y="2405"/>
                    <a:pt x="622" y="1852"/>
                    <a:pt x="821" y="1371"/>
                  </a:cubicBezTo>
                  <a:cubicBezTo>
                    <a:pt x="1020" y="890"/>
                    <a:pt x="1489" y="577"/>
                    <a:pt x="2010" y="577"/>
                  </a:cubicBezTo>
                  <a:close/>
                  <a:moveTo>
                    <a:pt x="2010" y="0"/>
                  </a:moveTo>
                  <a:cubicBezTo>
                    <a:pt x="1525" y="0"/>
                    <a:pt x="1049" y="190"/>
                    <a:pt x="693" y="546"/>
                  </a:cubicBezTo>
                  <a:cubicBezTo>
                    <a:pt x="160" y="1079"/>
                    <a:pt x="1" y="1880"/>
                    <a:pt x="289" y="2576"/>
                  </a:cubicBezTo>
                  <a:cubicBezTo>
                    <a:pt x="578" y="3273"/>
                    <a:pt x="1257" y="3726"/>
                    <a:pt x="2010" y="3726"/>
                  </a:cubicBezTo>
                  <a:cubicBezTo>
                    <a:pt x="3038" y="3725"/>
                    <a:pt x="3871" y="2891"/>
                    <a:pt x="3873" y="1863"/>
                  </a:cubicBezTo>
                  <a:cubicBezTo>
                    <a:pt x="3871" y="1109"/>
                    <a:pt x="3418" y="430"/>
                    <a:pt x="2722" y="142"/>
                  </a:cubicBezTo>
                  <a:cubicBezTo>
                    <a:pt x="2492" y="47"/>
                    <a:pt x="2250" y="0"/>
                    <a:pt x="20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3904;p64"/>
            <p:cNvSpPr/>
            <p:nvPr/>
          </p:nvSpPr>
          <p:spPr>
            <a:xfrm>
              <a:off x="3330175" y="659725"/>
              <a:ext cx="1007825" cy="653450"/>
            </a:xfrm>
            <a:custGeom>
              <a:avLst/>
              <a:gdLst/>
              <a:ahLst/>
              <a:cxnLst/>
              <a:rect l="l" t="t" r="r" b="b"/>
              <a:pathLst>
                <a:path w="40313" h="26138" extrusionOk="0">
                  <a:moveTo>
                    <a:pt x="1" y="0"/>
                  </a:moveTo>
                  <a:lnTo>
                    <a:pt x="1" y="26137"/>
                  </a:lnTo>
                  <a:lnTo>
                    <a:pt x="40313" y="26137"/>
                  </a:lnTo>
                  <a:lnTo>
                    <a:pt x="403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3905;p64"/>
            <p:cNvSpPr/>
            <p:nvPr/>
          </p:nvSpPr>
          <p:spPr>
            <a:xfrm>
              <a:off x="3322950" y="652525"/>
              <a:ext cx="1022250" cy="667850"/>
            </a:xfrm>
            <a:custGeom>
              <a:avLst/>
              <a:gdLst/>
              <a:ahLst/>
              <a:cxnLst/>
              <a:rect l="l" t="t" r="r" b="b"/>
              <a:pathLst>
                <a:path w="40890" h="26714" extrusionOk="0">
                  <a:moveTo>
                    <a:pt x="40313" y="576"/>
                  </a:moveTo>
                  <a:lnTo>
                    <a:pt x="40313" y="26137"/>
                  </a:lnTo>
                  <a:lnTo>
                    <a:pt x="578" y="26137"/>
                  </a:lnTo>
                  <a:lnTo>
                    <a:pt x="578" y="576"/>
                  </a:lnTo>
                  <a:close/>
                  <a:moveTo>
                    <a:pt x="290" y="0"/>
                  </a:moveTo>
                  <a:cubicBezTo>
                    <a:pt x="130" y="0"/>
                    <a:pt x="1" y="130"/>
                    <a:pt x="1" y="288"/>
                  </a:cubicBezTo>
                  <a:lnTo>
                    <a:pt x="1" y="26425"/>
                  </a:lnTo>
                  <a:cubicBezTo>
                    <a:pt x="1" y="26584"/>
                    <a:pt x="130" y="26713"/>
                    <a:pt x="290" y="26713"/>
                  </a:cubicBezTo>
                  <a:lnTo>
                    <a:pt x="40601" y="26713"/>
                  </a:lnTo>
                  <a:cubicBezTo>
                    <a:pt x="40760" y="26713"/>
                    <a:pt x="40890" y="26584"/>
                    <a:pt x="40890" y="26425"/>
                  </a:cubicBezTo>
                  <a:lnTo>
                    <a:pt x="40890" y="288"/>
                  </a:lnTo>
                  <a:cubicBezTo>
                    <a:pt x="40890" y="130"/>
                    <a:pt x="40760" y="0"/>
                    <a:pt x="40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3906;p64"/>
            <p:cNvSpPr/>
            <p:nvPr/>
          </p:nvSpPr>
          <p:spPr>
            <a:xfrm>
              <a:off x="3379200" y="701150"/>
              <a:ext cx="912950" cy="565175"/>
            </a:xfrm>
            <a:custGeom>
              <a:avLst/>
              <a:gdLst/>
              <a:ahLst/>
              <a:cxnLst/>
              <a:rect l="l" t="t" r="r" b="b"/>
              <a:pathLst>
                <a:path w="36518" h="22607" extrusionOk="0">
                  <a:moveTo>
                    <a:pt x="1" y="1"/>
                  </a:moveTo>
                  <a:lnTo>
                    <a:pt x="1" y="22607"/>
                  </a:lnTo>
                  <a:lnTo>
                    <a:pt x="36518" y="22607"/>
                  </a:lnTo>
                  <a:lnTo>
                    <a:pt x="365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3907;p64"/>
            <p:cNvSpPr/>
            <p:nvPr/>
          </p:nvSpPr>
          <p:spPr>
            <a:xfrm>
              <a:off x="3372050" y="693950"/>
              <a:ext cx="927300" cy="579575"/>
            </a:xfrm>
            <a:custGeom>
              <a:avLst/>
              <a:gdLst/>
              <a:ahLst/>
              <a:cxnLst/>
              <a:rect l="l" t="t" r="r" b="b"/>
              <a:pathLst>
                <a:path w="37092" h="23183" extrusionOk="0">
                  <a:moveTo>
                    <a:pt x="36516" y="577"/>
                  </a:moveTo>
                  <a:lnTo>
                    <a:pt x="36516" y="22607"/>
                  </a:lnTo>
                  <a:lnTo>
                    <a:pt x="576" y="22607"/>
                  </a:lnTo>
                  <a:lnTo>
                    <a:pt x="576" y="577"/>
                  </a:lnTo>
                  <a:close/>
                  <a:moveTo>
                    <a:pt x="288" y="1"/>
                  </a:moveTo>
                  <a:cubicBezTo>
                    <a:pt x="129" y="1"/>
                    <a:pt x="0" y="129"/>
                    <a:pt x="0" y="289"/>
                  </a:cubicBezTo>
                  <a:lnTo>
                    <a:pt x="0" y="22895"/>
                  </a:lnTo>
                  <a:cubicBezTo>
                    <a:pt x="0" y="23053"/>
                    <a:pt x="129" y="23183"/>
                    <a:pt x="288" y="23183"/>
                  </a:cubicBezTo>
                  <a:lnTo>
                    <a:pt x="36804" y="23183"/>
                  </a:lnTo>
                  <a:cubicBezTo>
                    <a:pt x="36963" y="23183"/>
                    <a:pt x="37092" y="23053"/>
                    <a:pt x="37092" y="22895"/>
                  </a:cubicBezTo>
                  <a:lnTo>
                    <a:pt x="37092" y="289"/>
                  </a:lnTo>
                  <a:cubicBezTo>
                    <a:pt x="37092" y="129"/>
                    <a:pt x="36963" y="1"/>
                    <a:pt x="36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3908;p64"/>
            <p:cNvSpPr/>
            <p:nvPr/>
          </p:nvSpPr>
          <p:spPr>
            <a:xfrm>
              <a:off x="3422700" y="927050"/>
              <a:ext cx="223600" cy="244550"/>
            </a:xfrm>
            <a:custGeom>
              <a:avLst/>
              <a:gdLst/>
              <a:ahLst/>
              <a:cxnLst/>
              <a:rect l="l" t="t" r="r" b="b"/>
              <a:pathLst>
                <a:path w="8944" h="9782" extrusionOk="0">
                  <a:moveTo>
                    <a:pt x="4472" y="0"/>
                  </a:moveTo>
                  <a:cubicBezTo>
                    <a:pt x="2002" y="0"/>
                    <a:pt x="0" y="4238"/>
                    <a:pt x="0" y="6708"/>
                  </a:cubicBezTo>
                  <a:cubicBezTo>
                    <a:pt x="0" y="9177"/>
                    <a:pt x="2002" y="9782"/>
                    <a:pt x="4472" y="9782"/>
                  </a:cubicBezTo>
                  <a:cubicBezTo>
                    <a:pt x="6941" y="9782"/>
                    <a:pt x="8943" y="9177"/>
                    <a:pt x="8943" y="6708"/>
                  </a:cubicBezTo>
                  <a:cubicBezTo>
                    <a:pt x="8943" y="4238"/>
                    <a:pt x="6941" y="0"/>
                    <a:pt x="4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3909;p64"/>
            <p:cNvSpPr/>
            <p:nvPr/>
          </p:nvSpPr>
          <p:spPr>
            <a:xfrm>
              <a:off x="3415500" y="919850"/>
              <a:ext cx="238000" cy="258975"/>
            </a:xfrm>
            <a:custGeom>
              <a:avLst/>
              <a:gdLst/>
              <a:ahLst/>
              <a:cxnLst/>
              <a:rect l="l" t="t" r="r" b="b"/>
              <a:pathLst>
                <a:path w="9520" h="10359" extrusionOk="0">
                  <a:moveTo>
                    <a:pt x="4760" y="577"/>
                  </a:moveTo>
                  <a:cubicBezTo>
                    <a:pt x="6988" y="577"/>
                    <a:pt x="8943" y="4577"/>
                    <a:pt x="8943" y="6996"/>
                  </a:cubicBezTo>
                  <a:cubicBezTo>
                    <a:pt x="8943" y="8923"/>
                    <a:pt x="7653" y="9782"/>
                    <a:pt x="4760" y="9782"/>
                  </a:cubicBezTo>
                  <a:cubicBezTo>
                    <a:pt x="1867" y="9782"/>
                    <a:pt x="577" y="8923"/>
                    <a:pt x="577" y="6996"/>
                  </a:cubicBezTo>
                  <a:cubicBezTo>
                    <a:pt x="577" y="4577"/>
                    <a:pt x="2531" y="577"/>
                    <a:pt x="4760" y="577"/>
                  </a:cubicBezTo>
                  <a:close/>
                  <a:moveTo>
                    <a:pt x="4760" y="0"/>
                  </a:moveTo>
                  <a:cubicBezTo>
                    <a:pt x="2178" y="0"/>
                    <a:pt x="0" y="4297"/>
                    <a:pt x="0" y="6996"/>
                  </a:cubicBezTo>
                  <a:cubicBezTo>
                    <a:pt x="0" y="10359"/>
                    <a:pt x="3583" y="10359"/>
                    <a:pt x="4760" y="10359"/>
                  </a:cubicBezTo>
                  <a:cubicBezTo>
                    <a:pt x="5937" y="10359"/>
                    <a:pt x="9519" y="10359"/>
                    <a:pt x="9519" y="6996"/>
                  </a:cubicBezTo>
                  <a:cubicBezTo>
                    <a:pt x="9519" y="4298"/>
                    <a:pt x="7341" y="0"/>
                    <a:pt x="47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3910;p64"/>
            <p:cNvSpPr/>
            <p:nvPr/>
          </p:nvSpPr>
          <p:spPr>
            <a:xfrm>
              <a:off x="3457625" y="794325"/>
              <a:ext cx="153725" cy="153725"/>
            </a:xfrm>
            <a:custGeom>
              <a:avLst/>
              <a:gdLst/>
              <a:ahLst/>
              <a:cxnLst/>
              <a:rect l="l" t="t" r="r" b="b"/>
              <a:pathLst>
                <a:path w="6149" h="6149" extrusionOk="0">
                  <a:moveTo>
                    <a:pt x="3075" y="0"/>
                  </a:moveTo>
                  <a:cubicBezTo>
                    <a:pt x="1376" y="0"/>
                    <a:pt x="0" y="1376"/>
                    <a:pt x="0" y="3075"/>
                  </a:cubicBezTo>
                  <a:cubicBezTo>
                    <a:pt x="0" y="4772"/>
                    <a:pt x="1376" y="6149"/>
                    <a:pt x="3075" y="6149"/>
                  </a:cubicBezTo>
                  <a:cubicBezTo>
                    <a:pt x="4773" y="6149"/>
                    <a:pt x="6149" y="4772"/>
                    <a:pt x="6149" y="3075"/>
                  </a:cubicBezTo>
                  <a:cubicBezTo>
                    <a:pt x="6149" y="1376"/>
                    <a:pt x="4773" y="0"/>
                    <a:pt x="3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3911;p64"/>
            <p:cNvSpPr/>
            <p:nvPr/>
          </p:nvSpPr>
          <p:spPr>
            <a:xfrm>
              <a:off x="3450425" y="787100"/>
              <a:ext cx="168125" cy="168150"/>
            </a:xfrm>
            <a:custGeom>
              <a:avLst/>
              <a:gdLst/>
              <a:ahLst/>
              <a:cxnLst/>
              <a:rect l="l" t="t" r="r" b="b"/>
              <a:pathLst>
                <a:path w="6725" h="6726" extrusionOk="0">
                  <a:moveTo>
                    <a:pt x="3363" y="577"/>
                  </a:moveTo>
                  <a:cubicBezTo>
                    <a:pt x="4899" y="577"/>
                    <a:pt x="6149" y="1827"/>
                    <a:pt x="6149" y="3362"/>
                  </a:cubicBezTo>
                  <a:cubicBezTo>
                    <a:pt x="6149" y="4899"/>
                    <a:pt x="4899" y="6149"/>
                    <a:pt x="3363" y="6149"/>
                  </a:cubicBezTo>
                  <a:cubicBezTo>
                    <a:pt x="1826" y="6149"/>
                    <a:pt x="576" y="4899"/>
                    <a:pt x="576" y="3362"/>
                  </a:cubicBezTo>
                  <a:cubicBezTo>
                    <a:pt x="576" y="1827"/>
                    <a:pt x="1826" y="577"/>
                    <a:pt x="3363" y="577"/>
                  </a:cubicBezTo>
                  <a:close/>
                  <a:moveTo>
                    <a:pt x="3363" y="0"/>
                  </a:moveTo>
                  <a:cubicBezTo>
                    <a:pt x="1508" y="0"/>
                    <a:pt x="1" y="1509"/>
                    <a:pt x="1" y="3362"/>
                  </a:cubicBezTo>
                  <a:cubicBezTo>
                    <a:pt x="1" y="5217"/>
                    <a:pt x="1508" y="6726"/>
                    <a:pt x="3363" y="6726"/>
                  </a:cubicBezTo>
                  <a:cubicBezTo>
                    <a:pt x="5217" y="6726"/>
                    <a:pt x="6725" y="5217"/>
                    <a:pt x="6725" y="3362"/>
                  </a:cubicBezTo>
                  <a:cubicBezTo>
                    <a:pt x="6725" y="1509"/>
                    <a:pt x="5217" y="0"/>
                    <a:pt x="3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3912;p64"/>
            <p:cNvSpPr/>
            <p:nvPr/>
          </p:nvSpPr>
          <p:spPr>
            <a:xfrm>
              <a:off x="3743650" y="794325"/>
              <a:ext cx="215150" cy="28800"/>
            </a:xfrm>
            <a:custGeom>
              <a:avLst/>
              <a:gdLst/>
              <a:ahLst/>
              <a:cxnLst/>
              <a:rect l="l" t="t" r="r" b="b"/>
              <a:pathLst>
                <a:path w="8606" h="1152" extrusionOk="0">
                  <a:moveTo>
                    <a:pt x="8031" y="0"/>
                  </a:moveTo>
                  <a:cubicBezTo>
                    <a:pt x="8030" y="0"/>
                    <a:pt x="8030" y="0"/>
                    <a:pt x="8029" y="0"/>
                  </a:cubicBezTo>
                  <a:lnTo>
                    <a:pt x="577" y="0"/>
                  </a:lnTo>
                  <a:cubicBezTo>
                    <a:pt x="259" y="0"/>
                    <a:pt x="1" y="258"/>
                    <a:pt x="1" y="576"/>
                  </a:cubicBezTo>
                  <a:cubicBezTo>
                    <a:pt x="1" y="894"/>
                    <a:pt x="259" y="1152"/>
                    <a:pt x="577" y="1152"/>
                  </a:cubicBezTo>
                  <a:lnTo>
                    <a:pt x="8029" y="1152"/>
                  </a:lnTo>
                  <a:cubicBezTo>
                    <a:pt x="8348" y="1152"/>
                    <a:pt x="8606" y="894"/>
                    <a:pt x="8606" y="576"/>
                  </a:cubicBezTo>
                  <a:cubicBezTo>
                    <a:pt x="8606" y="259"/>
                    <a:pt x="8349" y="0"/>
                    <a:pt x="80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913;p64"/>
            <p:cNvSpPr/>
            <p:nvPr/>
          </p:nvSpPr>
          <p:spPr>
            <a:xfrm>
              <a:off x="3743650" y="875050"/>
              <a:ext cx="215150" cy="28850"/>
            </a:xfrm>
            <a:custGeom>
              <a:avLst/>
              <a:gdLst/>
              <a:ahLst/>
              <a:cxnLst/>
              <a:rect l="l" t="t" r="r" b="b"/>
              <a:pathLst>
                <a:path w="8606" h="1154" extrusionOk="0">
                  <a:moveTo>
                    <a:pt x="577" y="0"/>
                  </a:moveTo>
                  <a:cubicBezTo>
                    <a:pt x="259" y="0"/>
                    <a:pt x="1" y="258"/>
                    <a:pt x="1" y="576"/>
                  </a:cubicBezTo>
                  <a:cubicBezTo>
                    <a:pt x="1" y="895"/>
                    <a:pt x="259" y="1153"/>
                    <a:pt x="577" y="1153"/>
                  </a:cubicBezTo>
                  <a:lnTo>
                    <a:pt x="8029" y="1153"/>
                  </a:lnTo>
                  <a:cubicBezTo>
                    <a:pt x="8348" y="1153"/>
                    <a:pt x="8606" y="895"/>
                    <a:pt x="8606" y="576"/>
                  </a:cubicBezTo>
                  <a:cubicBezTo>
                    <a:pt x="8606" y="258"/>
                    <a:pt x="8348" y="0"/>
                    <a:pt x="80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914;p64"/>
            <p:cNvSpPr/>
            <p:nvPr/>
          </p:nvSpPr>
          <p:spPr>
            <a:xfrm>
              <a:off x="3743650" y="1017875"/>
              <a:ext cx="463550" cy="28825"/>
            </a:xfrm>
            <a:custGeom>
              <a:avLst/>
              <a:gdLst/>
              <a:ahLst/>
              <a:cxnLst/>
              <a:rect l="l" t="t" r="r" b="b"/>
              <a:pathLst>
                <a:path w="18542" h="1153" extrusionOk="0">
                  <a:moveTo>
                    <a:pt x="577" y="0"/>
                  </a:moveTo>
                  <a:cubicBezTo>
                    <a:pt x="259" y="0"/>
                    <a:pt x="1" y="258"/>
                    <a:pt x="1" y="577"/>
                  </a:cubicBezTo>
                  <a:cubicBezTo>
                    <a:pt x="1" y="895"/>
                    <a:pt x="259" y="1153"/>
                    <a:pt x="577" y="1153"/>
                  </a:cubicBezTo>
                  <a:lnTo>
                    <a:pt x="17966" y="1153"/>
                  </a:lnTo>
                  <a:cubicBezTo>
                    <a:pt x="18284" y="1153"/>
                    <a:pt x="18542" y="895"/>
                    <a:pt x="18542" y="577"/>
                  </a:cubicBezTo>
                  <a:cubicBezTo>
                    <a:pt x="18542" y="258"/>
                    <a:pt x="18284" y="0"/>
                    <a:pt x="179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915;p64"/>
            <p:cNvSpPr/>
            <p:nvPr/>
          </p:nvSpPr>
          <p:spPr>
            <a:xfrm>
              <a:off x="3743650" y="1123450"/>
              <a:ext cx="463550" cy="28850"/>
            </a:xfrm>
            <a:custGeom>
              <a:avLst/>
              <a:gdLst/>
              <a:ahLst/>
              <a:cxnLst/>
              <a:rect l="l" t="t" r="r" b="b"/>
              <a:pathLst>
                <a:path w="18542" h="1154" extrusionOk="0">
                  <a:moveTo>
                    <a:pt x="577" y="1"/>
                  </a:moveTo>
                  <a:cubicBezTo>
                    <a:pt x="259" y="1"/>
                    <a:pt x="1" y="258"/>
                    <a:pt x="1" y="576"/>
                  </a:cubicBezTo>
                  <a:cubicBezTo>
                    <a:pt x="1" y="895"/>
                    <a:pt x="259" y="1153"/>
                    <a:pt x="577" y="1153"/>
                  </a:cubicBezTo>
                  <a:lnTo>
                    <a:pt x="17966" y="1153"/>
                  </a:lnTo>
                  <a:cubicBezTo>
                    <a:pt x="18284" y="1153"/>
                    <a:pt x="18542" y="895"/>
                    <a:pt x="18542" y="576"/>
                  </a:cubicBezTo>
                  <a:cubicBezTo>
                    <a:pt x="18542" y="258"/>
                    <a:pt x="18284" y="1"/>
                    <a:pt x="179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916;p64"/>
            <p:cNvSpPr/>
            <p:nvPr/>
          </p:nvSpPr>
          <p:spPr>
            <a:xfrm>
              <a:off x="4883650" y="1032825"/>
              <a:ext cx="917400" cy="558175"/>
            </a:xfrm>
            <a:custGeom>
              <a:avLst/>
              <a:gdLst/>
              <a:ahLst/>
              <a:cxnLst/>
              <a:rect l="l" t="t" r="r" b="b"/>
              <a:pathLst>
                <a:path w="36696" h="22327" extrusionOk="0">
                  <a:moveTo>
                    <a:pt x="88" y="1"/>
                  </a:moveTo>
                  <a:cubicBezTo>
                    <a:pt x="38" y="1"/>
                    <a:pt x="0" y="40"/>
                    <a:pt x="0" y="88"/>
                  </a:cubicBezTo>
                  <a:lnTo>
                    <a:pt x="0" y="22239"/>
                  </a:lnTo>
                  <a:cubicBezTo>
                    <a:pt x="0" y="22287"/>
                    <a:pt x="38" y="22326"/>
                    <a:pt x="88" y="22326"/>
                  </a:cubicBezTo>
                  <a:lnTo>
                    <a:pt x="36608" y="22326"/>
                  </a:lnTo>
                  <a:cubicBezTo>
                    <a:pt x="36656" y="22326"/>
                    <a:pt x="36696" y="22287"/>
                    <a:pt x="36696" y="22239"/>
                  </a:cubicBezTo>
                  <a:lnTo>
                    <a:pt x="36696" y="88"/>
                  </a:lnTo>
                  <a:cubicBezTo>
                    <a:pt x="36696" y="40"/>
                    <a:pt x="36656" y="1"/>
                    <a:pt x="366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3917;p64"/>
            <p:cNvSpPr/>
            <p:nvPr/>
          </p:nvSpPr>
          <p:spPr>
            <a:xfrm>
              <a:off x="4869250" y="1018450"/>
              <a:ext cx="946225" cy="586925"/>
            </a:xfrm>
            <a:custGeom>
              <a:avLst/>
              <a:gdLst/>
              <a:ahLst/>
              <a:cxnLst/>
              <a:rect l="l" t="t" r="r" b="b"/>
              <a:pathLst>
                <a:path w="37849" h="23477" extrusionOk="0">
                  <a:moveTo>
                    <a:pt x="33913" y="1153"/>
                  </a:moveTo>
                  <a:cubicBezTo>
                    <a:pt x="35447" y="1153"/>
                    <a:pt x="36696" y="2400"/>
                    <a:pt x="36696" y="3934"/>
                  </a:cubicBezTo>
                  <a:lnTo>
                    <a:pt x="36696" y="19543"/>
                  </a:lnTo>
                  <a:cubicBezTo>
                    <a:pt x="36696" y="21077"/>
                    <a:pt x="35447" y="22325"/>
                    <a:pt x="33913" y="22325"/>
                  </a:cubicBezTo>
                  <a:lnTo>
                    <a:pt x="3933" y="22325"/>
                  </a:lnTo>
                  <a:cubicBezTo>
                    <a:pt x="2399" y="22325"/>
                    <a:pt x="1152" y="21077"/>
                    <a:pt x="1152" y="19543"/>
                  </a:cubicBezTo>
                  <a:lnTo>
                    <a:pt x="1152" y="3934"/>
                  </a:lnTo>
                  <a:cubicBezTo>
                    <a:pt x="1152" y="2400"/>
                    <a:pt x="2399" y="1153"/>
                    <a:pt x="3933" y="1153"/>
                  </a:cubicBezTo>
                  <a:close/>
                  <a:moveTo>
                    <a:pt x="3933" y="0"/>
                  </a:moveTo>
                  <a:cubicBezTo>
                    <a:pt x="1765" y="0"/>
                    <a:pt x="0" y="1765"/>
                    <a:pt x="0" y="3934"/>
                  </a:cubicBezTo>
                  <a:lnTo>
                    <a:pt x="0" y="19543"/>
                  </a:lnTo>
                  <a:cubicBezTo>
                    <a:pt x="0" y="21712"/>
                    <a:pt x="1765" y="23477"/>
                    <a:pt x="3933" y="23477"/>
                  </a:cubicBezTo>
                  <a:lnTo>
                    <a:pt x="33913" y="23477"/>
                  </a:lnTo>
                  <a:cubicBezTo>
                    <a:pt x="36083" y="23477"/>
                    <a:pt x="37849" y="21712"/>
                    <a:pt x="37849" y="19543"/>
                  </a:cubicBezTo>
                  <a:lnTo>
                    <a:pt x="37849" y="3934"/>
                  </a:lnTo>
                  <a:cubicBezTo>
                    <a:pt x="37849" y="1765"/>
                    <a:pt x="36083" y="0"/>
                    <a:pt x="339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3918;p64"/>
            <p:cNvSpPr/>
            <p:nvPr/>
          </p:nvSpPr>
          <p:spPr>
            <a:xfrm>
              <a:off x="4883650" y="1032825"/>
              <a:ext cx="917400" cy="275225"/>
            </a:xfrm>
            <a:custGeom>
              <a:avLst/>
              <a:gdLst/>
              <a:ahLst/>
              <a:cxnLst/>
              <a:rect l="l" t="t" r="r" b="b"/>
              <a:pathLst>
                <a:path w="36696" h="11009" extrusionOk="0">
                  <a:moveTo>
                    <a:pt x="1674" y="1"/>
                  </a:moveTo>
                  <a:cubicBezTo>
                    <a:pt x="750" y="1"/>
                    <a:pt x="0" y="751"/>
                    <a:pt x="0" y="1675"/>
                  </a:cubicBezTo>
                  <a:lnTo>
                    <a:pt x="0" y="2139"/>
                  </a:lnTo>
                  <a:lnTo>
                    <a:pt x="16574" y="10645"/>
                  </a:lnTo>
                  <a:cubicBezTo>
                    <a:pt x="17073" y="10888"/>
                    <a:pt x="17613" y="11009"/>
                    <a:pt x="18154" y="11009"/>
                  </a:cubicBezTo>
                  <a:cubicBezTo>
                    <a:pt x="18724" y="11009"/>
                    <a:pt x="19293" y="10874"/>
                    <a:pt x="19812" y="10605"/>
                  </a:cubicBezTo>
                  <a:lnTo>
                    <a:pt x="36696" y="2065"/>
                  </a:lnTo>
                  <a:lnTo>
                    <a:pt x="36696" y="1675"/>
                  </a:lnTo>
                  <a:cubicBezTo>
                    <a:pt x="36696" y="751"/>
                    <a:pt x="35946" y="1"/>
                    <a:pt x="35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3919;p64"/>
            <p:cNvSpPr/>
            <p:nvPr/>
          </p:nvSpPr>
          <p:spPr>
            <a:xfrm>
              <a:off x="4869225" y="1018400"/>
              <a:ext cx="946225" cy="304000"/>
            </a:xfrm>
            <a:custGeom>
              <a:avLst/>
              <a:gdLst/>
              <a:ahLst/>
              <a:cxnLst/>
              <a:rect l="l" t="t" r="r" b="b"/>
              <a:pathLst>
                <a:path w="37849" h="12160" extrusionOk="0">
                  <a:moveTo>
                    <a:pt x="35598" y="1155"/>
                  </a:moveTo>
                  <a:cubicBezTo>
                    <a:pt x="36205" y="1155"/>
                    <a:pt x="36696" y="1647"/>
                    <a:pt x="36697" y="2252"/>
                  </a:cubicBezTo>
                  <a:lnTo>
                    <a:pt x="36697" y="2288"/>
                  </a:lnTo>
                  <a:lnTo>
                    <a:pt x="20130" y="10669"/>
                  </a:lnTo>
                  <a:cubicBezTo>
                    <a:pt x="20128" y="10669"/>
                    <a:pt x="20127" y="10670"/>
                    <a:pt x="20126" y="10671"/>
                  </a:cubicBezTo>
                  <a:cubicBezTo>
                    <a:pt x="19689" y="10897"/>
                    <a:pt x="19207" y="11010"/>
                    <a:pt x="18727" y="11010"/>
                  </a:cubicBezTo>
                  <a:cubicBezTo>
                    <a:pt x="18275" y="11010"/>
                    <a:pt x="17824" y="10910"/>
                    <a:pt x="17414" y="10710"/>
                  </a:cubicBezTo>
                  <a:lnTo>
                    <a:pt x="1153" y="2365"/>
                  </a:lnTo>
                  <a:lnTo>
                    <a:pt x="1153" y="2252"/>
                  </a:lnTo>
                  <a:cubicBezTo>
                    <a:pt x="1154" y="1647"/>
                    <a:pt x="1645" y="1155"/>
                    <a:pt x="2251" y="1155"/>
                  </a:cubicBezTo>
                  <a:close/>
                  <a:moveTo>
                    <a:pt x="2250" y="1"/>
                  </a:moveTo>
                  <a:cubicBezTo>
                    <a:pt x="1010" y="1"/>
                    <a:pt x="0" y="1011"/>
                    <a:pt x="0" y="2252"/>
                  </a:cubicBezTo>
                  <a:lnTo>
                    <a:pt x="0" y="2716"/>
                  </a:lnTo>
                  <a:cubicBezTo>
                    <a:pt x="0" y="2932"/>
                    <a:pt x="121" y="3130"/>
                    <a:pt x="313" y="3229"/>
                  </a:cubicBezTo>
                  <a:lnTo>
                    <a:pt x="16899" y="11740"/>
                  </a:lnTo>
                  <a:cubicBezTo>
                    <a:pt x="17466" y="12016"/>
                    <a:pt x="18091" y="12160"/>
                    <a:pt x="18723" y="12160"/>
                  </a:cubicBezTo>
                  <a:cubicBezTo>
                    <a:pt x="18725" y="12160"/>
                    <a:pt x="18728" y="12160"/>
                    <a:pt x="18731" y="12160"/>
                  </a:cubicBezTo>
                  <a:cubicBezTo>
                    <a:pt x="18733" y="12160"/>
                    <a:pt x="18736" y="12160"/>
                    <a:pt x="18738" y="12160"/>
                  </a:cubicBezTo>
                  <a:cubicBezTo>
                    <a:pt x="19404" y="12160"/>
                    <a:pt x="20059" y="12000"/>
                    <a:pt x="20652" y="11694"/>
                  </a:cubicBezTo>
                  <a:lnTo>
                    <a:pt x="37533" y="3155"/>
                  </a:lnTo>
                  <a:cubicBezTo>
                    <a:pt x="37726" y="3057"/>
                    <a:pt x="37849" y="2859"/>
                    <a:pt x="37849" y="2642"/>
                  </a:cubicBezTo>
                  <a:lnTo>
                    <a:pt x="37849" y="2252"/>
                  </a:lnTo>
                  <a:cubicBezTo>
                    <a:pt x="37849" y="1011"/>
                    <a:pt x="36840" y="1"/>
                    <a:pt x="355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3920;p64"/>
            <p:cNvSpPr/>
            <p:nvPr/>
          </p:nvSpPr>
          <p:spPr>
            <a:xfrm>
              <a:off x="5394725" y="2005800"/>
              <a:ext cx="927275" cy="468050"/>
            </a:xfrm>
            <a:custGeom>
              <a:avLst/>
              <a:gdLst/>
              <a:ahLst/>
              <a:cxnLst/>
              <a:rect l="l" t="t" r="r" b="b"/>
              <a:pathLst>
                <a:path w="37091" h="18722" extrusionOk="0">
                  <a:moveTo>
                    <a:pt x="62" y="0"/>
                  </a:moveTo>
                  <a:cubicBezTo>
                    <a:pt x="28" y="0"/>
                    <a:pt x="0" y="28"/>
                    <a:pt x="0" y="61"/>
                  </a:cubicBezTo>
                  <a:lnTo>
                    <a:pt x="0" y="18661"/>
                  </a:lnTo>
                  <a:cubicBezTo>
                    <a:pt x="0" y="18695"/>
                    <a:pt x="28" y="18721"/>
                    <a:pt x="62" y="18721"/>
                  </a:cubicBezTo>
                  <a:lnTo>
                    <a:pt x="37031" y="18721"/>
                  </a:lnTo>
                  <a:cubicBezTo>
                    <a:pt x="37064" y="18721"/>
                    <a:pt x="37091" y="18695"/>
                    <a:pt x="37091" y="18661"/>
                  </a:cubicBezTo>
                  <a:lnTo>
                    <a:pt x="37091" y="61"/>
                  </a:lnTo>
                  <a:cubicBezTo>
                    <a:pt x="37091" y="28"/>
                    <a:pt x="37064" y="0"/>
                    <a:pt x="370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3921;p64"/>
            <p:cNvSpPr/>
            <p:nvPr/>
          </p:nvSpPr>
          <p:spPr>
            <a:xfrm>
              <a:off x="5394725" y="2351400"/>
              <a:ext cx="140275" cy="251400"/>
            </a:xfrm>
            <a:custGeom>
              <a:avLst/>
              <a:gdLst/>
              <a:ahLst/>
              <a:cxnLst/>
              <a:rect l="l" t="t" r="r" b="b"/>
              <a:pathLst>
                <a:path w="5611" h="10056" extrusionOk="0">
                  <a:moveTo>
                    <a:pt x="0" y="1"/>
                  </a:moveTo>
                  <a:lnTo>
                    <a:pt x="0" y="10056"/>
                  </a:lnTo>
                  <a:lnTo>
                    <a:pt x="5610" y="359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3922;p64"/>
            <p:cNvSpPr/>
            <p:nvPr/>
          </p:nvSpPr>
          <p:spPr>
            <a:xfrm>
              <a:off x="5618200" y="2200325"/>
              <a:ext cx="99875" cy="96125"/>
            </a:xfrm>
            <a:custGeom>
              <a:avLst/>
              <a:gdLst/>
              <a:ahLst/>
              <a:cxnLst/>
              <a:rect l="l" t="t" r="r" b="b"/>
              <a:pathLst>
                <a:path w="3995" h="3845" extrusionOk="0">
                  <a:moveTo>
                    <a:pt x="2075" y="1"/>
                  </a:moveTo>
                  <a:cubicBezTo>
                    <a:pt x="1574" y="1"/>
                    <a:pt x="1082" y="196"/>
                    <a:pt x="714" y="564"/>
                  </a:cubicBezTo>
                  <a:cubicBezTo>
                    <a:pt x="165" y="1113"/>
                    <a:pt x="1" y="1939"/>
                    <a:pt x="297" y="2658"/>
                  </a:cubicBezTo>
                  <a:cubicBezTo>
                    <a:pt x="595" y="3375"/>
                    <a:pt x="1296" y="3844"/>
                    <a:pt x="2073" y="3844"/>
                  </a:cubicBezTo>
                  <a:cubicBezTo>
                    <a:pt x="3134" y="3844"/>
                    <a:pt x="3995" y="2983"/>
                    <a:pt x="3995" y="1923"/>
                  </a:cubicBezTo>
                  <a:cubicBezTo>
                    <a:pt x="3995" y="1145"/>
                    <a:pt x="3526" y="444"/>
                    <a:pt x="2809" y="146"/>
                  </a:cubicBezTo>
                  <a:cubicBezTo>
                    <a:pt x="2571" y="48"/>
                    <a:pt x="2322" y="1"/>
                    <a:pt x="20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3923;p64"/>
            <p:cNvSpPr/>
            <p:nvPr/>
          </p:nvSpPr>
          <p:spPr>
            <a:xfrm>
              <a:off x="5824050" y="2200325"/>
              <a:ext cx="99925" cy="96125"/>
            </a:xfrm>
            <a:custGeom>
              <a:avLst/>
              <a:gdLst/>
              <a:ahLst/>
              <a:cxnLst/>
              <a:rect l="l" t="t" r="r" b="b"/>
              <a:pathLst>
                <a:path w="3997" h="3845" extrusionOk="0">
                  <a:moveTo>
                    <a:pt x="2076" y="1"/>
                  </a:moveTo>
                  <a:cubicBezTo>
                    <a:pt x="1575" y="1"/>
                    <a:pt x="1084" y="196"/>
                    <a:pt x="716" y="564"/>
                  </a:cubicBezTo>
                  <a:cubicBezTo>
                    <a:pt x="165" y="1113"/>
                    <a:pt x="1" y="1939"/>
                    <a:pt x="298" y="2658"/>
                  </a:cubicBezTo>
                  <a:cubicBezTo>
                    <a:pt x="596" y="3375"/>
                    <a:pt x="1296" y="3844"/>
                    <a:pt x="2074" y="3844"/>
                  </a:cubicBezTo>
                  <a:cubicBezTo>
                    <a:pt x="3135" y="3844"/>
                    <a:pt x="3996" y="2983"/>
                    <a:pt x="3996" y="1923"/>
                  </a:cubicBezTo>
                  <a:cubicBezTo>
                    <a:pt x="3996" y="1145"/>
                    <a:pt x="3527" y="444"/>
                    <a:pt x="2809" y="146"/>
                  </a:cubicBezTo>
                  <a:cubicBezTo>
                    <a:pt x="2572" y="48"/>
                    <a:pt x="2323" y="1"/>
                    <a:pt x="20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3924;p64"/>
            <p:cNvSpPr/>
            <p:nvPr/>
          </p:nvSpPr>
          <p:spPr>
            <a:xfrm>
              <a:off x="6029975" y="2200325"/>
              <a:ext cx="99875" cy="96125"/>
            </a:xfrm>
            <a:custGeom>
              <a:avLst/>
              <a:gdLst/>
              <a:ahLst/>
              <a:cxnLst/>
              <a:rect l="l" t="t" r="r" b="b"/>
              <a:pathLst>
                <a:path w="3995" h="3845" extrusionOk="0">
                  <a:moveTo>
                    <a:pt x="2074" y="1"/>
                  </a:moveTo>
                  <a:cubicBezTo>
                    <a:pt x="1574" y="1"/>
                    <a:pt x="1082" y="196"/>
                    <a:pt x="714" y="564"/>
                  </a:cubicBezTo>
                  <a:cubicBezTo>
                    <a:pt x="165" y="1113"/>
                    <a:pt x="0" y="1939"/>
                    <a:pt x="298" y="2658"/>
                  </a:cubicBezTo>
                  <a:cubicBezTo>
                    <a:pt x="595" y="3375"/>
                    <a:pt x="1296" y="3844"/>
                    <a:pt x="2073" y="3844"/>
                  </a:cubicBezTo>
                  <a:cubicBezTo>
                    <a:pt x="3135" y="3844"/>
                    <a:pt x="3995" y="2983"/>
                    <a:pt x="3995" y="1923"/>
                  </a:cubicBezTo>
                  <a:cubicBezTo>
                    <a:pt x="3995" y="1145"/>
                    <a:pt x="3527" y="444"/>
                    <a:pt x="2808" y="146"/>
                  </a:cubicBezTo>
                  <a:cubicBezTo>
                    <a:pt x="2571" y="48"/>
                    <a:pt x="2322" y="1"/>
                    <a:pt x="20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3925;p64"/>
            <p:cNvSpPr/>
            <p:nvPr/>
          </p:nvSpPr>
          <p:spPr>
            <a:xfrm>
              <a:off x="1157425" y="3075450"/>
              <a:ext cx="875850" cy="648650"/>
            </a:xfrm>
            <a:custGeom>
              <a:avLst/>
              <a:gdLst/>
              <a:ahLst/>
              <a:cxnLst/>
              <a:rect l="l" t="t" r="r" b="b"/>
              <a:pathLst>
                <a:path w="35034" h="25946" extrusionOk="0">
                  <a:moveTo>
                    <a:pt x="32761" y="5477"/>
                  </a:moveTo>
                  <a:lnTo>
                    <a:pt x="31445" y="10363"/>
                  </a:lnTo>
                  <a:lnTo>
                    <a:pt x="31445" y="5477"/>
                  </a:lnTo>
                  <a:close/>
                  <a:moveTo>
                    <a:pt x="12979" y="5477"/>
                  </a:moveTo>
                  <a:lnTo>
                    <a:pt x="12979" y="13779"/>
                  </a:lnTo>
                  <a:lnTo>
                    <a:pt x="12542" y="13779"/>
                  </a:lnTo>
                  <a:lnTo>
                    <a:pt x="9775" y="5477"/>
                  </a:lnTo>
                  <a:close/>
                  <a:moveTo>
                    <a:pt x="18491" y="5477"/>
                  </a:moveTo>
                  <a:lnTo>
                    <a:pt x="18490" y="13779"/>
                  </a:lnTo>
                  <a:lnTo>
                    <a:pt x="14913" y="13779"/>
                  </a:lnTo>
                  <a:lnTo>
                    <a:pt x="14913" y="5477"/>
                  </a:lnTo>
                  <a:close/>
                  <a:moveTo>
                    <a:pt x="24001" y="5477"/>
                  </a:moveTo>
                  <a:lnTo>
                    <a:pt x="24001" y="13779"/>
                  </a:lnTo>
                  <a:lnTo>
                    <a:pt x="20423" y="13779"/>
                  </a:lnTo>
                  <a:lnTo>
                    <a:pt x="20423" y="5477"/>
                  </a:lnTo>
                  <a:close/>
                  <a:moveTo>
                    <a:pt x="29513" y="5477"/>
                  </a:moveTo>
                  <a:lnTo>
                    <a:pt x="29513" y="13779"/>
                  </a:lnTo>
                  <a:lnTo>
                    <a:pt x="25935" y="13779"/>
                  </a:lnTo>
                  <a:lnTo>
                    <a:pt x="25935" y="5477"/>
                  </a:lnTo>
                  <a:close/>
                  <a:moveTo>
                    <a:pt x="16702" y="21222"/>
                  </a:moveTo>
                  <a:cubicBezTo>
                    <a:pt x="16881" y="21222"/>
                    <a:pt x="17063" y="21257"/>
                    <a:pt x="17235" y="21328"/>
                  </a:cubicBezTo>
                  <a:cubicBezTo>
                    <a:pt x="17757" y="21544"/>
                    <a:pt x="18097" y="22054"/>
                    <a:pt x="18097" y="22619"/>
                  </a:cubicBezTo>
                  <a:cubicBezTo>
                    <a:pt x="18095" y="23389"/>
                    <a:pt x="17472" y="24012"/>
                    <a:pt x="16702" y="24014"/>
                  </a:cubicBezTo>
                  <a:cubicBezTo>
                    <a:pt x="16137" y="24014"/>
                    <a:pt x="15627" y="23674"/>
                    <a:pt x="15411" y="23152"/>
                  </a:cubicBezTo>
                  <a:cubicBezTo>
                    <a:pt x="15195" y="22631"/>
                    <a:pt x="15315" y="22030"/>
                    <a:pt x="15713" y="21630"/>
                  </a:cubicBezTo>
                  <a:cubicBezTo>
                    <a:pt x="15981" y="21364"/>
                    <a:pt x="16338" y="21222"/>
                    <a:pt x="16702" y="21222"/>
                  </a:cubicBezTo>
                  <a:close/>
                  <a:moveTo>
                    <a:pt x="26937" y="21222"/>
                  </a:moveTo>
                  <a:cubicBezTo>
                    <a:pt x="27116" y="21222"/>
                    <a:pt x="27298" y="21257"/>
                    <a:pt x="27470" y="21328"/>
                  </a:cubicBezTo>
                  <a:cubicBezTo>
                    <a:pt x="27992" y="21544"/>
                    <a:pt x="28331" y="22054"/>
                    <a:pt x="28331" y="22619"/>
                  </a:cubicBezTo>
                  <a:cubicBezTo>
                    <a:pt x="28330" y="23388"/>
                    <a:pt x="27706" y="24012"/>
                    <a:pt x="26938" y="24014"/>
                  </a:cubicBezTo>
                  <a:lnTo>
                    <a:pt x="26936" y="24014"/>
                  </a:lnTo>
                  <a:cubicBezTo>
                    <a:pt x="26371" y="24014"/>
                    <a:pt x="25863" y="23674"/>
                    <a:pt x="25646" y="23152"/>
                  </a:cubicBezTo>
                  <a:cubicBezTo>
                    <a:pt x="25430" y="22631"/>
                    <a:pt x="25550" y="22030"/>
                    <a:pt x="25949" y="21630"/>
                  </a:cubicBezTo>
                  <a:cubicBezTo>
                    <a:pt x="26216" y="21364"/>
                    <a:pt x="26573" y="21222"/>
                    <a:pt x="26937" y="21222"/>
                  </a:cubicBezTo>
                  <a:close/>
                  <a:moveTo>
                    <a:pt x="955" y="1"/>
                  </a:moveTo>
                  <a:cubicBezTo>
                    <a:pt x="426" y="7"/>
                    <a:pt x="1" y="437"/>
                    <a:pt x="1" y="966"/>
                  </a:cubicBezTo>
                  <a:cubicBezTo>
                    <a:pt x="1" y="1496"/>
                    <a:pt x="426" y="1927"/>
                    <a:pt x="955" y="1933"/>
                  </a:cubicBezTo>
                  <a:lnTo>
                    <a:pt x="6557" y="1933"/>
                  </a:lnTo>
                  <a:lnTo>
                    <a:pt x="12635" y="20168"/>
                  </a:lnTo>
                  <a:cubicBezTo>
                    <a:pt x="12766" y="20563"/>
                    <a:pt x="13136" y="20829"/>
                    <a:pt x="13552" y="20829"/>
                  </a:cubicBezTo>
                  <a:lnTo>
                    <a:pt x="13903" y="20829"/>
                  </a:lnTo>
                  <a:cubicBezTo>
                    <a:pt x="13571" y="21347"/>
                    <a:pt x="13373" y="21959"/>
                    <a:pt x="13373" y="22617"/>
                  </a:cubicBezTo>
                  <a:cubicBezTo>
                    <a:pt x="13373" y="24454"/>
                    <a:pt x="14866" y="25946"/>
                    <a:pt x="16702" y="25946"/>
                  </a:cubicBezTo>
                  <a:cubicBezTo>
                    <a:pt x="18537" y="25946"/>
                    <a:pt x="20030" y="24454"/>
                    <a:pt x="20030" y="22617"/>
                  </a:cubicBezTo>
                  <a:cubicBezTo>
                    <a:pt x="20029" y="21983"/>
                    <a:pt x="19844" y="21362"/>
                    <a:pt x="19499" y="20829"/>
                  </a:cubicBezTo>
                  <a:lnTo>
                    <a:pt x="24139" y="20829"/>
                  </a:lnTo>
                  <a:cubicBezTo>
                    <a:pt x="23807" y="21347"/>
                    <a:pt x="23608" y="21959"/>
                    <a:pt x="23608" y="22617"/>
                  </a:cubicBezTo>
                  <a:cubicBezTo>
                    <a:pt x="23608" y="24454"/>
                    <a:pt x="25101" y="25946"/>
                    <a:pt x="26936" y="25946"/>
                  </a:cubicBezTo>
                  <a:cubicBezTo>
                    <a:pt x="28772" y="25946"/>
                    <a:pt x="30265" y="24454"/>
                    <a:pt x="30265" y="22617"/>
                  </a:cubicBezTo>
                  <a:cubicBezTo>
                    <a:pt x="30264" y="21983"/>
                    <a:pt x="30079" y="21362"/>
                    <a:pt x="29735" y="20829"/>
                  </a:cubicBezTo>
                  <a:lnTo>
                    <a:pt x="30480" y="20829"/>
                  </a:lnTo>
                  <a:cubicBezTo>
                    <a:pt x="31013" y="20829"/>
                    <a:pt x="31446" y="20396"/>
                    <a:pt x="31446" y="19862"/>
                  </a:cubicBezTo>
                  <a:cubicBezTo>
                    <a:pt x="31446" y="19329"/>
                    <a:pt x="31013" y="18896"/>
                    <a:pt x="30480" y="18896"/>
                  </a:cubicBezTo>
                  <a:lnTo>
                    <a:pt x="14249" y="18896"/>
                  </a:lnTo>
                  <a:lnTo>
                    <a:pt x="13187" y="15711"/>
                  </a:lnTo>
                  <a:lnTo>
                    <a:pt x="31266" y="15711"/>
                  </a:lnTo>
                  <a:cubicBezTo>
                    <a:pt x="31703" y="15711"/>
                    <a:pt x="32086" y="15418"/>
                    <a:pt x="32200" y="14996"/>
                  </a:cubicBezTo>
                  <a:lnTo>
                    <a:pt x="34955" y="4761"/>
                  </a:lnTo>
                  <a:cubicBezTo>
                    <a:pt x="35034" y="4471"/>
                    <a:pt x="34971" y="4160"/>
                    <a:pt x="34789" y="3922"/>
                  </a:cubicBezTo>
                  <a:cubicBezTo>
                    <a:pt x="34606" y="3684"/>
                    <a:pt x="34325" y="3544"/>
                    <a:pt x="34025" y="3544"/>
                  </a:cubicBezTo>
                  <a:cubicBezTo>
                    <a:pt x="34024" y="3544"/>
                    <a:pt x="34023" y="3544"/>
                    <a:pt x="34022" y="3544"/>
                  </a:cubicBezTo>
                  <a:lnTo>
                    <a:pt x="9131" y="3544"/>
                  </a:lnTo>
                  <a:lnTo>
                    <a:pt x="8170" y="662"/>
                  </a:lnTo>
                  <a:cubicBezTo>
                    <a:pt x="8039" y="267"/>
                    <a:pt x="7670" y="1"/>
                    <a:pt x="7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3926;p64"/>
            <p:cNvSpPr/>
            <p:nvPr/>
          </p:nvSpPr>
          <p:spPr>
            <a:xfrm>
              <a:off x="5604225" y="3056750"/>
              <a:ext cx="696275" cy="696225"/>
            </a:xfrm>
            <a:custGeom>
              <a:avLst/>
              <a:gdLst/>
              <a:ahLst/>
              <a:cxnLst/>
              <a:rect l="l" t="t" r="r" b="b"/>
              <a:pathLst>
                <a:path w="27851" h="27849" extrusionOk="0">
                  <a:moveTo>
                    <a:pt x="10436" y="2243"/>
                  </a:moveTo>
                  <a:lnTo>
                    <a:pt x="10436" y="2243"/>
                  </a:lnTo>
                  <a:cubicBezTo>
                    <a:pt x="9791" y="3179"/>
                    <a:pt x="9237" y="4378"/>
                    <a:pt x="8796" y="5784"/>
                  </a:cubicBezTo>
                  <a:lnTo>
                    <a:pt x="4868" y="5784"/>
                  </a:lnTo>
                  <a:cubicBezTo>
                    <a:pt x="6351" y="4138"/>
                    <a:pt x="8263" y="2893"/>
                    <a:pt x="10436" y="2243"/>
                  </a:cubicBezTo>
                  <a:close/>
                  <a:moveTo>
                    <a:pt x="13925" y="1729"/>
                  </a:moveTo>
                  <a:cubicBezTo>
                    <a:pt x="15095" y="1729"/>
                    <a:pt x="16336" y="3240"/>
                    <a:pt x="17221" y="5784"/>
                  </a:cubicBezTo>
                  <a:lnTo>
                    <a:pt x="10630" y="5784"/>
                  </a:lnTo>
                  <a:cubicBezTo>
                    <a:pt x="11514" y="3241"/>
                    <a:pt x="12756" y="1729"/>
                    <a:pt x="13925" y="1729"/>
                  </a:cubicBezTo>
                  <a:close/>
                  <a:moveTo>
                    <a:pt x="17414" y="2243"/>
                  </a:moveTo>
                  <a:cubicBezTo>
                    <a:pt x="19588" y="2893"/>
                    <a:pt x="21501" y="4138"/>
                    <a:pt x="22981" y="5784"/>
                  </a:cubicBezTo>
                  <a:lnTo>
                    <a:pt x="19053" y="5784"/>
                  </a:lnTo>
                  <a:cubicBezTo>
                    <a:pt x="18614" y="4378"/>
                    <a:pt x="18058" y="3179"/>
                    <a:pt x="17414" y="2243"/>
                  </a:cubicBezTo>
                  <a:close/>
                  <a:moveTo>
                    <a:pt x="8341" y="7512"/>
                  </a:moveTo>
                  <a:cubicBezTo>
                    <a:pt x="7971" y="9176"/>
                    <a:pt x="7746" y="11047"/>
                    <a:pt x="7695" y="13060"/>
                  </a:cubicBezTo>
                  <a:lnTo>
                    <a:pt x="1774" y="13060"/>
                  </a:lnTo>
                  <a:cubicBezTo>
                    <a:pt x="1910" y="11092"/>
                    <a:pt x="2528" y="9188"/>
                    <a:pt x="3570" y="7512"/>
                  </a:cubicBezTo>
                  <a:close/>
                  <a:moveTo>
                    <a:pt x="17724" y="7512"/>
                  </a:moveTo>
                  <a:cubicBezTo>
                    <a:pt x="18111" y="9112"/>
                    <a:pt x="18364" y="10984"/>
                    <a:pt x="18421" y="13060"/>
                  </a:cubicBezTo>
                  <a:lnTo>
                    <a:pt x="9431" y="13060"/>
                  </a:lnTo>
                  <a:cubicBezTo>
                    <a:pt x="9487" y="10984"/>
                    <a:pt x="9740" y="9111"/>
                    <a:pt x="10128" y="7512"/>
                  </a:cubicBezTo>
                  <a:close/>
                  <a:moveTo>
                    <a:pt x="24280" y="7512"/>
                  </a:moveTo>
                  <a:cubicBezTo>
                    <a:pt x="25322" y="9188"/>
                    <a:pt x="25939" y="11093"/>
                    <a:pt x="26077" y="13060"/>
                  </a:cubicBezTo>
                  <a:lnTo>
                    <a:pt x="20155" y="13060"/>
                  </a:lnTo>
                  <a:cubicBezTo>
                    <a:pt x="20105" y="11047"/>
                    <a:pt x="19879" y="9176"/>
                    <a:pt x="19510" y="7512"/>
                  </a:cubicBezTo>
                  <a:close/>
                  <a:moveTo>
                    <a:pt x="7695" y="14789"/>
                  </a:moveTo>
                  <a:cubicBezTo>
                    <a:pt x="7754" y="17158"/>
                    <a:pt x="8055" y="19334"/>
                    <a:pt x="8548" y="21202"/>
                  </a:cubicBezTo>
                  <a:lnTo>
                    <a:pt x="4162" y="21202"/>
                  </a:lnTo>
                  <a:cubicBezTo>
                    <a:pt x="2766" y="19338"/>
                    <a:pt x="1936" y="17112"/>
                    <a:pt x="1772" y="14789"/>
                  </a:cubicBezTo>
                  <a:close/>
                  <a:moveTo>
                    <a:pt x="18421" y="14789"/>
                  </a:moveTo>
                  <a:cubicBezTo>
                    <a:pt x="18355" y="17252"/>
                    <a:pt x="18009" y="19429"/>
                    <a:pt x="17495" y="21202"/>
                  </a:cubicBezTo>
                  <a:lnTo>
                    <a:pt x="10356" y="21202"/>
                  </a:lnTo>
                  <a:cubicBezTo>
                    <a:pt x="9841" y="19429"/>
                    <a:pt x="9497" y="17252"/>
                    <a:pt x="9430" y="14789"/>
                  </a:cubicBezTo>
                  <a:close/>
                  <a:moveTo>
                    <a:pt x="26077" y="14788"/>
                  </a:moveTo>
                  <a:cubicBezTo>
                    <a:pt x="25914" y="17112"/>
                    <a:pt x="25085" y="19338"/>
                    <a:pt x="23689" y="21202"/>
                  </a:cubicBezTo>
                  <a:lnTo>
                    <a:pt x="19302" y="21202"/>
                  </a:lnTo>
                  <a:cubicBezTo>
                    <a:pt x="19795" y="19334"/>
                    <a:pt x="20096" y="17158"/>
                    <a:pt x="20155" y="14788"/>
                  </a:cubicBezTo>
                  <a:close/>
                  <a:moveTo>
                    <a:pt x="9090" y="22930"/>
                  </a:moveTo>
                  <a:cubicBezTo>
                    <a:pt x="9474" y="23968"/>
                    <a:pt x="9926" y="24868"/>
                    <a:pt x="10436" y="25606"/>
                  </a:cubicBezTo>
                  <a:cubicBezTo>
                    <a:pt x="8662" y="25075"/>
                    <a:pt x="7064" y="24146"/>
                    <a:pt x="5729" y="22930"/>
                  </a:cubicBezTo>
                  <a:close/>
                  <a:moveTo>
                    <a:pt x="22121" y="22930"/>
                  </a:moveTo>
                  <a:cubicBezTo>
                    <a:pt x="20786" y="24146"/>
                    <a:pt x="19187" y="25075"/>
                    <a:pt x="17414" y="25606"/>
                  </a:cubicBezTo>
                  <a:cubicBezTo>
                    <a:pt x="17924" y="24868"/>
                    <a:pt x="18376" y="23968"/>
                    <a:pt x="18760" y="22930"/>
                  </a:cubicBezTo>
                  <a:close/>
                  <a:moveTo>
                    <a:pt x="16889" y="22930"/>
                  </a:moveTo>
                  <a:cubicBezTo>
                    <a:pt x="16040" y="24945"/>
                    <a:pt x="14954" y="26121"/>
                    <a:pt x="13925" y="26121"/>
                  </a:cubicBezTo>
                  <a:cubicBezTo>
                    <a:pt x="12895" y="26121"/>
                    <a:pt x="11811" y="24945"/>
                    <a:pt x="10961" y="22930"/>
                  </a:cubicBezTo>
                  <a:close/>
                  <a:moveTo>
                    <a:pt x="13925" y="0"/>
                  </a:moveTo>
                  <a:cubicBezTo>
                    <a:pt x="6248" y="0"/>
                    <a:pt x="1" y="6246"/>
                    <a:pt x="1" y="13925"/>
                  </a:cubicBezTo>
                  <a:cubicBezTo>
                    <a:pt x="1" y="21602"/>
                    <a:pt x="6248" y="27849"/>
                    <a:pt x="13925" y="27849"/>
                  </a:cubicBezTo>
                  <a:cubicBezTo>
                    <a:pt x="21604" y="27849"/>
                    <a:pt x="27851" y="21603"/>
                    <a:pt x="27851" y="13925"/>
                  </a:cubicBezTo>
                  <a:cubicBezTo>
                    <a:pt x="27851" y="6246"/>
                    <a:pt x="21605" y="0"/>
                    <a:pt x="139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39844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331;p32"/>
          <p:cNvSpPr/>
          <p:nvPr/>
        </p:nvSpPr>
        <p:spPr>
          <a:xfrm rot="20258021">
            <a:off x="2262625" y="2271756"/>
            <a:ext cx="2687138" cy="3392536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2"/>
          <p:cNvSpPr/>
          <p:nvPr/>
        </p:nvSpPr>
        <p:spPr>
          <a:xfrm rot="3964709">
            <a:off x="-107301" y="-644148"/>
            <a:ext cx="2814295" cy="3797762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2"/>
          <p:cNvSpPr/>
          <p:nvPr/>
        </p:nvSpPr>
        <p:spPr>
          <a:xfrm>
            <a:off x="3650822" y="2633495"/>
            <a:ext cx="12710" cy="35957"/>
          </a:xfrm>
          <a:custGeom>
            <a:avLst/>
            <a:gdLst/>
            <a:ahLst/>
            <a:cxnLst/>
            <a:rect l="l" t="t" r="r" b="b"/>
            <a:pathLst>
              <a:path w="667" h="1887" extrusionOk="0">
                <a:moveTo>
                  <a:pt x="506" y="0"/>
                </a:moveTo>
                <a:cubicBezTo>
                  <a:pt x="453" y="0"/>
                  <a:pt x="402" y="30"/>
                  <a:pt x="378" y="81"/>
                </a:cubicBezTo>
                <a:cubicBezTo>
                  <a:pt x="123" y="591"/>
                  <a:pt x="0" y="1135"/>
                  <a:pt x="0" y="1746"/>
                </a:cubicBezTo>
                <a:cubicBezTo>
                  <a:pt x="0" y="1824"/>
                  <a:pt x="63" y="1886"/>
                  <a:pt x="140" y="1886"/>
                </a:cubicBezTo>
                <a:cubicBezTo>
                  <a:pt x="218" y="1886"/>
                  <a:pt x="280" y="1824"/>
                  <a:pt x="280" y="1746"/>
                </a:cubicBezTo>
                <a:cubicBezTo>
                  <a:pt x="280" y="1181"/>
                  <a:pt x="394" y="677"/>
                  <a:pt x="630" y="206"/>
                </a:cubicBezTo>
                <a:cubicBezTo>
                  <a:pt x="667" y="136"/>
                  <a:pt x="639" y="50"/>
                  <a:pt x="569" y="15"/>
                </a:cubicBezTo>
                <a:cubicBezTo>
                  <a:pt x="549" y="5"/>
                  <a:pt x="527" y="0"/>
                  <a:pt x="5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AutoShape 4" descr="data:image/jpg;base64,%20/9j/4AAQSkZJRgABAQEAYABgAAD/2wBDAAUDBAQEAwUEBAQFBQUGBwwIBwcHBw8LCwkMEQ8SEhEPERETFhwXExQaFRERGCEYGh0dHx8fExciJCIeJBweHx7/2wBDAQUFBQcGBw4ICA4eFBEUHh4eHh4eHh4eHh4eHh4eHh4eHh4eHh4eHh4eHh4eHh4eHh4eHh4eHh4eHh4eHh4eHh7/wAARCAG8A1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rqNjpVhLf6jdRWttEpZ5ZG2qo+tWq+ff2orpbjxv4K0DXLmW08L3c7G9cEhJGBG1XPQDr1oAvan8ate8T6hJpnwp8JXWtBW2nUrn9zbA+xb734VLpVn+0O2uWV7ql54f+x+apuLWHghO4Bz1r17w5Y6Pp+lQW+hw2sdkqgR/Z8FSPqOtaNACLnaN3XHNLWRrniPS9G1HTrC/nMc2oyGO3G0kMwGcVr0AFFchp3j3T774mX/AIGjtbgXdnbrO0xA8sgjp65rI8BePr3XPil4s8H3trFEukMrQOpOXQnHP5igD0aivKvjn8UNT8GLBpfhTRP7e1+ZTN9l3bVjhX7zse1dD4e+IGm3nwttfHWp/wCh20lv5sidSG6bR6kngUAdpRXFfC34kaJ8Qba8fTILu0ns3CzW90myQA5w2PQ4NZfxQ+IF/wCEfiB4N0VLWKSx12aaGaRidyMoTbj/AL6NAHpNFc78RfFdn4N8LXOtXYMjIAsEK8tLIeFUD61xnwG+JuseOP7csvE2hDQ9U0p0eSDfuAhkDFGJ9cKaAPVaK830j4y+FdT+IB8IW6XgkLGOG9aPFvM4+8qt3I4r0igAorz7xt8SF0zVToPhnRbvxJrS482C1KhIP992IA+mc1U+G/xK1PXvGd94P8ReGbjRdWtYBcYaRHRkPTlSf1oA9MrCh8WaLN4yl8JQzvJqsNv9okjVCVRM45bpW7Xhvha6tbL9qbxbLeXUNvH/AGQnzSyBAPnXuaAPcqK4rWPin4F0zU7PTH8QWlzeXc6wRxWz+adx/wB3PFT6L4+0nVPH+p+DYYZ0vdPgE8kjgbGBI4HfvQB11cV8Qdb8ZaRrmhr4e8PpqemTz+XqL+aFeFTjDAd+9cX8QPjjNodzcT+H/COp6/o9g4W/v7YLsTnGFBILfgK6Txt8ToND+G+jeM7Wwllg1O7toFhlG10EpIyQe4xQB6IhLIGIwSOnpS1FZzfaLSKfGPMQNj6ivJPil8T9fg8XQ+B/hzpMWsa9sM15JK22C0jHTcfU9gPQ0AewUVyPwo8Rar4i8NvLrlmlrqdpcNbXSpnYXABypPUYYV11AFXUtRsNNgNxqF5Baxf35XCj8zXMf8LS+HIDFvGuhrtJB3XiDp1781Y+Ivgfw54201IPEVm9zFbh2jVZSnJHPTr0rwf9lj4Y+Adb8MapdahokN1d2mr3VuDISSqrKwUfligD0/U/j58NbN/Kt9Xm1ObHEen27Tsf++a6P4d+Mrvxes11/wAI7qGl2IAMMl4hjeT/AIAeRVyz8M+DvDlp50Wl6XYQx9ZXRVA/4Ea2r27hs9Mmvsb4YYjJhO6gZ4oAs0VyXwq8dab8QvC417Tbee2j8+WExTgb1KOV7cc4zS6h8RfCNj4yt/CNzqyLq052rEEYgE9AWAwD7ZoA6yimyyJFE8sjBERSzMegA6mvAdb+LvjnV9T1XUvAugWt14X0Tc11eXDlTc7PvLEB1P1xQB9AUVynifxxY+G/h1J401S2uBawwpLLEgG8biBjn61BrvxE0XSvBll4jaOeY6jGpsbOMZmndhkIB0z7nigDsqK8d8B/GqbVNe1PRPFXhPVPDt1ZWzXYMyh0aIdeVJGcV6roWqWetaVBqdhJ5ltOu5GxjIoAu0VyXxM8c2HgXT7C8vrWe5F7epaIsIGQWB557cVnfEn4paL4Dihm1bTtUlhmt/OWS3tzIo/2TjofrxQB31FcB4F+L3gfxbpdreWurJZSXCBvIvQYWUntlsA/gTXexSRzRrJFIsiMMhlOQfxoAdWFqPizRbHxXYeF553OqXyNJDEiFvlXqSe1bteIeKJobb9rDw7NcTxwxjSZ8tIwVR8h7mgD2+uM07WvGH/CyrvR77QUTw/5W62v0lBJOOhH1pPFPxS8CeHYwb7xHYvIWVViglErkk4HC5qG98fxw/E7RvCMdqXi1O0a4WfpjAyBigDuqKbLIkUTyyMERFLMxOAAOpNcr4O+IXhfxZLfLo2oLLHZy+S8rAojP6KTjd+FAHWUU2WQRwvJgsFUtgd65H4W+P8AS/iDpd5qGl29xAlpctbukwG7cPpQB2FFcj4g+I/g/QvFNl4Z1LVki1O8YJFEEZsE9AxAwM89fSuuHIyOlABRRRQAUUUUAFFFFABRRRQAUUUUAFFFFABRRRQAUUUUAFFFFABRRRQAUUUUAFFFFABRRRQAUUUUAFFFFABRRRQAUUUUAFFFFABRRRQAUUUUAFFFFABRRRQAUUUUAFFFFABRRRQAUUUUAFFFFABWR4s8M6J4q0p9M12wivLZugccqfUHsa16bLJHDG0krqiKMszHAAoA8Vu/g54m8OTG6+HPju9sEQ5Swv0+0RfQHK4H51Vs/ix408EapDpvxZ8ORW9nK4RNY0+QyQ89C6kDb+Zr3OCaKeJZYZEkjYZDKcg149+1hr2jxfC7UvDbeXd6vqsRt7K1QB5PMbgNjqOe9AC/tHSr/wAI74c8W2MolgsNUt5TIh4MbuoJ+mDXrsN1DLZLeK48hoxIG7bcZz+Vee6R4DmvPgLa+B9YcG7OliBpMk7JNvDfgcV534Vk+L2raBD8N9U0j+zIbMfZrrXBJnfAvAKD+8VA/OgC78AtZh8XfHHx/wCIrdVa1hZbS2kB++qnGf0q/wCEZE039qDxi0jBYG0Y3Uhx02yJn9Cah/ZQ0yzsZ/GTaemy1XWJoYR1wquQOe/SuV+MmtXWjfHi90vTIgdQ1/RlsYgQfmDTRbz/AN8bqAPRfhjYDXG8UeO9UVTJqIkt7fdyEt0BwR6Zz+lcF8I0k8VeHfCHhBm36faSyX1/GR96NWPlf+Pha9y/smDQfhvJpNsMR22nsg/BTXlP7GOn3LeCJ9Zvogsple1t2x1hDZH60AadoYdC/aoFnAoht9V0KWRkRMAyRyRBf0Zqh/afQx658Pr9CN8WtrGAR2fGf5UnxFYr+1R4F2nG7SbwNjuN8VS/td3sOk+DtD1qZcpY61BKWx060AaniWNvGnxo0/QmAfSfD0X2247hrknaqH/gJzXDa5qj6N8bPiJa6ZII5tQsNMtocdPNYTf0Br0r4DWc03h278VX0YW/165a5k9kHypj/gIFeW+H9PudV/bA8S2zRh9PitbW5mJHSRN4T9GagDd+M+gWvhH4b+FbqzhWG40u/iZnC/MWkIMhz9c16R8XvF6+EvhpqXiKH5pVt826n+JmHFcz+1jx8Hbth1F3AQfT5qwP2nbO/vf2fLOe0V5PsyW884UZJQKCaAMr4S6Z8Ux4Tjt9M0fT9IudRzcX2tXc5lmkd+SRFtHGMfxV6j4L8GaZ4Hiutb1XVZdQ1a5A+16jcDBY+ijsPbJq34H8e+FNa8Hafq1rrVikDWyFg8yqYyBggjtXNf23/wALH8d29lorGTw1pL77q6H3LmUfwD1Xpz9aAG6z8PfiHrOuXk1z8SmtNLkmZoba2sMOqE8Df5nYe1eVeEPhPo19+0L4i0LXdW1fVI4NOWUSyXG13JdeGwOR7V9W14fZeXp37XF0rSGNr/R8qD/GQR/hQB3nh34WeAtBuI7nT/DtotzE25JnBZ1Prk14N4zvNR0/9o3xDoeibm1PX7KO2iK8GKN2AkcH1VCzD6V9W14VoltZv+17qk9xEpuY9JzbsRyM4Bx+GaAPWfC3hnTNC8MQaFDbxvAiAS7lz5jdyfXmuA/ah06Cb4ZWNsgWGKHWbN1VRx8rnivW68w/afjjb4SXs0jui21xFPuTqNpoA6jxPr0Phj4a3WuysFWz0/zFz3bb8o/PFcV+zJ4bks/CVx4s1RTJrHiCY3U0rjkR/wACj25NZH7SV5M3wC09YtzWt3LYrcuO0e9CSfau2/4TPw54Z8FaZHb3kN1cNbpHaWkDBnkbbwAB29TQB21tHaQSSQ26xI7HzHVepzxk/lU9cf8ADfRdUgS58QeIZWbV9RwWjDHZBEPuxgfmc+9dhQBxfxU1zxlo1hbjwf4Xttdln3rN514YBDwMHhG3d/TpXzt+zpb/ABb1SPxdZ6HfaToCxa1ILtZYTOySsqsdvK5GGFfXjDKkeorwn9n+T+yvjB8TPDcjMr/2ml2FY9Q0EfNAG1ZfB/VNUnim8eeN77XkQhjawQ/ZoSfQjc2R+Veqz2sb6c9kigRmLywOwGMVOzKqlmYADqSa4jwd4yvNb8fa/oPkW8thp+0wXcDZDZ6o3+0KAPLfgDr8fhL4XeLp50yNN1i9SNF6ufOfAAqP4j+FW8N+BPDfiC+8uTxFJr9hPe3BHzO73CbgD2XnpWZ8OrKbUvjLrng4rJ9htdXbU7nK4Rhu3eWfr/Wu3/aulRNA8Nw7sFtessL64nSgC1+0/wCJtQ074e2+i6KzLq/iGeOyg2feUORvP/fO6u78BeEdM8L+CLLwzbwI9vFAElyP9acck/WvJvifOh/aO+HFvqDCOwjheZGkIEfm7CADn6133jbxu0sn/CNeC3i1HXrkbQyHdFaqesjkenp3oAz/ANpy2ivvgP4ntYJEULbD7vIG1gcfpXLfs7WJ8ZWuk+LdQQvp+lWEdppcT8rv/wCWjkeowAPqa6D4waL/AGH+zx4gsBNLcTLYs0srnLO3c10nwMt7K3+E/h6OwjVIjZoxCjHzEc0AbviXRbXUtK1GMW8X2m5tHg83aN2CDxmuH/Zlv2ufhqljMx+06fdzW8qnqMMcfpXqBr5/1iH4gfDT4latN4S8NjXNC8QYlWNZNptrgcZOf4SMmgBv7SviC3vviR4A8C2+yWabUhd3QzzGijC/nuP5V6j8Y4ov+FYa4DGjbbJwu5QccV4c3hm8tfj54Im1yYT6/ew3d5fEciNQYtkY9AuW/OvSf2lvFWp6B4IvLS08M3erQXls6yzQSBRBx1II5oAd8KfCPhbxP8H/AAzJquh2ksn9nRLvC4YELjOR3rK8W6drXwhWPxF4e1K41Hw8ZlW9068k3NGD/FG/p7Y/GsT4N+PvGa/C/QNN0D4b396I7NFW7kvESNsDrgjNbsngb4heP9Qjk+IOqWmn6HFIsiaXp6kNIR08xiTn8MUAauveE/HnizVRqum/EH+ytCvIo5oLaPT90qqyA43eYP5V5NqfwqsW/aN0TQtc8Qa1q0Vxp0skksk4VshTwOOB7V9VW0MVtbRW8CBIokCIo7KBgCvE/iX5en/tK+B7+SQxfaYJYQexOCMUAdnonwf+HekyLLB4ctppVIKyT5dgR35rmfGVpHD+0t4NmXAD6fMAuOBjNex14/8AFMRW/wAdfAF68joxL2646NuJ4P50AH7VXiXUNJ8BRaDo0hj1TxBdR6dA46qJGCuf++Saz/EHwJhn+FemeH/DurXGjarpyrNHPGfllmHJ3jvk+9RfH66tLP4u/Dq51hlj0yO9fMkn3FcxsFz+OK9U8QeNvC2h6RNqmoa1Zpbxpu+WUEt7ADqaAOM+AnjrV/EEGo+FfFdslv4k0QiO62HKTL0Dj61x37P2pR+FfD3xFllVFTTtUYxjoGds7R+LED8a3vgDp+o614q8R/EnULR7OPWCIbGFxhvJU5DH3NcDolrd6j8fPE3gWBX+wS6rHqGogqQrQorFce/meXQBueP/AAzHZfCqDxXfRJ/bt1q0F7JLJy6D5gsYPoMn869/0eRpdIs5G6vAjH6lRXk/7WUkVr8K7NC3lqdXtY19/vYH6V6toX/IDsP+vaP/ANBFAFyiiigAooooAKKKKACiiigAooooAKKKKACiiigAooooAKKKKACiiigAooooAKKKKACiiigAooooAKKKKACiiigAooooAKKKKACiiigAooooAKKKKACiiigAooooAKKKKACiiigAooooAKKKKACs3xTo8Ov+Hr7RriaWGK7haJpIzhlB7g1pUUAfPunfs8+JNLQ2+mfGTxHb2nRIWgV9i+gJau1+HfwZ8P8AhXUxrV/eXviDWhyL2/kLlf8AdU5C16bRQAVFef8AHpN/1zb+VS02RRJGyHowINAHjP7JJU+D9ePQ/wBu3WR3/wBYa67XPhppWr/FnSPiFd3EjXelW7wwW+wbMtxuJ9cZpvwo+HcfgO41poNSluYtSu3uBGwwI9xJwPzrvKAI7qCO6tpLeZd0cilWHqDVPw7oum+H9Ji0vSbZbe0izsQds1oUUAcxrPgnStU8daV4wuGk+36ZBJBCAfl2uVJz/wB8iq3xe8B2PxH8I/8ACN6jdSW1ubmK4ZkUMTsOdvPrXYUUAVdIsYdM0u1062XENtEsSD2UYFUtN8N6Pp2v3+u2lmqahqCotzNnJYJnaPbqa16KAMDx94V0/wAZeHJND1QuLaR1c7Dg5U5Faa6bZnSE0qaFJ7UQiEpIMhlAxzVyigDySX9nX4XPfSXS6TeRCR97wxXrrET/ALoOK9M0DRdL0HTItN0exhs7SIYSOJcAVfooAK5bU/Aui6h4/wBO8bTrKNU0+JooSrkKVIIII79a6migArmh4M0kfEE+NgHGpG1+zHn5Sv0rpaKACsbxt4es/Ffha/8AD98zLBexGNmXque4rZooAwJfCek3XgxfCepQ/bdPECwMsnVgOh9jxWD4H+EPgfwdqX9o6Rp0zXQBWOS6naYxj0Xd0rvaKACiiigArzT4g/CDS/E/iQeJtP1fUdB1koI5bmyfHmgdNy5wa9LooA8j/wCFN6jdMsesfEPXry06NDH+5LD/AHlOa9D8I+F9F8K6YNP0WzW3i6sxO55D6sx5JrZooApWmk6Zaajc6hbWMEV3c486ZUAZ8DAyfwrk/ix8PYfHiaQsuoyWf9m38V2NiBt+xw2056ZxXc0UAcn4++Hvhnxxp1tZeILSSUWzBoZYZTHIhAxww5FT+BfA3hvwVaPb6BYmHzP9ZLI5eR/qx5NdLRQBneJtHtPEGgX2i3yk215A8MmOuGGM0zwpolr4c8P2mi2JY29rGEQt1xWpRQAUUUUAeHa8V/4a/wDDwb/oBXWM+u6OvQ/jH/yTHXv+vN/5Vm+KvhtDrXxQ0TxwmpTW0+mxPE0SDiRWK8fpXX+J9It9e0G80e6Z1huojGxQ4IB9KAOU/Z8/5I14Y/68Y/5V3lZHgzQLXwv4X0/QLN5JILKFYkaQ5YgDvWvQAVy3jHwLovinW9F1jUll+06NOJ7Vo3K4bOefUV1NFABXMeMPBlh4k1rQtVuZpYrjRrxLqHZ0Yqc7T7GunooA57x74M8O+ONFbSPEdgt3bEhhztZCO6sOQa4jw9+z98O9Jvku2tL7UDEwaKO8u3ljXHT5Twa9YooAZBFHBCsMMaxxoMKqjAAqpbaRpltqk+qQWMEd9cLtlnVAHdc5wT6VeooA4n4yeAYviN4as9Em1CSxS31GG9MiIGJ8vd8uD67q7GygFtZw2ysWEUaoCe+Bi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iluIIhmSVF+ppNpbjSb2JaKyrjxDpUPDXSk+1UpfF2mr9ze/0rCWLoR3kjphgsRPaDOiork38aW38Nu+Peoj41TtbGsXmOGX2jdZVin9g7GiuNHjVc/8AHvT18ax4+a3OaP7Sw38wPKcX/KdfRXLR+M7NuWhcDvVmLxZpjAbiy/WrWOw7+2jOWXYmO8GdBRWXB4g0qb7t0n+FXYby1mGY542/4FW8atOXwyTOedCpD4otE9FIrK3Qg/jS1oZBRRRQAUUUUAFV7m8trZ0SaZUZzhQT1qxXn/j24L6oFVvuD9a5MZifq9PnsduAwv1qryN2PQAcjI6UVxPhTxJs2Wd6xIPCse1dqrBlDKcg9DV4bEwxEOaJGLwlTDT5Zi0UUV0HKFFFFABRRRQAUUUUAFFFFABRRRQAUUUUAFFFFABRRRQAUUUUAFFFFABRRRQAUUUUAFFFFABRRRQAUUUUAFFFFABRRRQAUUUUAFFFFABRRRQAUUUUAFFFFABRRRQAUUUUAFFFFABRRRQAUUUUAFFFFABRRRQAUUUUAFFFFABRRRQAUUUUAFFFFABRRRQAUUUUAFFFFABRRRQAUUUUAFFFFABRUVzcQ20RkmkVFHcmuP1zxcTuhsBgf3zXNiMVSoK82dWGwdXEu0Edbe3trZxl7iZEHoTzXN6j4ygTK2kZc+pri7q6uLly80jMT6moa8Ovm9SelNWR9HhsjpQ1qu7/AANq+8Salck/vii+i8VlTXE8pJklZifU1FRXmTrVKnxSuevTw9KkrQikBJ9aKKKyNQooooGFFFFABRRRQAoYjoSKcssikFXII96ZRTuxNJl+DV7+H7tw/tzWja+K9ShxuYSD/arn6K2hia0PhkznqYShU+KKO2tPGsZ4ubcr7rzWxZ+I9MuQMThCez8V5jQCQciu2nm1ePxann1ckw0/h0PYop4ZRmORWHsakryG3vrq3bdFMyn61s2PizULfCy4mXvnrXoUs5py+NWPMrZDVj/Ddz0RjhSfQV5V4hm8/VZn/wBo11cfi+0mtZFkR4pNpx6ZxXDSu0kjO3UnNc2a4qFWEVB3OvJsHUoznKorDQcHI611fhXxI0DLa3rExnhWPauUory6GInQnzQZ7GJw1PEQ5Jo9kjdZEDowZT0Ip1efeFvEUlpIttcsWhJwCf4a76GWOaMSRsGUjgg19ZhcXDERvHc+KxmCqYWfLLbox9FFFdRxhRRRQAUUUUAFFFFABRRRQAUUUUAFFFFABRRRQAUUUUAFFFFABRRRQAUUUUAFFFFABRRRQAUUUUAFFFFABRRRQAUUUUAFFFFABRRRQAUUUUAFFFFABQeBzRTZUWSNo2+6wwaAOP8AFXxN8G+HPNjvdWSWeIFmhgUyNj8OP1rIs/i7p93YR6hB4U8UvZSAFLj7Gmwj1+/n9Kl8deE9B0L4a64mk6VDGxhaVjt3MTnJ5PNc74Y+Ikuo+CNK0vwP4fudV1FrZFZpo/Kt4QR94sRhseg60AdL438WWurfCLVdd8NXxYmHbG6/KyMSBjnoea6XwC9xJ4L0iS6Z2na1QyFzkk4715h468LzeE/2f9Us7m5We9llgluJI12qWM6cAdhXpvhy8t9P8DWV7eSrFBDZq8jscAACgDdZlVdzMFHqTisvxVZ6jqGhT2+kamunXbbTHcFN4XBBPGR1FebONS+IkF3r2oaleaF4Vtlf7MkR2S3GBzKxPRfQUz4f+IpdW+AmrXsd/PdSWqXMcc8n3iFztNAHrGlrcR6bAl5cLPOqASSqMBz61ZrxG61jWv8AhmvRNZtr2VL0eXJLIvLMu9gR/Kuj8a+INcuNAsNL8N3SW+pS6at7czuu7yY9mQfckg0Ael1y3/CWM3xOk8Gx2JYR6bHfPcbuAHd1Ax/wCud0nx9qkPgXQL8aHd61fXlt+9+znC71wDk9s15vH4i+JGo/tCzSWXhS30W7m0GBDFd3azAxCWUrJ8uMcluOvFAH0nTJZY4l3SyJGPVmwK4Xwpa+ONKmv9c8ceINNuLZYiyW1nA0aRADuWJya84Hii38dWsmsTrq+pi6Lf2XpVmpSPZ/CZJOitQB75dX1napG9xcxRLIdqMzYDH61OzKqlmIAHUmvLdJ8BavdfBv/hG/EF882rBXmhffloW3FkXI644Gfaud8PeKNc+Illpfg3zprW/s38vxJOnysjRnDqv+9g4PvQB7opDDKkEeormPBnimTxDrGt2n2EwQ6dOsUcpbPm9cnHbpWZ4h8W6noF8uh6H4Pv8AV5I4x5bLKI0b23sMV5T8KNX+Keqa54qj0rR9N0h/ta71vJRP5JOf7uM0AfSNFc18P9M8Uabp048Wa1bareyylw1vEY0Rf7oBJNdLQAUUUUAFFFFABRRRQAUUUUAFFFFABRRRQAUUUUAFZ2tatb6bAWkYGTHyoOppuv6tDploZGIMh4Va811K9mvrlppmJJ7eleZj8wWHXLH4vyPXy3LHiXzz0j+ZZ1jWLrUpSZHITso6Vm0UV8xOpKpLmk7s+vp04U48sVZBRVi2srq4YCGF3z6Ctqx8JahPhptsS+5zV0sPVq/BG5nVxVGj8ckjnaUAnoCa7yz8G2keDPMznvjita20HTIPu26k+pr0KeT15fFZHmVM9w8fhTZ5gkEz/djc/hVmPStQkPy2sh/CvU4rW3jACQov4VKFUdFA/CuqOSr7UjjnxBL7MDzBPD2qMP8Aj1f296lXwvqpI/cgfU16XRWyyaj3Zg8+r9EjzX/hFtV/55D86a3hjVV/5Y5/GvTKKf8AY9Duyf7dxHZHlz+H9UU82r49RVZ9L1BDhrSUfUV61SFVPVQfwqJZLT6SZrHP6q3ijx+S3mjbDxOPwqMqw6qRXsD21u67WhQj6VTn0PTZvvWyj6VzzyWX2ZHTDiCP2oHlVFehXfg/T5stG7xt+lZF54NuowTbzJL7dK5KmV4iHS/od1LOMLU+1b1OUorRu9F1C2J8y3fA7gZrPdWU4ZSD71wzpyg7SVj0IVYTV4u4lFFFQaBRRRQAUUUUAFdB4Y8QSafIIZiXhY/lXP0VrRrToyUoMxr0IV4OE1oexW00dxCssTBlYcEVJXmnhvXZtNmCSMXhY8jPSvRbO6hu4FmhYMpFfV4PGwxMfPsfFY7ATwktdV0ZNRRRXacAUUUUAFFFFABRRRQAUUUUAFFFFABRRRQAUUUUAR3M8VtbyXE7iOKNSzsegArxjXPiZ46KXPirRPDdrJ4QsZCskk85W4uEU4LxoFIIOMjnkYrrPjje3K+GbfRrFit1qtwsC/7mRv8A0Ndda6Lp1voEOhi2RrCGBYFiYcFFGAD+AoAp+LbPWNT0aIaLqy6VcB0kMrx7wVBBKnkdRxW1b7xbx+Ywd9o3MOhPrXEfHu7uNO+EHiO8s5GimgsJXjZTgqQhxVe6sdQ1z4OaVdW+uXumXcekR3JmtyMu3kA4bI6ZoA9CrG8ctcJ4L1uS0kaK4jsJ3icdQ4jYg/nivK/hKPid/wAKx0HXrXWbHWhdWMdw9rcxlZXLKDgSZwPyrtNO8WQeJtC1vR7yzl0zWbexlF1ZynJQFSNyt0YZPUUAW/g7qN9qvw40a81KXzbtoAJX9WrqknheVokmjaRfvKGBI+orx7wv4h/4RP4LWkdrmbUrm4Nnp8XeSZug9uAT+FQR6DP4I+IvhC+TULm5utZaeLVfNcnzSIyy4HQYb+VAHtlMjmhkcpHLG7DqFYEivMvi144jstfsfB1pfyWVxdRNcXc8SF3jgXAIQD+Ill/DNYngHQdQuviDaa5oq6pYaDawSLczXz4e/dsbTsPK7cHnvuoA9rpokjMhjEilx1UHkfhXh/ijxprGkfHrU9JguJJ45PD0ZsbP+EzNOV3/AICuhs/AV/ouoweMJPEGp3OoxxM19bK2Y7gnB2qOwHagDsfiD4k/4RXw3Jq32Y3LLIsaxg4yWNbOnTPc6fb3EkflvLErsmc7SRkivAfjh468Xan4FnWw8A3cNqLiM/a7i7RNhycfIRk11GmWfxi17S9OLatouh2bQRO+2FpJmG0ZAYHAoA9dPAqOOeGQMY5o329drA4ryf4k+NIJPFY8Gx6nc2cVtAs2oy2kZeZg33UQDvxzTfhVoeor4yutetIb/TPDrW4ijgvJMvcvk/vSvVeuMH0oA9Xsry1vY2ktLiOZFYoxQ5wwOCPrUwdSxUMCw6jPIrxLVtc/4VP471W3kjll0nW1e6sIlycXRBLIPdnzj610mhtq/gzwo+u6xb3ut6zfuJLiKDnZuPCqOwGaAOh8VeKpNH8T6FosNibhtTn8t33YESd2966mvm/4geL/AB9qHxL8I/Y/BP8AZha52wSXV6jCXOeqjBX8a9O8MaX8T7jxJb6l4k13SYtNiDbrC0t2DMSOMsTjigD0KiiigAooooAKKKKACiiigDC+IH/Il6vnp9lk/wDQTWb8GYYIvhjoHkRRoGsoydgAzxXT6lZwahp9xY3KloZ42jcD0Iwaq+F9FsvDmgWeh6d5v2SziEUXmNubaOmTQByf7QJVfhTqjupZEkt3cAZ+UToT+gNcb8Tdesry38E+EW1GPT9M1ZBdXUsjbVe3iAzHk9yWX8q9pv7O1v7OSzvIEnt5RteNxkMPesPxF4F8J+IbazttY0S2uorL/j3VgR5Y9BjtQBx1ze/8Jzf2vhnwymzwxZFTf3oG1Zdv3Yo/XJHJ6YNZ/wAJ47Nvhn4u0u3jULbyXUZjAwBlWwK9Z0nTbDSbJLLTbWK1t0GFjjGAKisdF0uxju47OyigW8JM4QY3kjBJ/OgDyWwge4/ZSENurNPBp7lVQZO9ZCcVofDK3uLj4W3viXUkeO5v9NUKkgw0KRwhCv0LKW/GvS9J0fT9L0z+zbO3VbXJPlnkc9amu7G1udMl054wttLG0TInHykYOKAOD/ZzcSfCjTHDbgWfB9s1T1D7Pa/tIW08ikS3WiRwo2eDtkkOP/Hq7zwl4f03wvoNvomkxtHZ24xGrNk/nUt3oumXWsW2rz2qPe2ylYZT1UHqKAMD4yw3dx8M9cisUd5zbNtVOprl/hT48+H1n8N9Llh1OxtGitVWaDbtlVgOQUxnNerMqspVlBU8EHvXLL8OfA66p/ai+GdPW837/NCHO71xnFAGLpHiC5t9D1jx3raS2dqylrK3mOCsYHy5Hqx5/GvOfDc178PdQtviRqYL6X4ocTazsXJsjIcqeOqrkZPsa908V+HdM8TeHrjQtUjc2U6hXWNtpwOmKWLw9pC+Hl0CSzjn04ReUYZRuDLjHNAEnhzWLPX9GttX08s1tcpvjLLgkfSvPvhG9vB8SPHmmorJLHcwyMG7hg3Ir02ztrezto7a1hSGGMbURBgKPSqlroumWusXWr29okd7dKFnlHVwOmaANCiiigAooooAKKKKACiiigAooooAKKKKACiiigAqvqF3HZWr3Epwqj86sVwfjjU5Lm7FjBlkQ/MB3NcuMxKw9Ny69DswOFeJqqHTqYetahNqF68sjfLn5R6CqaIzttRSx9AK3tG8L3l7iSb9zH7jk12el6HYWCDZEHf+81eBRy+viZc89L9z6avmeHwkfZw1a7HEaX4Z1C8IZk8qP1aup03wpp9thpszP79K6EAAYAwKK9mhltCl0u/M8DE5tiK2l7LyIobeGEYiiVB7CpaKK70ktjzW29WFFFFMQUUUUAFFFFABRRRQAUUUUAFFFFABRRRQAjKrDDKCPeqF7o2nXYIlt1z6jitCiplCM1aSuXCpODvF2OQ1DwbCcvaSsPRTXN6hol/Z58yFiPUDNep01wu0lgCPcV51bKqNTWOh6mHznEU9Je8jxxgVOGBB9DSVf8QOj6pMyKANx6VQr5iceWTR9hTlzwUu4UUUVBYUUUUAFa/h7WrjTbgDcWhJ+ZayKK0p1JU5KUXqZVaUKsXCauj17T72C+t1mgcMD1HpVivLNC1e40y4DI2YyfmU16RpeoW+oW6ywuDxyvcGvqsFjo4iNnpI+MzDLp4WV1rEt0UUV3nmhRRRQAUUUUAFFFFABRRRQAUUUUAFFFFAHk/x/kfTtX8GeIZt407TdQdrxlBO1WCgE+3Br0R/EWgpYi+bWbD7OV3CTz1wR+dW9TsLPU7KSy1C2jubeQYeOQZBFcZB8I/A8M6uNMdolOVt2lJiH4UAc/8AErXJvGHw68XDSbVn0aLR7oC4kUr9ofymxsB5xn1xWhJrz6P8BNOvrfSrzVgNDjjeK027x+4AJ+YgcV6DLpljJpUmlm2jWzkiMTRKMAqRgj8qz7/TbbTfBl9p1jFthjspUjTrgbDgUAeNfAHxn4q/4VDoGnaf4F1WR4bKNIru4eJbeQbRgjDbsfhXb+GvCviIahrPi7xTLZ/2xeaa9mltZkmKOPhgMsAScqKtfs8NL/wpfwvFPA8EkOnxRsjjByFFd7KvmRsh6MCKAPBfgfC3ifxKs0yl9P8ADpkRFYfK1wxGGHuuD+ddR8aLlrXx14BkVQxOoSpg+6YrtvBHhTS/COmzWOlowSa4e4kZzkszHml8S+FdK8Qajpd/qCzGbS5jNbbHwNxGOeOaAPKzquh6F+0XqreKmhtVu7AfYJ7lf3Zww3KGPAP+FddrXiqHxLqln4b8Iz/alLiS+u4f9VBEP4d3ct2xnpXVeJfCvh3xLHHHr2kWuoLH9zzVyV/GpvD2gaN4ftPsmi6dBYw5yViXGaAPK9Q03T5f2stNa4Ul7bwqGg92+0MOfwr2es2TQtLk8RJ4ga1U6klv9nWbuI927b+ZrSoA4T47wxy/Da/MyFo4mWRgPY103g64juvCOj3URzHLYwup9igNXdTsbXUrCaxvYVmt5lKyI3RhRptlbadp9vYWcQitreNY4kHRVAwB+VAHiXgfWNA0H4x+M7bxTNb2V7Pc+daS3YwHiJ42sePwrtZvEC+MPE9rpXh2ZptLtG8y/u48iNj2jU9z3yOOa6LxL4N8L+JZUl13Q7S/kQYV5V5A+orQ0XSNM0WyWy0qyhs7deiRrgUAeP8AxP0y4+JHjO40nSLtIZfDMYnhc4Ie6xuT3wrYz9K6/wCFXxGsfF0I0yW2ntdctI8X9q6EeSw469Dn2roNC8I6Lo2u6hrVlFILzUHLzsz5GT6DtWlaaTplnqFxqFrYwQ3Vz/rpUXDP9TQB5x8Y3gtPH3gC8mVhv1hIFfspYHrXqgrO1vRNL1oWw1K0S4+yzCeHd/A46MK0QMAAdKACiiigAooooAKKKKACio5Z4YSPNmjjz03MBmmfbLP/AJ+oP+/gp2YWJ6Kg+2Wf/P1B/wB/BR9ss/8An6g/7+CizHYnoqD7ZZ/8/UH/AH8FH2yz/wCfqD/v4KLMLE9FQfbLP/n6g/7+Cj7ZZ/8AP1B/38FFmFieioPtln/z9Qf9/BR9ss/+fqD/AL+CizCxPRUH2yz/AOfqD/v4KPtln/z9Qf8AfwUWYWJ6Kg+2Wf8Az9Qf9/BR9ss/+fqD/v4KLMLE9FQfbLP/AJ+oP+/go+2Wf/P1B/38FFmFieioPtln/wA/UH/fwUfbLP8A5+oP+/goswsT0VB9ss/+fqD/AL+CnJdW0jBUuIWY9AHBJosxWJaKKKQBRRRQAUUUUAFFFFABRRRQAUUUUAFZ0OjWEd2915IaRjnLc4rRoqZQjK3Mti4VJwvyu1wAAGAMCiiiqICiiigAooooAKKKKACiiigAooooAKKKKACiiigAooooAKKKKACiiigAqtqcvk6fPL/dQn9Ks1h+NpzDokir1fC/hWVefJTlLsjfDU/aVYx7s84nfzJnf1JNMpdjf3T+VSpbTufliY/hXxNm2foF4xW5DRV6LSNQk+7ayH8KuReGdUk/5Y7R71pHD1ZbRZlLFUY/FJGLRXTQ+Dr5hl3Rfxq7D4K5Bkuj9AK6I5diZfZOaea4WP2zjKK9Ah8HWC/fkdj+VXofDelRgfuC2PVq3jk9d72RzTz3DrZNnmQVieFJrU0K6v7C6EkEblSeVwcGvRItJ0+P7tpF/wB81YS3gT7sKL9FrqpZPOElLnszjrZ5CpFx5Lp9xbaRpYEkZdpZQSPSpKKK91bHzj3CiiimIKKKKACiiigAooooAKKKKACiiigAopsjpGpaR1RR1LHAqL7ZZ/8AP1B/38FOzAnoIDAggEHqDUH2yz/5+oP+/go+2Wf/AD9Qf9/BRZjsSwxxwxiOGNI0XgKowB+FOqD7ZZ/8/UH/AH8FH2yz/wCfqD/v4KLMLE9FQfbLP/n6g/7+Cj7ZZ/8AP1B/38FFmFieioPtln/z9Qf9/BR9ss/+fqD/AL+CizCxPRUH2yz/AOfqD/v4KPtln/z9Qf8AfwUWYWJ6Kg+2Wf8Az9Qf9/BR9ss/+fqD/v4KLMLE9FQfbLP/AJ+oP+/go+2Wf/P1B/38FFmFieioPtln/wA/UH/fwUfbLP8A5+oP+/goswsT0VB9ss/+fqD/AL+Cj7ZZ/wDP1B/38FFmFieigEEZByPWikIKKKKACiiigDwP9pSz/tTx94R0qS6uYIbrKSGCUocFj6Vkf8Kk0b/oNa7/AOBh/wAK6H49/wDJV/A//XT/ANmNdJX0NKtOnh6ai7afqz0YTlGnGzPOv+FSaN/0Gtd/8DD/AIUf8Kk0b/oNa7/4GH/CvRaKr61W/mH7Wfc86/4VJo3/AEGtd/8AAw/4Uf8ACpNG/wCg1rv/AIGH/CvRaKPrVb+YPaz7nnX/AAqTRv8AoNa7/wCBh/wo/wCFSaN/0Gtd/wDAw/4V6LRR9arfzB7Wfc86/wCFSaN/0Gtd/wDAw/4Uf8Kk0b/oNa7/AOBh/wAK9Foo+tVv5g9rPuedf8Kk0b/oNa7/AOBh/wAKP+FSaN/0Gtd/8DD/AIV6LRR9arfzB7Wfc86/4VJo3/Qa13/wMP8AhR/wqTRv+g1rv/gYf8K9Foo+tVv5g9rPuedf8Kk0b/oNa7/4GH/Cj/hUmjf9BrXf/Aw/4V6LRR9arfzB7Wfc86/4VJo3/Qa13/wMP+FH/CpNG/6DWu/+Bh/wr0Wij61W/mD2s+551/wqTRv+g1rv/gYf8KzvD3h2Hwt8dPCVlZahqE8U7SO4uJy3IjavVq4PUv8Ak4PwV9Jf/QDVwr1JqSk9LP8AIanJppvoz6Kooor5k8wKKKKACiiigAooooAKKKKACiiigAooooAKKKKACiiigAooooAKKKKACiiigAooooAKKKKACiiigAooooAKKKKACisHxX4v8P8Ahi2M2salDbjspbk15Prv7SPh22laPTdPnusfxt901cacpbIaTZ7tUN3aw3cXlzxh19DXzcn7Tl15g3eH7fZnnDNnH511Ph/9ozwveyrFqNrNZkn75+6KcsPK2qKXNF3R7DFpWnxY2WkQx7VZS3gQYWJB/wABrN8OeI9F8Q2i3WkX8N1GR/A3Na1YqnGOysEqk5fE2IFUdAB+FLRRVEBRRRQAUUUUAFFFFABRRRQAUUUUAFFFFABRRRQAUUUUAFFFFABRRRQB5x+0jJJH8I9WeOR42G3DKxBHPqK8m0L4XaVfaJY3s2s62JLi3jlcLdnALKCcce9er/tK/wDJINW/4B/OsXwh/wAippH/AF5Q/wDoAr3MFUlTwt4u2r/JHfQk40tO5x//AAqTRv8AoNa7/wCBh/wo/wCFSaN/0Gtd/wDAw/4V6LRW/wBarfzF+1n3POv+FSaN/wBBrXf/AAMP+FH/AAqTRv8AoNa7/wCBh/wr0Wij61W/mD2s+551/wAKk0b/AKDWu/8AgYf8KP8AhUmjf9BrXf8AwMP+Fei0UfWq38we1n3POv8AhUmjf9BrXf8AwMP+FH/CpNG/6DWu/wDgYf8ACvRaKPrVb+YPaz7nnX/CpNG/6DWu/wDgYf8ACj/hUmjf9BrXf/Aw/wCFei0UfWq38we1n3POv+FSaN/0Gtd/8DD/AIUf8Kk0b/oNa7/4GH/CvRaKPrVb+YPaz7nnX/CpNG/6DWu/+Bh/wo/4VJo3/Qa13/wMP+Fei0UfWq38we1n3POv+FSaN/0Gtd/8DD/hR/wqTRv+g1rv/gYf8K9Foo+tVv5g9rPuedf8Kk0b/oNa7/4GH/CuY+J3gOx8M+EptWsdW1iSZJEUCW6JXDMAf517ZXA/Hz/knF1/12i/9DFa4fEVZVYpvqXTqSckmz3nwoSfDWmkkk/Zo8k/7orTrM8J/wDIs6b/ANesf/oIrTr5mfxM8uW7CiiipEFFFFAHhvx7/wCSr+B/+un/ALMa6Sub+Pf/ACVfwP8A9dP/AGY10le7H+BT9P1Z3r+HEKKKKkQUUUUAFFFFABRRRQAUUUUAFFFFABRRRQAUUUUAFcHqX/Jwfgr6S/8AoBrvK4PUv+Tg/BX0l/8AQDW1H7X+F/kXHr6M+iqKKK+ePOCiiigAooooAKKKKACiiigAooooAKKKKACiiigAooooAKKKKACiiigAooooAKKKKACiiigAooooAKKKKACvFPjr8ZofDAk0Tw9LHNqhGJJByIf/AK9dP8evHK+C/BzyQOBf3eY7cdx6t+GRXxLd3E13dS3VxI0k0rF3ZjkknrXTQpc3vMuMSzresanrV897ql7Nd3Dnl5XLGqNFFdpYUUUUAbHhXxNrXhnUkvtHvpraVTkhWIDD0NfXHwS+LVl43txYX2y21aNeUzgSe4r4vq/4f1a90PWLbVNPmaK4t3DowPpWdSkprzE1c/RSivA7r9o7Rrfw7bPDaPc6m8Y8xOio2O9XvgL8TtX8a6/qTaxcQW9tHHmKIEADn3ridGSTbM+Vnt1FVv7Qsf8An8t/+/go/tCx/wCfy3/7+CshFmiq39oWP/P5b/8AfwUf2hY/8/lv/wB/BQBZoqt/aFj/AM/lv/38FH9oWP8Az+W//fwUAWaKrf2hY/8AP5b/APfwVJDcW85IhnjkI67GBxQBLRRRQAUUUUAFFFFABRRRQAUUUUAFFFFAHm37Sv8AySDVv+AfzrF8If8AIqaR/wBeUP8A6AK2v2lf+SQat/wD+dYvhD/kVNI/68of/QBXs4X/AHVf4n+SO2l/C+Zq0VU1i6ey0q6u41DPDE0gB6EgZrP8C6xNr/hu11S4jSOSbOVToMHFacj5eboVZ2ubdFc34X8QXOra9rOnzQxpHYSbEZerDPesn4jeOLjw9MtvplqlzMmGuC/3Y1JA/mRVxozlPkW5Sg27HdUVzHiHxSdI8L2mptAJbm7KRxRg8b26fhWdpFj4u0/Xm1KZbW7gviBKkZP7leuRmhUna7dg5dLncUVxF1rt/D8TV0x7zy9P+zGRkbAUHI5z+NdjbXVtdAm2uIpgOpjcNj8qmdNxtfqJxaJqK4O71bVNX8eXXh+21R9Kt7OASM8YG6TP1qz8NNb1HUptXsb64+2LY3GyK6PWQHPBxxxirdGSjzf1qNwaVzs6K5rVPENxaeONP0JYojb3MJkeQ/eXBqva+KLzVfFEmnaLbxzWNsCtzcPnG/0Wl7KVr/MXIzraK5Lwx4smutQ1HS9ahS0vbNmbC8K0fZhTfDXijUNah1K/js4xYwsy2rZwZSO+TxjNDozVx8jOvory+38ca02vSwtbAyfZ1xa+avlq+3k7vTPavTomZokZgAxUEgetFSlKna4Sg47jq4H4+f8AJOLr/rtF/wChiu+rgfj5/wAk4uv+u0X/AKGKrDfxo+qHS+NHvPhP/kWdN/69Y/8A0EVp1meE/wDkWdN/69Y//QRWnXz8/iZ50t2FFFFSIKKKKAPDfj3/AMlX8D/9dP8A2Y10lc38e/8Akq/gf/rp/wCzGukr3Y/wKfp+rO9fw4hRQKXa390/lUiEopdrf3T+VG1v7p/KgBKKXa390/lRtb+6fyoASil2t/dP5UbW/un8qAEopdrf3T+VG1v7p/KgBKKXa390/lRtb+6fyoASil2t/dP5UbW/un8qAEopdrf3T+VIQR1GKACuD1L/AJOD8FfSX/0A13lcHqX/ACcH4K+kv/oBraj9r/C/yLj19GfRVFFFfPHnBRRRQAUUUUAFFFFABRRRQAUUUUAFFFFABRRRQAUUUUAFFFFABRRRQAUUUUAFFFFABRRRQAUUUUAFFY+ra7BaubeD99P3A6L9TWOt5f38mPMd+eVT7tAHzR+1P4ibWPiI9hG5NvYRiMLngPzuP8q5z4UfDbWPH1862f7myhYCa4boD6D1NZ3xWaRviVrqTE5W8K89hgV9SfBKzbRfh3pctnD+5mjMjyJzuO49cfl+Fd05+zpqxo3ZGPH+zh4TGmrC91ctdhcGbccE+uOleJfGH4U6p4BmW48w3emyNhJgOnsfSvtGxvo7lQMgP6etc58YdMtdV+HmrW91s2rAzgt2IGRWFOvJS1ZKk7nwVRSDoKWu80CiiigCS1EbXMSzNtiLgOfQZ5r6H8L+Gvg61lE9n4gmFw0YMwhumBB75wa+dK7z4RfEI+Aru6nGnpeeem3DAcfnUVItrQGez/8ACM/DD/oYdR/8C3/xo/4Rn4Yf9DDqP/gW/wDjWB/w0g//AELcP5LR/wANIP8A9C3D+S1hyVCdTf8A+EZ+GH/Qw6j/AOBb/wCNH/CM/DD/AKGHUf8AwLf/ABrA/wCGkH/6FuH8lo/4aQf/AKFuH8lo5Kgam/8A8Iz8MP8AoYdR/wDAt/8AGj/hGfhh/wBDDqP/AIFv/jWB/wANIP8A9C3D+S0f8NIP/wBC3D+S0clQNTf/AOEZ+GH/AEMOo/8AgW/+NWbKTwt4Pf8Atbwxrl1c3Cf6y2lnZxKvcYJ61y//AA0g/wD0LcP5LR/w0g//AELcP5LS5KnUVmfRnhnWrLX9Hg1OxcNHKucd1PcGtOvmT4d/GGa++IUcdhoUqQagwW4hhXPzf38CvpuuepBwepLVgoooqBBRRRQAUUUUAFFFFABRRRQB5t+0r/ySDVv+AfzrF8If8ippH/XlD/6AK2v2lf8AkkGrf8A/nWL4Q/5FTSP+vKH/ANAFezhf91X+J/kjtpfwvmP8Uf8AIt6j/wBe0n/oJriPhhp/iGbwbZSWWvJawHdtjNurbefUiu/1a1a90u6s1YIZomjDHtkYqh4K0aTw/wCHrbS5JlmaHOXUYByc10wqKNJrrc1UrRscN4Nv20LUfGF9qE4uXtmLswXbvI9APWsDV9U0WbwFqd1LrFtPrOoPGzxB8soEinb+n6V6f4c8OPpet6vfzTRzJqEm8Jj7vPepPGnh5Ne8O3GlweTbySlCJCnTDA9vpXQq8PaX9PwLU1zfcZMen6P408EW1nDeI7RIhSaI5MUg6GsybV/FPgy4gh1ox6npcsiwxTrw8fPVsV0mpaVqltotomkX62s9mAXG0lJgByCAOc1habpGueL4rK+8STRwW0MnmLaxoVLMDxuBA4qYSjZ8z938RJrrsZesWVrrHxato7jc0D2hcpnAcZHB9RWhp9rb6H8VxYabGLa0uLIySQxjCblPXA+tbh8Lyf8ACbR+IFuI1hSAxCHBz1H+FTT+HZJPHEXiH7QgjS3aExY5Oe9DrRta+lvxDnW3keea/Yap4y1PUNe0lTbx6cTb7YztkuMcsCRzjFaWl+K7OKHRNH8MRxWlxJN5d5bFBvTHUt9fWuitvC+s6PqF3L4f1O3itbtjJJDcKWAf1GAazovh5dQ6iNdh1hhrRfLuQfKK/wB3Fae1ptWb0W3/AASuaLVmZfxTtdSuvHmm2+mSFLs2bYI6kZOQK6f4UXWmzeGhb2MPkT2zmO7jP3hKD82fxq1c+Hbq58Xabr811Fm0gMciAH5ye4qG48KzweKf7b0a8S085cXMRBxIfXispVIypqF+hLknFROM+MqtdeIol0YStfxWxN40ZP8AqsdDj8a7zwYmk3/gmyhsYw1jJBt2n16N+uai8IeF30l7+71K5S9vr6QtLIBxt7DmneEfDU3h7UL8QXYfTp3MkUHOYyev60qlSLhyJ7fj/XQJSXLy9ipF8PdCjvHP2eE2ZhEa2/lj5SBjdn175rro1CRqi/dUAD6U6iuedSU/iZm5N7hXA/Hz/knF1/12i/8AQxXfVwPx8/5Jxdf9dov/AEMVphv40fVFUvjR7z4T/wCRZ03/AK9Y/wD0EVp1meE/+RZ03/r1j/8AQRWnXz8/iZ50t2FFFFSIKKKKAPDfj3/yVfwP/wBdP/ZjXSVzfx7/AOSr+B/+un/sxrpK92P8Cn6fqzvX8OJn+ItNbV9FudOW6ltDMu0TR/eTnqK4f/hV9x/0OGq/n/8AXr0iirhWnTVosqM5R2PN/wDhV9x/0OGq/n/9ej/hV9x/0OGq/n/9evSKKv61V7/kP2su55v/AMKvuP8AocNV/P8A+vR/wq+4/wChw1X8/wD69ekUUfWqvf8AIPaz7nm//Cr7j/ocNV/P/wCvR/wq+4/6HDVfz/8Ar16RRR9aq9/yD2su55v/AMKvuP8AocNV/P8A+vR/wq+4/wChw1X8/wD69ekUUfWqvf8AIPay7nm//Cr7j/ocNV/P/wCvR/wq+4/6HDVfz/8Ar16RRR9aq9/yD2su55v/AMKvuP8AocNV/P8A+vR/wq+4/wChw1X8/wD69ekUUfWqvf8AIPay7nm//Cr7j/ocNV/P/wCvXX+EtDfQdO+xvqM98c58ybrWzRUzrzmrSYnOTVmFcHqX/Jwfgr6S/wDoBrvK4PUv+Tg/BX0l/wDQDRR+1/hf5BHr6M+iqKKK+ePOCiiigAooooAKKKKACiiigAooooAKhuLq3tx++mRPqaz/ABBqYsbdtpw+K8+vdQkmlMkkpJPbNAHo51rTR/y9x0n9tab/AM/cf615h9qHqaPtQ9TQB6f/AG1pv/P3H+tH9tab/wA/cf615h9qHqaPtQ9TQB6f/bWm/wDP3H+tH9tab/z9x/rXmH2oepo+1D1NAHp/9tab/wA/cf60f21pv/P3H+teYfah6mj7UPU0Aen/ANtab/z9x/rR/bWm/wDP3H+teYfah6mj7UPU0Aen/wBtab/z9x/rR/bWm/8AP3H+teYfah6mj7UPU0AeoprGnO21bqMmraSo4BVgR7GvKYH80HZJ83oTya0tL1e5s3CliydwTQB6QK53xPrLQONPsz++YZkftGtPOvwppUl1u+YLhV/2j0rndOtpb272vkvId8zfyFAFrRdLe9fdyIs5Zj1c+tdfZ2kNrGEjQDHenWdultAsaDGBU1AHwx8fdNm034q6yJUK/aZvPXPcN0P6V6x+zN8UdOt9Ij8I69cpbGIkWkjn5WBOdufXJNWP2vPB8l1a2viuzhLtEPJucDnb/Cf518yKxU5UkH1FehFKrTVzXdH6AXwjt7lbi1kRon5BRgQDXlP7SvxItrDw63hmyYtf3afvsf8ALNa8j+B/ijXD4207TJtRuJbNmCeSz5UVuftSaei6lp2qKuDKhjY+pBrCNLlqJMlKzPFB0ooortLCiiigArt/g14b0LxT4qOl69qAsYGhLRuf4nyMD+dUr/4e+LrPRbfWH0a5ktJ03ho0LbR7+lb3wX+HJ8d3V9b/AG9rCe1UMpKnnnkVEpLlbuDPRtX+B3hyTV7fR9Cvpbu5Yh55MApDH7kHqe1cx8dPg5J4QtotY0QPcadtCzjGTG3r9K+nPAnhWx8KaLHYWpMkmB5sz8s5+tbN/Z21/ZyWl3Ck0Ei7XRhkEVxqvJPfQz5mfEPwp+GOueOr3dDE9vpy/wCsuXGFz6D1qj8S/h/rfgfV3tb63d7Vm/cXCjKuP8a+59H0yw0ixSy061jtrdPuogwKZrmjaZrdqLbVLOK6iDBgrrnBq/rL5vIfOfIHwz+C3iDxdpc+pTg2FvszbmQYMrf4Vwvifwtrfh3XH0fUrGaO5DYQbc7x2I9a/QW3hit4UhhjWONAFVVGABVDUtB0jUr63vr6wgnuLf8A1UjrkrQsS76hznyfonwE8T6j4NbWmKwXjLvitH4Zl9/evN7Dwzrl54iGgRafP/aHmeWYivKnPev0KAAGAMCs6PQ9Jj1htXjsIFvmG1pgvzEUliXrcOc4f4LfC7T/AANpiT3CpPq0qgyy4+57CvSaKK55ScndkNhRRRSAKKKKACiiigAooooAKKKKAPNv2lf+SQat/wAA/nWL4Q/5FTSP+vKH/wBAFbX7Sv8AySDVv+AfzrF8If8AIqaR/wBeUP8A6AK9nC/7qv8AE/yR20v4XzNWiq+otdLZStZRrJcbT5as2AW7c1x+val4s8OafHrF/c2d7axspubeOLayqeuG74raFNz2Zajc7iiqdjqdjeCMQ3EfmSRiRYycPtIznFWLiQxW8sqrvKIzBfXAzios9hElFYXgzxFF4i06W5EBt5IZCkkZOduKo+HPGtprHirUNCSAxta/ck3ZEnr9Kv2U9dNh8r18jq6K5/VPEi2fizT9AjtTM90jO7hv9WB6iqt34quZtal0rQdKbUpbf/j4dpBGkZ7DJ4JoVKT6Bys6qiqekTahPa79Ssks5s/6tZQ4x65FW25UhWGccGoasxC0Vxeh63rX/Cc3Wg6lcW9xEkIlRo49pGSeP0rU8KeIxrt9qtsLUwf2fP5OS2d/HWtJUpRKcWjoKKx/EGqX1jLDb6dpct/PLnHOxFHux4FZ+i+KZ5/ET6Dq2mmwvAoZAJBIrj2IpKnJq6Fyu1zqKKxPGOvr4f01blbc3M0kgjihDYLk1J4R1yHxDokOpRRmIuPnjJyUPpS5JcvNbQOV2ua9cD8fP+ScXX/XaL/0MV31cD8fP+ScXX/XaL/0MVphv40fVFUvjR7z4T/5FnTf+vWP/wBBFadZnhP/AJFnTf8Ar1j/APQRWnXz8/iZ50t2FFFFSIKKKKAPDfj3/wAlX8D/APXT/wBmNdJXN/Hv/kq/gf8A66f+zGukr3Y/wKfp+rO9fw4hRSMyqNzMFHqTgUzz4P8An4h/7+CkIkoqPz4P+fiH/v4KPPg/5+If+/gosMkoqPz4P+fiH/v4KPPg/wCfiH/v4KLASUVH58H/AD8Q/wDfwUefB/z8Q/8AfwUWAkoqPz4P+fiH/v4KPPg/5+If+/gosBJRUfnwf8/EP/fwUefB/wA/EP8A38FFgJKKj8+D/n4h/wC/go8+D/n4h/7+CiwElFR+fB/z8Q/9/BT1ZWGUZWHqpzQIWuD1L/k4PwV9Jf8A0A13lcHqX/Jwfgr6S/8AoBrWj9r/AAv8i49fRn0VRRRXzx5wUUUUAFFFFABRRRQAUUUUAFIxwKWmTf6s/SgDz74g3kiQsV+8CcVzNnDLMUiiUvIw6VuePRmI/U1W8I/8heL/AHT/ACoAZ/Yup/8APqf++hR/Yup/8+p/76Fd9g+lN3pu2713emRmgDg/7F1P/n1P/fQo/sXU/wDn1P8A30K72igDgv7F1P8A59T/AN9Cj+xdT/59T/30K72igDgv7F1P/n1P/fQo/sXU/wDn1P8A30K72igDgv7F1P8A59T/AN9Cj+xdT/59T/30K7x3RQGZ1UHuTxS0AcF/Yup/8+p/76FH9i6n/wA+p/76Fd7RQB5xdW1zZSqJozG/Uc1ckbfHHLjBYc1e8cf8fMP+6aoD/jzgNACByCpOWCHcF9TXU+ArpZoZZJk2S78YNcc0mybB6VoafdyWkyujYH86APUVORS1kaLqSXUA+bmtcdKAKmr6fa6rps+n3sSywToVdSO1fFvxp+GWpeB9ZkmiiabSZmLQzKMhAf4T6Yr7dqlrOlafrFjJY6lax3EDjBVxmtaVVwY07HxN8BbV7j4jWTL0h/eMfYV3H7TkwfS9IQsN3mO2PavSIfhtoPgfWrrUdHkctcrsSF+fLz715X8e9J8Qavq9t9g0m6uLKGMKsqLlSe9bKanVTRV7s8WorRXQtaabyV0u7MmcbfLPWuh0H4YeN9ZmEdtoU8YJxvm+VR+NdTkluyzja9i/Z++Fd34m1iLWNYtni0m3YOA4x5xHQAeleh/DP9nqy094tQ8VXC3U6kMLaP7gPue/5V7xZWtvZWyW1rCkMSDCoowAK5quIVrRIcuwJa262y2whTyVXaEI4xVDTPD2j6bqM2oWNjFb3Ew2yMgxkVq0VyXICiiikAUUUUAFFFFABRRRQAUUUUAFFFFABRRRQAUUUUAFFFFABRRRQB5t+0r/AMkg1b/gH86xfCH/ACKmkf8AXlD/AOgCtr9pX/kkGrf8A/nWL4Q/5FTSP+vKH/0AV7OF/wB1X+J/kjtpfwvmatecau+reMtev/DPm29rp1rIpmYZMki9cdMV6PXPaFYavb+ItQuryKyW1l/1LRA+Yf8AeropSUby69DSDtdlDxP4GsdShint7yawuraMKk6HAwBxu9qyPB3iDxJb+Jl8O6gI9Xt1BzfQcqAB3J4rr9Y0RtVu1a5v5ltFH+oi+XJ927j2xWhY2NpYwiG0t0iQdlFV7b3OWWv6D59LPU890i6Xwz4n8TWMhXy3gN3H2HuP1FYOk2c2h33h3xHvA/tCZkn9t3AzXU/EvwdqmvanaXekvDH8piui7kFkJBx09q1vGPhl9U8IJpdgES5g2NAWOArKfWuhVYWWvxb/AJGiktPPcxtAzqfjfX9cRcw21sYIm64JGeP++azfhofEjaVqF3pcOn4a6kLyXLNukIxwMA9Pf1rrvh54em0Hw39jvyj3crFrhkbIbNZVlovijw7c6hb6FBZ3ljdN5kZnnMbQsevAU57elS6kXzRVulvkLmWqK1z4g1bxH4J1AWdu0Wp2c3l3MMZ5YDrsP0qz8P5vDcl3C2m3V1b3whxcWk4YMSe53f0q3ofh3VtD0KdrGaCXVLibz5g4wjk/w57D3xVfT/D+tX3jGLX9Xt7PTxBHsWO3lMnme7HA9KTcLSSdkJtWaRWsP+Sw3v8A15p/NqX4Uf8AIc8Vf9f/APQU3TmV/jDelWVv9EToc92p2haT4u8P6trE9lpunXkN/c+cpkuyhUdOmw05/C436Ib2t5I7PVxqhtv+JSbQT5/5eM7cfgDXDae89p8S0PiWMNf3KhbOSA/uAv44Oc57V0NxN4y2wXMNjpxfkTWrXJ2+xD7f0xVCDQ9d1TxLBrmuR2tqbMf6NbwyGQE+pbA/lWdO0U7tbfMmOidyh4g1C21L4m2OnTXVvDb6cvnOZHChm645pnw3u4NP8Xaz4fiuYpbfeZrcxuGByegxWl4Y8H7bzUdQ8RWtrc3V3OzqASwRc8DPHak1bwlNbeKNM1rw7BbW/kttuIySoKEYJ75NaOdOzp36fK5V4/CdrXA/Hz/knF1/12i/9DFd9XA/Hz/knF1/12i/9DFYYb+NH1RFL40e8+E/+RZ03/r1j/8AQRWnWZ4T/wCRZ03/AK9Y/wD0EVp18/P4medLdhRRRUiCiiigDw349/8AJV/A/wD10/8AZjXSVzfx7/5Kv4H/AOun/sxrpK92P8Cn6fqzvX8OJQ8QaXDrWj3GmXEs0MU67WeJsOOexrjP+FTaL/0Gda/7/ivQqKuFacFaLKjOUdmee/8ACptF/wCgzrX/AH/FH/CptF/6DOtf9/xXoVFX9aq/zD9rPuee/wDCptF/6DOtf9/xR/wqbRf+gzrX/f8AFehUUfWqv8we1n3PPf8AhU2i/wDQZ1r/AL/ij/hU2i/9BnWv+/4r0Kij61V/mD2s+557/wAKm0X/AKDOtf8Af8Uf8Km0X/oM61/3/FehUUfWqv8AMHtZ9zz3/hU2i/8AQZ1r/v8Aij/hU2i/9BnWv+/4r0Kij61V/mD2s+557/wqbRf+gzrX/f8AFH/CptF/6DOtf9/xXoVFH1qr/MHtZ9zz3/hU2i/9BnWv+/4rrPC+hW/h7TRY2txczoDndO25vzrWoqJ1qk1aTE5ye7CuD1L/AJOD8FfSX/0A13lcHqX/ACcH4K+kv/oBp0ftf4X+QR6+jPoqiiivnjzgooooAKKKKACiiigAooooAKZN/qz9KfTJv9WfpQB5t47/ANW341V8Jf8AIXj/AN0/yqz48/1TfjVXwj/yF4v90/yoAxPF9xu+K0Gmv431DTrN9Nlnlt4Hj+WRXjCgAqTyGb8q3NMuNG0nS73Xrc6lqT2i/vJrkFWYd8DoR+FQePdLtbTxdpPiP+xEvEG6G5aOMFlBGQx9QMY/GrOs32oeIdNutO0bS3WwltJEd5hsBY42hcfjnPtQBpJ4wsX1Gws1hlK3kYbzf4YyV3bT745qtpPibVNV1i4mstODaJAXjM7HDvIvXHtXJ63pOvab4b8K2MFmZr2WeVL1kP3R9nYKc/kK2/Ay63P4btNLm0q40uKztmSczY3zSYPK4J49z7UAPt/H13qenxahomgTXlupcXX75VMRV2Uj3Py5/Gt7V/E1rY+FDr0cTTqUBSIHDMx/h+tUPhPov9j+ArSwmtjDMzztMr8klpnIJ/AiuR8TaFrlldaXpd1eQtpMurlrcLne5dt21h0AGcDHpQB0yePJY/Et3o9/4evLZbeCOfz0kEoZH6EKBntWhrXi7RIdFlnS8djJAxTy4yzA4PUDpXMK3in/AIXBrcVna6YF/s23VHeVsiPLYOMdfauj0vwrHpekakZJBe392ru8pjCjcR0UDoP/ANdAHIaL44t5/hdaXMmm32q/ZtNE08zIYg7KmSRnrnFdlq3i+w0gafDLBPLJcwiUpENxiTbksfasfTLDULf4GxaV9hJv4dIEHkt/E4jxj86gnlv9J8XR6pJ4cvtUjl0tLdTbbSqHjKsGIoA6OPxhpc2p6fbQEyW19btNHcg/KuP4SOxqx4X8RW+vLcNDbyw+S5UCT+Nf73tXBHwZrQh00wQxxG4vGa5XcR9nhdskAeorqfCKXkfi/WkktzFaooWI4wGORyKAHeN/+PqH/dNUP+XGD6mr/jf/AI+of901Q/5cLf6mgChc/wCtNT2Mqk+TJ0P3T6Gqmp3EdsrzSthRVJ7q4hjiuLi1eOCX7j9aAOr0+6lsboc4HcV32lXqXMAZTnivOrdhd6cJgQZI+p/vL2rT8M6ibe6ELN8p5FAHoNQXtwltA0jsBgVDLfwQQeY7jp0rjte1ObUpDFCWEOcEjq3sKAKF/dTaxq+YcsN2yIep7mvQdNsIbTT4rXy1YIvO4Z571j+EtE+yKLy5jCykYjT+4v8AjXSUAVxY2IbcLO3DevlLn+VToioMIqqPQDFLRQAUUUUAFFFFABRRRQAUUUUAFFFFABRRRQAUUUUAFFFFABRRRQAUUUUAFFFFABRRRQB5t+0r/wAkg1b/AIB/OsXwh/yKmkf9eUP/AKAK2v2lf+SQat/wD+dYvhD/AJFTSP8Aryh/9AFezhf91X+J/kjtpfwvmatFVdXumstLurxUDtDE0gUng4GcVn+CdZk8QeHbbVJYEgebOUU5AwcVpyvl5uhVna5tUVy2leLPtF9r0d5bpDb6SSS6sSWUdSazofFfia80mXW7DQ7N9NT5lDzMJWQdSBjHT3rT2EyuRndUVm6FrFnq2mW99DIqicfKrMAc9xV+SSOPHmSImTgbmAyayaadmTYfRXHnxNrOpavd2Xh3TbSeOz+WaS6lKfN2AwD71LofiyW+0jVJrizWG+03PnRBsqT2wetaOjNK5XIzq6RgGUqehGDXBWfivxZc+HB4gj0fSzZcsVE7+ZtBweMY7V1fh/WrXV9IttRjYRrOOFdgDnuKJ0pQ3BxaE0zw/o+m3kl5Y2SxTyffk3Ek/mfetSmvJGhUPIilvu7jjP0pHkjRgryIpPQFgCahty3JbbH0Vy3xB8Wf8IzZKba1F5eOCywk4G0dSaT/AISqb/hXw8Tm0j8zyt/k7jt6+tWqM3FStuVyO1zqqK5LRdU8ZalZWl8NM0dLe4RZB/pD7gpGf7vWusXO0buuOcVM4OLsxNWFrgfj5/yTi6/67Rf+hiu+rgfj5/yTi6/67Rf+hitMN/Gj6oql8aPefCf/ACLOm/8AXrH/AOgitOszwn/yLOm/9esf/oIrTr5+fxM86W7CiiipEFFFFAHhvx7/AOSr+B/+un/sxrpK5v49/wDJV/A//XT/ANmNdJXux/gU/T9Wd6/hxCiiipEFFFFABRRRQAUUUUAFFFFABRRRQAUUUUAFFFFABXB6l/ycH4K+kv8A6Aa7yuD1L/k4PwV9Jf8A0A1tR+1/hf5Fx6+jPoqiiivnjzgooooAKKKKACiiigAooooAKZN/qz9KfTJv9WfpQB5p49/1LfjVbwj/AMheL/dP8qs+Pf8AUt+NVfCpYamhQAsEOAe5xQB3ZAIwQCPQihQFGFUKPQDFcJda/wCNB4lg0aC00NZZoXnCS+Zu8tSATw3qwrWsfEd5Dq9vpOuaeLWe4DGGWMny324yBnnuKAOlIB6gHHSlqkdU08Xq2X2uL7QxwE3ck+lMvdY02yvoLG5ukS4n/wBWnc0AX6zdf0W11kWf2lpUNpOJ4mjbBDCprvVNOtED3F5DGpbZksPvelWPPh8nzhIpj/vA8UAVIdJtItfn1tfM+1zwJA+W+XamccevNX6rR6jp8k3kx3tu8uM7BIM/lU8ziOF5D0VSx/CgB1KOOnFYOm67/aWgPfQmG2kfcIBMeCe2a0rK7V7CK4nmgywGWQ4Qn2zQBcpAB6D8qbJLHGVEkioXbauTjcfQULJG0jRrIpdeqg8igDlfG/8Ax9Q/7pqiP+Qdb/U1e8b/APH1D/umqI/5B1v9TQByvjmOWSyBjyVVwXA9K3/Ary3mki1vAlzb4+Xd1WobtVZ2VgCD1BqCyh+yki2Z0Dfwg8UAdXb2NrCHjtZQq4wynnApEtLWB1kaQFh90lsVQBNvZiHcTLIdztnt2Fc9e3T3WuQ2sbsVj+9z3oA9AgsrjUcbTuT06Af41v6VolvZkSyYkl7EjhfoKj8MRslkmfStqgAooooAKKKKACiiigAooooAKKKKACiiigAooooAKKKKACiiigAooooAKKKKACiiigAooooAKKKKAPNv2lf+SQat/wAA/nWL4Q/5FTSP+vKH/wBAFbX7Sv8AySDVv+AfzrF8If8AIqaR/wBeUP8A6AK9nC/7qv8AE/yR20v4XzH+KP8AkW9R/wCvaT/0E1wvwxtPFcng6yfTtY0+3tju2Ry2Zdhz3O8Z/KvQdYtnvdKurSNgrzQtGpPQEjFZ3gXR59A8NWul3MiSyQ5yydDk5rqhUUaTXW5qpWicX4J0661C/wDGWl31zG89xuikljj2rk8ZAz/Wr9gnivRPCU+kSaRbTxQwSKLn7Rt+Taedu30962vDvh++0nWdc1DzoJDfOXhXB+U5/iqtrOl+L9btzp95dadZ2chxM1qG8xl9PmJHNayqKUt1bT8inJN+RwlrbXNr4A0bXo2cS2F8WbbnBjJ5rqvEMzeIPGegabby5ggX7XMynjpwD+NdWdCs/wDhGn0JFxbtD5fv9axvh54VvPD7XE2pXMVzcSARo6j7qA5AodeMk5dVe3zG5p3ZyV4dam8YahdeAUAQIUvRMf3bSdio7HrWh4PubI+EtftGhli1dEZr7zW3M7HoQeOOOlbGneHvEGgahevoNxYy2l2/mFLsHKt7FSKfpHhG4gttXub24jl1PU02syjCIOwH5mqlVg42v29fmDkrHM+G9N8U33wzSOz1ayjs3STEP2Y+Zjccjfu/pUc80V98N7K7063e2uNHuAsihs9OGP410WjaL4y0vw6mh28uj+SoZRMVffhiT/ex39K1tC8K2+m+FZtFaVpmnDNNI3Vmb/69Eq0U279Qc1+JyPjS+k1W6srmzlZo7G2huiVbAyxIYH/vmr+p3i6z4402XJW3sLMXMvPBLDcP0NWfCHgy80vS9RttQuoriS5Qxxso4VOdufzq14A8KXWhi7k1W4ivJ5tqKwHAjVQoXH0FKU6cU7Pbb5g3FbdDkP7S0/VtP17xBqF/Es8sMkNlbseUjA4/E1t+ErW38R/CmDRbe+jSZoNrnG7YcnqK6nXvD2n32jXlpb6fYxTTRMiSeQo2k9+lZuk+HNR0jwdb6dps9rb6lEozMsQ2yHPfvSdWMo6aO6E5prQyL+48U+B9FtJri8sdR021VY3jS3Mb7Bx97cece1d7ZXCXdpFcx52SKGH41yOt6D4k8SJHZa1cWFvp4YNKtoG3P7fMTXYwRpDCkMYAVFCgD0FY1Wml38iZNW8x9cD8fP8AknF1/wBdov8A0MV31cD8fP8AknF1/wBdov8A0MUYb+NH1QUvjR7z4T/5FnTf+vWP/wBBFadZnhP/AJFnTf8Ar1j/APQRWnXz8/iZ50t2FFFFSIKKKKAPDfj3/wAlX8D/APXT/wBmNdJXN/Hv/kq/gf8A66f+zGukr3Y/wKfp+rO9fw4md4k0+41TRLmwtb6WxmmXatxH95DnqK4T/hXPiP8A6H/VfzNemUVdOtOmrRKjNx2PM/8AhXPiP/of9V/M0f8ACufEf/Q/6r+Zr0yitPrVT+kivayPM/8AhXPiP/of9V/M0f8ACufEf/Q/6r+Zr0yij61U/pIPayPM/wDhXPiP/of9V/M0f8K58R/9D/qv5mvTKKPrVT+kg9rI8z/4Vz4j/wCh/wBV/M0f8K58R/8AQ/6r+Zr0yij61U/pIPayPM/+Fc+I/wDof9V/M0f8K58R/wDQ/wCq/ma9Moo+tVP6SD2sjzP/AIVz4j/6H/VfzNH/AArnxH/0P+q/ma9Moo+tVP6SD2sjzP8A4Vz4j/6H/VfzNdn4R0i80XShZ3uqT6lKCT5033q2aKidec1aX5Eym5LUK4PUv+Tg/BX0l/8AQDXeVwepf8nB+CvpL/6AaKP2v8L/ACCPX0Z9FUUUV88ecFFFFABRRRQAUUUUAFFFFABTJv8AVn6U+mTf6s/SgDzTx7/qW/Gq3hH/AJC8X+6f5Va8e/6pvxqr4R/5C8X+6f5UAM8Q39npvxf0+8vp0hhTQ7nLMf8AprDxUWvzXmoWVz4xCmCDS7SVrCNx99mwC7Dv0GK6jWPCuiaxrdnrGpWSXFzZoywFicLkjPHfp3rWnt4J7V7WWJGgddjRkcFfTFAHmHhvSLGxsdI1/Vr5NU1Bz9ot1jUK291y2cfewCRz2qz4UbT7qS/8Qaqkd1qd1evFbIfmKJGPlwO33jmur0HwX4Y0K5e50rSYraVwQW3s3B9AxOPwqXR/Cnh7SNQuNQ07TIoLm4YtK4ZjuJ6nBOB+FAHE/DrQYtY1PxDd65aw3EMd+Y7eCQblHyKS+D0OTj8BVLxHrzeFvCeu+H1jlkvYpWe2XHWORtwx7KDj8K9R03TLPTnuntIRGbmXzpcd2wBn8gKyPiRptxqXg7UbfT7VJr6SMLHwAx56ZoA8/az8J2HjiG2u5YbWZNNiDyxHZJvIJ+8O/Nb2j6frGsW1/bNqWowaXC+LWRyVmkTGTlup5zzW3Docz+NItUmsoTALGKJmZATvA5rqsDbtwAPTHFAHl3wz8HabcaNPNc3eo3Ukd1KkYuLppFTDHBAPeqWixQeIV0TQZLx4rGC3kuJCkuzzMkqOfUEg/hXqWlaZZ6XHPHZQiJZpnmcDu7HJP5msa88CeFb2zt7S80mOaO2z5XzspXPXlSKAPPNUvru1s9O/tC+lvbDQ9bhdL0nLSoOxP8RHQ+tdT4NzZ+O7qO6mke9vrJZpFLZCnIPA7Cuuj0PSY9Mj01bCH7JFjZERkDH160iaHYJ4hbXFjP2wwiDdnjaKAMXxv/x9Q/7pqgP+QdB/vGr/AI3/AOPqH/dNUB/yD4PqaAKFz/rTViyQRnznGW/hFNMe6bcelN1C8hsbZppmAA6D1NAEOuaitlas7HMr8IPem+AdJluLr7VMCWc7iTWNplrc69qouJVbZn5F7AV7D4X0lbO2T5cHFAG1p8PlQKvtVmkUYFLQAUUUUAFFFFABRRRQAUUUUAFFFFABRRRQAUUUUAFFFFABRRRQAUUUUAFFFFABRRRQAUUUUAFFFFAHm37Sv/JINW/4B/OsXwh/yKmkf9eUP/oAra/aV/5JBq3/AAD+dYvhD/kVNI/68of/AEAV7OF/3Vf4n+SO2l/C+Zq0UU2R0jQvIwVRySTgCqGOorM1fXdM0vTP7RuLlTAfuFDneewHrWK/izVI7H+0JPC90tmMFpPNBIXP3sY/GtI05S2RSi2dbRWdYa1p17o51a3uAbMKWaQ8YA61g6D480/WfEn9j2drNtKF0nbhWA9BQqU3fTYFFnX0UVgePdaudA8OvqNrHG8olRMOMjBzUxi5NRQkruxv0Vk6lrK6d4aXWLiIuBEjsinGSwHSqtz4nhgutHtzayM+qIXXDf6sDHX86apyeyHys6Cig9aKgkKKKKACiiigArgfj5/yTi6/67Rf+hiu+rgfj5/yTi6/67Rf+hit8N/Gj6o0pfGj3nwn/wAizpv/AF6x/wDoIrTrM8J/8izpv/XrH/6CK06+fn8TPOluwoooqRBRRRQB4b8e/wDkq/gf/rp/7Ma6Sub+Pf8AyVfwP/10/wDZjXSV7sf4FP0/Vnev4cQoooqRBRRRQAUUUUAFFFFABRRRQAUUUUAFFFFABRRRQAVwepf8nB+CvpL/AOgGu8rg9S/5OD8FfSX/ANANbUftf4X+Rcevoz6Kooor5484KKKKACiiigAooooAKKKKACmTf6s/Sn01xlaAPN/HcUht2ZRk88Vj6Jeizuo7nbuAGCK7HxLbh90b8d1J9a4+W0CMVA2mgDo/+Eqt/wDng9H/AAlVv/zweuZ+zt60fZ29aAOm/wCEqt/+eD0f8JVb/wDPB65n7O3rR9nb1oA6b/hKrf8A54PR/wAJVb/88Hrmfs7etH2dvWgDpv8AhKrf/ng9H/CVW/8AzweuZ+zt60fZ29aAOm/4Sq3/AOeD0f8ACVW//PB65n7O3rR9nb1oA6b/AISq3/54PR/wlVv/AM8Hrmfs7etH2dvWgC3r+pLqU6OkZQKMc96DlbWFD1HNQQQojbpPmI6CotW1KGyiM1w43H7q9zQAuo3sFjbmaZgPQdya5u3gvPEGoLJKrCIH5E7ClsrO81/URNMrbM/KvYCvVfCnh2O0iUsmDQAeEfD8dpCpKDOPSuviQIoA6URRrGoAFPoAKKKKACiiigAooooAKKKKACiiigAooooAKKKKACiiigAooooAKKKKACiiigAooooAKKKKACiiigAooooA82/aV/5JBq3/AAD+dYvhD/kVNI/68of/AEAVtftK/wDJINW/4B/OsXwh/wAippH/AF5Q/wDoAr2cL/uq/wAT/JHbS/hfMk8SajJpWi3WoRWr3LwxlhGo64Hf2rzywjvvHzt/aHiaGC1Uhvsdm4UgEcqxHNeqVyfinwHoutSm8jj+xX+dwuYflYt2zjrXVQqRjvo+5rCSRg+MdNtdP8QeD9HtUK2STjEbHIO08Zz1r0hlRo2RwPLKlWHt3rkNb8J399odgp1Iy6vp7LJFcv8AxMOefrTrm78bzaXJaR6LBFctGUFwZ1IBx1xmqn78Y2e39XG/eS1M34TpFLDrtiyLJZrdsqRMMrgnpikkiig+M9pDDGkca6eQqIMADnoKl+Hd1HpmmXOkGzaPXELSSQSttM59QT1FQTWPi2TxzF4k/sCMKluYfK+0rk++c1q/4k7voV9pnW6t4l0PSrj7PqGoRwS4ztb0rA+Jtxa6n4Ca4tZhJC88ZVx3612NsZJIEe4gWOUj5k4OD9ayPG1pf3mgtBplna3Vx5ikRTgbMdzzXNTcVOJnFpNHJ/E+2tpPB+liSaZJH8mMKszKCDjqAcGs1PDumj4habpqXd28UNoZCTeOdrZHAO7j6Cuk8beEv7ej0Vzp9tJPAyrck4G2PH3R7ZqvpvgOxtvHU2oDSbSPTUhT7OABw/c4rphViqdubuaxklHc71QFQKM4AAGTS1z8cnika9co0FsNLCf6OwxuLe9VY5vHH9h3LPbWf9pCQ+QoK7SnbNcns/NGPL5nVUVW0s3jadbtqCot2UHnBOgbvirNQ1YQUUUUhBXA/Hz/AJJxdf8AXaL/ANDFd9XA/Hz/AJJxdf8AXaL/ANDFb4b+NH1RpS+NHvPhP/kWdN/69Y//AEEVp1meE/8AkWdN/wCvWP8A9BFadfPz+JnnS3YUUUVIgooooA8N+Pf/ACVfwP8A9dP/AGY10lc38e/+Sr+B/wDrp/7Ma6Svdj/Ap+n6s71/DiZ/iKHUrjRrmHR7pbW+ZcQyt0U561xP9hfFL/oa7T/vn/61ejUVcKrgrJL7ioyaPOf7C+KX/Q12n/fP/wBaj+wvil/0Ndp/3z/9avRqKv6xLsvuQ/aPsvuPOf7C+KX/AENdp/3z/wDWo/sL4pf9DXaf98//AFq9Goo+sS7L7kHtH2X3HnP9hfFL/oa7T/vn/wCtR/YXxS/6Gu0/75/+tXo1FH1iXZfcg9o+y+485/sL4pf9DXaf98//AFqP7C+KX/Q12n/fP/1q9Goo+sS7L7kHtH2X3GX4Xt9XtdGih1y8S8vgW3yoOCMnH6YrUoorBu7uQ2FFFFIQUUUUAFcHqX/Jwfgr6S/+gGu8rg9S/wCTg/BX0l/9ANbUftf4X+Rcevoz6Kooor5484KKKKACiiigAooooAKKKKACg0UUAZms2C3cLKRzXnutaXqdq5MDFl7AivVSAarT2kUv3lBoA8Ull15WwIl/Ko/tGvf88V/KvY30a2Y/cX8qadEtf+ea0AePfaNe/wCeK/lR9o17/niv5V7B/Ylr/wA81o/sS1/55rQB4/8AaNe/54r+VH2jXv8Aniv5V7B/Ylr/AM81o/sS1/55rQB4/wDaNe/54r+VH2jXv+eK/lXsH9iWv/PNaP7Etf8AnmtAHj/2jXv+eK/lR9o17/niv5V7B/Ylr/zzWj+xLX/nmtAHj/2jXv8Aniv5UfaNe/54r+Vewf2Ja/8APNaP7Etf+ea0AePmbX2BURhc98Uun+Gb6/uxLdl5G9+1ewDRbUfwL+VWrfT4IfuqKAMDwz4djs41JQAgV1MaBFAFKqhRxTqACiiigAooooAKKKKACiiigAooooAKKKKACiiigAooooAKKKKACiiigAooooAKKKKACiiigAooooAKKKKACiiigDzb9pX/AJJBq3/AP51i+EP+RU0j/ryh/wDQBW1+0r/ySDVv+AfzrF8If8ippH/XlD/6AK9nC/7qv8T/ACR20v4XzNWiiiqGFFFFAEZghM4nMMZlAwHKjcB9akoooAKKKKACiiigAooooAKKKKACiiigArgfj5/yTi6/67Rf+hiu+rgfj5/yTi6/67Rf+hit8N/Gj6o0pfGj3nwn/wAizpv/AF6x/wDoIrTrM8J/8izpv/XrH/6CK06+fn8TPOluwoooqRBRRRQB4b8e/wDkq/gf/rp/7Ma6Sub+Pf8AyVfwP/10/wDZjXSV7sf4FP0/Vnev4cQoooqRBRRRQAUUUUAFFFFABRRRQAUUUUAFFFFABSMQqlm4A6k9KyfGWq/2L4avdRDBWijOwnsx4H615JY2niTxHZx3up67NEknzbIuMitoUk480nZFqOl2z1vVPEuhaaha81S1THUCQMfyHNcLo2v6f4n+PfhS40ZpLiG180SuI2AXKHk5HSuLvtCtp9Vi0HQ7aXUtXuG2s5ORGO5NfSfwe+G2n+B9KDsqTanMoM02OnsKqtOjh6Tlq200vn1HOUKcb9WegUUUV84eaFFFFABRRRQAUUUUAFFFFABRRRQAUUUUAFFFFABRRTWdF6sB+NJtILjqKge8t0HMq1BJqluvTLfSspYilHeSM5VoR3ZeorJfWF52Rn8ahfVpj90Ba5pZlh49bmMsZSXU3KM1zcl/cMfvnFWNJklkvBliR3rOGZwnNQityI42MpKKRuUUUV6Z2hRRRQAUUUUAFFFFABRRRQAUUUUAFFFFABRRRQAUUUUAFFFFABRRRQAUUUUAFFFFABRRRQAUUUUAFFFFABRRRQAUUUUAFFFFAHm37Sv/ACSDVv8AgH86xfCH/IqaR/15Q/8AoAra/aV/5JBq3/AP51i+EP8AkVNI/wCvKH/0AV7OF/3Vf4n+SO2l/C+Zq0UUVQwooooAKKKKACiiigAooooAKKKKACiiigAo5pD0NeLX2q+IvFWu6jHaas1pp0MpRNg5xWtOnz3bdki4xuevX2q6bYqWu7+2hx1DyqD+Wa8s+MfjLQdZ8LS6Jpd2bq8kmjKqiMc4YHg45rA17R9K0i2E2p3VzqV03EUZb5mbtxXqPwK+EqxSR+KvEtoqzt89taMP9X6E+9bqVDDx9tJt226XZacKa52z2nwqrL4b01WUqwtkBBHI+UVpUKAoCqMAdBRXzMndtnmN3YUUUUhBRRRQB4b8e/8Akq/gf/rp/wCzGukrk/2jb61034k+DL29mENvCxaRz/CAx5o/4WP4J/6D0P8A3w/+FfQU6c5Yenyq+n6s9CMW6cbI6yiuT/4WP4K/6D0P/fD/AOFH/Cx/BX/Qeh/74f8Awo9hV/lf3D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F+O12f7BtNJQ831wkZA9M5/pXOXd5fSSWnhbw3AbrUpFEZ2dIx3JNVPH2pz+NvG2n2PhFjflVwrKpAVjxk56Yr6E+Efw6svBumiefFzq04zPOwyQfQVriJww1KPPvvbz8yqklTgubfsHwj+Hdl4N07z59tzq04zPOwyQfQV31FFfPVasqsnKT1POlJyd2FFFFZkhRRRQAUUUUAFFFFABRRRQAUUUUAFVLy+jtm2spJxVuq17aR3Kc8MOhrGv7Tkfs9zOrz8vublCTWDnCx1DJqlw3TAqpcwSQyFWXFRV83VxmJu1KVjxp4mtezZYe8uG6yNUTSyN95iaZRXNKpOW7MHOT3YpJ9aSiioJCiiigArW0BPnd/bFZNb2iJtty3rXflsOauvI68FG9VGhRRRX057YUUUUAFFFFABRRRQAUUUUAFFFFABRRRQAUUUUAFFFFABRRRQAUU2SRIxl2AFZt3qqKCsIyfU1hWxFOirzZnUrQpr3maMsiRrudgBWVeaozNshGB61nT3EkzZdiasaXamaYFh8o615FTH1MRJU6WlzzpYqdaXJT0NjTfM+zAysSTzVmgDAAHQUV7dOPJFRPThHlikFFFFWUFFFFABRRRQAUUUUAFFFFABRRRQB5t+0r/wAkg1b/AIB/OsXwh/yKmkf9eUP/AKAK2v2lv+SQat/wH+defeGviB4PtfDum20+twpLFaxI6lG4YKAR0r28HCUsKuVX1f5I7qMW6Wi6neUVyf8AwsfwV/0Hof8Avh/8KP8AhY/gr/oPQ/8AfD/4Vr7Cr/K/uL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X8Xah/Zfhu/vt2DDCzD6gV4x4d1KHQfCi3UimS6vGLxxLyzMenFdB8WfG+h6t4XOm6HqC3lzPIFKIjZI79q7H4FfCuZVt/EviyLdOFBtbVukY7E+9bSUaFDmq6Xe3V2LdoU7zJ/gz8NLi6uY/F/jCLdct89tav0jHYn3r3JQFAVQAB0AoACgAAADoBRXgYjESry5pfd2PPqVHN3YUUUVgZhRRRQAUUUUAZWueHND1x431fS7a9aIYQyrnaPas3/hX3gr/AKFrTv8Av1XT0VpGrUirKTKU5LZnMf8ACvvBX/Qtad/36o/4V94K/wCha07/AL9V09FP29X+Z/eP2ku5zH/CvvBX/Qtad/36o/4V94K/6FrTv+/VdPRR7er/ADP7w9pLucx/wr7wV/0LWnf9+qP+FfeCv+ha07/v1XT0Ue3q/wAz+8PaS7nMf8K+8Ff9C1p3/fqj/hX3gr/oWtO/79V09FHt6v8AM/vD2ku5zH/CvvBX/Qtad/36o/4V94K/6FrTv+/VdPRR7er/ADP7w9pLucx/wr7wV/0LWnf9+qP+FfeCv+ha07/v1XT0Ue3q/wAz+8PaS7nMf8K+8Ff9C1p3/fqj/hX3gr/oWtO/79V09FHt6v8AM/vD2ku5j6N4W8O6NcG40vR7S0lIwXjTBxWxRRUSlKTvJ3Jbb3CiiipEFFFFABRRRQAUUUUAFFFFABRRRQAUUUUAFFFFAEN1bx3CFWHPY1gXtq9u+DyOxrpaZNEkyFXUEVw4vBRxCutGc2Iw0aqv1OUoq7f2LwMWUEp61Sr5qpSlSlyyR4k4Sg7SCiiioJCiiigAq1a3s1uNqkbfQiqtFXCpKm+aLsyoTlB3izct9VRsCQYPqKuR3MEn3ZBXL0oYr0JFejSzWrH4lc7IY+a+LU60EHpRXMxXk8f3ZDVuLVpV4ZVau+nmtGXxaHXDHU3vobdFZ0erQn7yMtWI762cZEldcMVRntJHRGvTlsyzRUazwt0kX86eHU/xD862Uk9maKSYtFGRRVDCiiigAopCy/3hTTLGOrr+dJyS3YrofRVd723XrIPwqvJqsK/dUtWM8VRhvJGcq1OO7NCgkDqQKxJtWlb/AFahapzXc8n3pDXFUzWlH4dTmnj6a21N6a9t4vvPk+grPudWY5WJQPc1lkk9TSV51bM609I6HHUx1SW2hJLPLKcu5NR0VJBC80gVVJNcHvTl3Zy+9Ni20LTSBFro7SBYIQg69zTLC0S2j9XPU1Zr6PAYP2EeaXxM9nC4b2Su9wooor0TrCiiigAooooAKKKKACiiigAooooAKKKKAKuq6dY6pZPZajax3Ns/3o5BlTWF/wAK+8Ff9C1p3/fqunoq41JxVotopSa2ZzH/AAr7wV/0LWnf9+qP+FfeCv8AoWtO/wC/VdPRVe3q/wAz+8ftJdzmP+FfeCv+ha07/v1R/wAK+8Ff9C1p3/fqunoo9vV/mf3h7SXc5j/hX3gr/oWtO/79Uf8ACvvBX/Qtad/36rp6KPb1f5n94e0l3OY/4V94K/6FrTv+/VH/AAr7wV/0LWnf9+q6eij29X+Z/eHtJdzmP+FfeCv+ha07/v1R/wAK+8Ff9C1p3/fqunoo9vV/mf3h7SXc5j/hX3gr/oWtO/79Uf8ACvvBX/Qtad/36rp6KPb1f5n94e0l3OY/4V94K/6FrTv+/VH/AAr7wV/0LWnf9+q6eij29X+Z/eHtJdznLbwL4Ptp0ng8O2EcqHcrCPkGujACgAAADoBRRUSnKXxO5Lk3uwoooqRBRRRQAUUUUAFFFFABRRRQAUUUUAFFFFABRRRQAUUUUAFFFFABRRRQAUUUUAFFFFABRRRQAUUUUAFFFFABRRRQAUUUUAFFFFABRRRQAUUUUAFFFFACOqupVhkGsPUdPMJMkfKfyrdoIBGCMiubE4WGIjaW5jWoRqqzORorW1PT+ssI47ispgVODXzFfDzoS5ZHiVaMqTtISiiisTIKKms7driXYpxxU02nXEZ+7ke1axoVJR5ktDRUpyjzJaFOinvHIv3lIphFZNNbmbTQUUUUAFGTRRQA7e3rThNKP4z+dR0U1JrZjUmupMt1MP8Alo3504Xlxj/WN+dV6KtVqi+0yvaT7lj7Zcf89D+dIbuc/wDLRvzqCij21T+Zh7WfckM8p6yN+dNMjHqxptFQ5Se7Jcm+oZNFFFIQUUUUAFFTQ28spwqk1qWmlKpDTHJ9K6aGEq1n7q0N6WHnU2Rn2llLcNwML3Nbtpax26AKPm7mpkVUXaoAFLX0GFwMKGu7PWoYaNLXqFFFFdp0hRRRQAUUUUAFFFFABRRRQAUUUUAFFFFABRRRQAUUUUAFFFFABRRRQAUUUUAFFFFABRRRQAUUUUAFFFFABRRRQAUUUUAFFFFABRRRQAUUUUAFFFFABRRRQAUUUUAFFFFABRRRQAUUUUAFFFFABRRRQAUUUUAFFFFABRRRQAUUUUAFFFFABRRRQAUUUUAFFFFABRRRQAUUUUAFFFFABWZqWnq4MkIw3cVp0VlWoQrR5ZIzqU41I2kckyspwwwaSug1GxW4BdOH/nWFLG0blWBBFfMYrCTw8tdjxa+HlSfkaWgp87N7Vs1naGm23LeprRr6DAQ5aET1sLHlpIY8Ub/eQH8KrS6dbuc7cH2q5RXROjCfxK5rKnGW6MmTSBklJD+NVpNLuF6AN9K36K455ZQl0sc8sFSl0OYe0nU4aMio2jdTgqa6ummNG6qD+Fc0snj9mRjLL10Zym0+lJXUNa27f8sl/Ko20+1Jz5ePpWEsoqdJIyeXz6M5uiugbTLcnPOfrTTpMHq2frWbyqv5EPAVTBord/smDP3m/Ol/sm39W/Ol/ZdfyF9RqmDRXQrpluOxJ+tSJY2y/wDLMH61aymq92i1l8+rOcCMegNSx2szn5Yya6NIYV+7Go/CpBXRDJ19qRrHL19pmHDpMzcuQoq9BpkEZy3zn3q9RXdSwFCn0udUMLSh0ERVQYVQB7CloorsSsdAUUUUAFFFFABRRRQAUUUUAFFFFABRRRQAUUUUAFFFFABRRRQAUUUUAFFFFABRRRQAUUUUAFFFFABRRRQAUUUUAFFFFABRRRQAUUUUAFFFFABRRRQAUUUUAFFFFABRRRQAUUUUAFFFFABRRRQAUUUUAFFFFABRRRQAUUUUAFFFFABRRRQAUUUUAFFFFABRRRQAUUUUAFFFFABRRRQAUUUUAFFFFABRRRQAVWvLOO4XkAN2NWaKicIzjyyWhMoqSsyK0hFvCIwc4qWiinGKilFDSSVkFFFFUMKKKKACiiigAooooAKKKKACiiigAooooAKKKKACiiigAooooAKKKKACiiigAooooAKKKKACiiigAooooAKKKKACiiigAooooAKKKKACiiigAooooAKKKKACiiigAooooAKKKKACiiigAooooAKKKKACiiigAooooAT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FV6KAP/9k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g;base64,%20/9j/4AAQSkZJRgABAQEAYABgAAD/2wBDAAUDBAQEAwUEBAQFBQUGBwwIBwcHBw8LCwkMEQ8SEhEPERETFhwXExQaFRERGCEYGh0dHx8fExciJCIeJBweHx7/2wBDAQUFBQcGBw4ICA4eFBEUHh4eHh4eHh4eHh4eHh4eHh4eHh4eHh4eHh4eHh4eHh4eHh4eHh4eHh4eHh4eHh4eHh7/wAARCAG8A1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rqNjpVhLf6jdRWttEpZ5ZG2qo+tWq+ff2orpbjxv4K0DXLmW08L3c7G9cEhJGBG1XPQDr1oAvan8ate8T6hJpnwp8JXWtBW2nUrn9zbA+xb734VLpVn+0O2uWV7ql54f+x+apuLWHghO4Bz1r17w5Y6Pp+lQW+hw2sdkqgR/Z8FSPqOtaNACLnaN3XHNLWRrniPS9G1HTrC/nMc2oyGO3G0kMwGcVr0AFFchp3j3T774mX/AIGjtbgXdnbrO0xA8sgjp65rI8BePr3XPil4s8H3trFEukMrQOpOXQnHP5igD0aivKvjn8UNT8GLBpfhTRP7e1+ZTN9l3bVjhX7zse1dD4e+IGm3nwttfHWp/wCh20lv5sidSG6bR6kngUAdpRXFfC34kaJ8Qba8fTILu0ns3CzW90myQA5w2PQ4NZfxQ+IF/wCEfiB4N0VLWKSx12aaGaRidyMoTbj/AL6NAHpNFc78RfFdn4N8LXOtXYMjIAsEK8tLIeFUD61xnwG+JuseOP7csvE2hDQ9U0p0eSDfuAhkDFGJ9cKaAPVaK830j4y+FdT+IB8IW6XgkLGOG9aPFvM4+8qt3I4r0igAorz7xt8SF0zVToPhnRbvxJrS482C1KhIP992IA+mc1U+G/xK1PXvGd94P8ReGbjRdWtYBcYaRHRkPTlSf1oA9MrCh8WaLN4yl8JQzvJqsNv9okjVCVRM45bpW7Xhvha6tbL9qbxbLeXUNvH/AGQnzSyBAPnXuaAPcqK4rWPin4F0zU7PTH8QWlzeXc6wRxWz+adx/wB3PFT6L4+0nVPH+p+DYYZ0vdPgE8kjgbGBI4HfvQB11cV8Qdb8ZaRrmhr4e8PpqemTz+XqL+aFeFTjDAd+9cX8QPjjNodzcT+H/COp6/o9g4W/v7YLsTnGFBILfgK6Txt8ToND+G+jeM7Wwllg1O7toFhlG10EpIyQe4xQB6IhLIGIwSOnpS1FZzfaLSKfGPMQNj6ivJPil8T9fg8XQ+B/hzpMWsa9sM15JK22C0jHTcfU9gPQ0AewUVyPwo8Rar4i8NvLrlmlrqdpcNbXSpnYXABypPUYYV11AFXUtRsNNgNxqF5Baxf35XCj8zXMf8LS+HIDFvGuhrtJB3XiDp1781Y+Ivgfw54201IPEVm9zFbh2jVZSnJHPTr0rwf9lj4Y+Adb8MapdahokN1d2mr3VuDISSqrKwUfligD0/U/j58NbN/Kt9Xm1ObHEen27Tsf++a6P4d+Mrvxes11/wAI7qGl2IAMMl4hjeT/AIAeRVyz8M+DvDlp50Wl6XYQx9ZXRVA/4Ea2r27hs9Mmvsb4YYjJhO6gZ4oAs0VyXwq8dab8QvC417Tbee2j8+WExTgb1KOV7cc4zS6h8RfCNj4yt/CNzqyLq052rEEYgE9AWAwD7ZoA6yimyyJFE8sjBERSzMegA6mvAdb+LvjnV9T1XUvAugWt14X0Tc11eXDlTc7PvLEB1P1xQB9AUVynifxxY+G/h1J401S2uBawwpLLEgG8biBjn61BrvxE0XSvBll4jaOeY6jGpsbOMZmndhkIB0z7nigDsqK8d8B/GqbVNe1PRPFXhPVPDt1ZWzXYMyh0aIdeVJGcV6roWqWetaVBqdhJ5ltOu5GxjIoAu0VyXxM8c2HgXT7C8vrWe5F7epaIsIGQWB557cVnfEn4paL4Dihm1bTtUlhmt/OWS3tzIo/2TjofrxQB31FcB4F+L3gfxbpdreWurJZSXCBvIvQYWUntlsA/gTXexSRzRrJFIsiMMhlOQfxoAdWFqPizRbHxXYeF553OqXyNJDEiFvlXqSe1bteIeKJobb9rDw7NcTxwxjSZ8tIwVR8h7mgD2+uM07WvGH/CyrvR77QUTw/5W62v0lBJOOhH1pPFPxS8CeHYwb7xHYvIWVViglErkk4HC5qG98fxw/E7RvCMdqXi1O0a4WfpjAyBigDuqKbLIkUTyyMERFLMxOAAOpNcr4O+IXhfxZLfLo2oLLHZy+S8rAojP6KTjd+FAHWUU2WQRwvJgsFUtgd65H4W+P8AS/iDpd5qGl29xAlpctbukwG7cPpQB2FFcj4g+I/g/QvFNl4Z1LVki1O8YJFEEZsE9AxAwM89fSuuHIyOlABRRRQAUUUUAFFFFABRRRQAUUUUAFFFFABRRRQAUUUUAFFFFABRRRQAUUUUAFFFFABRRRQAUUUUAFFFFABRRRQAUUUUAFFFFABRRRQAUUUUAFFFFABRRRQAUUUUAFFFFABRRRQAUUUUAFFFFABWR4s8M6J4q0p9M12wivLZugccqfUHsa16bLJHDG0krqiKMszHAAoA8Vu/g54m8OTG6+HPju9sEQ5Swv0+0RfQHK4H51Vs/ix408EapDpvxZ8ORW9nK4RNY0+QyQ89C6kDb+Zr3OCaKeJZYZEkjYZDKcg149+1hr2jxfC7UvDbeXd6vqsRt7K1QB5PMbgNjqOe9AC/tHSr/wAI74c8W2MolgsNUt5TIh4MbuoJ+mDXrsN1DLZLeK48hoxIG7bcZz+Vee6R4DmvPgLa+B9YcG7OliBpMk7JNvDfgcV534Vk+L2raBD8N9U0j+zIbMfZrrXBJnfAvAKD+8VA/OgC78AtZh8XfHHx/wCIrdVa1hZbS2kB++qnGf0q/wCEZE039qDxi0jBYG0Y3Uhx02yJn9Cah/ZQ0yzsZ/GTaemy1XWJoYR1wquQOe/SuV+MmtXWjfHi90vTIgdQ1/RlsYgQfmDTRbz/AN8bqAPRfhjYDXG8UeO9UVTJqIkt7fdyEt0BwR6Zz+lcF8I0k8VeHfCHhBm36faSyX1/GR96NWPlf+Pha9y/smDQfhvJpNsMR22nsg/BTXlP7GOn3LeCJ9Zvogsple1t2x1hDZH60AadoYdC/aoFnAoht9V0KWRkRMAyRyRBf0Zqh/afQx658Pr9CN8WtrGAR2fGf5UnxFYr+1R4F2nG7SbwNjuN8VS/td3sOk+DtD1qZcpY61BKWx060AaniWNvGnxo0/QmAfSfD0X2247hrknaqH/gJzXDa5qj6N8bPiJa6ZII5tQsNMtocdPNYTf0Br0r4DWc03h278VX0YW/165a5k9kHypj/gIFeW+H9PudV/bA8S2zRh9PitbW5mJHSRN4T9GagDd+M+gWvhH4b+FbqzhWG40u/iZnC/MWkIMhz9c16R8XvF6+EvhpqXiKH5pVt826n+JmHFcz+1jx8Hbth1F3AQfT5qwP2nbO/vf2fLOe0V5PsyW884UZJQKCaAMr4S6Z8Ux4Tjt9M0fT9IudRzcX2tXc5lmkd+SRFtHGMfxV6j4L8GaZ4Hiutb1XVZdQ1a5A+16jcDBY+ijsPbJq34H8e+FNa8Hafq1rrVikDWyFg8yqYyBggjtXNf23/wALH8d29lorGTw1pL77q6H3LmUfwD1Xpz9aAG6z8PfiHrOuXk1z8SmtNLkmZoba2sMOqE8Df5nYe1eVeEPhPo19+0L4i0LXdW1fVI4NOWUSyXG13JdeGwOR7V9W14fZeXp37XF0rSGNr/R8qD/GQR/hQB3nh34WeAtBuI7nT/DtotzE25JnBZ1Prk14N4zvNR0/9o3xDoeibm1PX7KO2iK8GKN2AkcH1VCzD6V9W14VoltZv+17qk9xEpuY9JzbsRyM4Bx+GaAPWfC3hnTNC8MQaFDbxvAiAS7lz5jdyfXmuA/ah06Cb4ZWNsgWGKHWbN1VRx8rnivW68w/afjjb4SXs0jui21xFPuTqNpoA6jxPr0Phj4a3WuysFWz0/zFz3bb8o/PFcV+zJ4bks/CVx4s1RTJrHiCY3U0rjkR/wACj25NZH7SV5M3wC09YtzWt3LYrcuO0e9CSfau2/4TPw54Z8FaZHb3kN1cNbpHaWkDBnkbbwAB29TQB21tHaQSSQ26xI7HzHVepzxk/lU9cf8ADfRdUgS58QeIZWbV9RwWjDHZBEPuxgfmc+9dhQBxfxU1zxlo1hbjwf4Xttdln3rN514YBDwMHhG3d/TpXzt+zpb/ABb1SPxdZ6HfaToCxa1ILtZYTOySsqsdvK5GGFfXjDKkeorwn9n+T+yvjB8TPDcjMr/2ml2FY9Q0EfNAG1ZfB/VNUnim8eeN77XkQhjawQ/ZoSfQjc2R+Veqz2sb6c9kigRmLywOwGMVOzKqlmYADqSa4jwd4yvNb8fa/oPkW8thp+0wXcDZDZ6o3+0KAPLfgDr8fhL4XeLp50yNN1i9SNF6ufOfAAqP4j+FW8N+BPDfiC+8uTxFJr9hPe3BHzO73CbgD2XnpWZ8OrKbUvjLrng4rJ9htdXbU7nK4Rhu3eWfr/Wu3/aulRNA8Nw7sFtessL64nSgC1+0/wCJtQ074e2+i6KzLq/iGeOyg2feUORvP/fO6u78BeEdM8L+CLLwzbwI9vFAElyP9acck/WvJvifOh/aO+HFvqDCOwjheZGkIEfm7CADn6133jbxu0sn/CNeC3i1HXrkbQyHdFaqesjkenp3oAz/ANpy2ivvgP4ntYJEULbD7vIG1gcfpXLfs7WJ8ZWuk+LdQQvp+lWEdppcT8rv/wCWjkeowAPqa6D4waL/AGH+zx4gsBNLcTLYs0srnLO3c10nwMt7K3+E/h6OwjVIjZoxCjHzEc0AbviXRbXUtK1GMW8X2m5tHg83aN2CDxmuH/Zlv2ufhqljMx+06fdzW8qnqMMcfpXqBr5/1iH4gfDT4latN4S8NjXNC8QYlWNZNptrgcZOf4SMmgBv7SviC3vviR4A8C2+yWabUhd3QzzGijC/nuP5V6j8Y4ov+FYa4DGjbbJwu5QccV4c3hm8tfj54Im1yYT6/ew3d5fEciNQYtkY9AuW/OvSf2lvFWp6B4IvLS08M3erQXls6yzQSBRBx1II5oAd8KfCPhbxP8H/AAzJquh2ksn9nRLvC4YELjOR3rK8W6drXwhWPxF4e1K41Hw8ZlW9068k3NGD/FG/p7Y/GsT4N+PvGa/C/QNN0D4b396I7NFW7kvESNsDrgjNbsngb4heP9Qjk+IOqWmn6HFIsiaXp6kNIR08xiTn8MUAauveE/HnizVRqum/EH+ytCvIo5oLaPT90qqyA43eYP5V5NqfwqsW/aN0TQtc8Qa1q0Vxp0skksk4VshTwOOB7V9VW0MVtbRW8CBIokCIo7KBgCvE/iX5en/tK+B7+SQxfaYJYQexOCMUAdnonwf+HekyLLB4ctppVIKyT5dgR35rmfGVpHD+0t4NmXAD6fMAuOBjNex14/8AFMRW/wAdfAF68joxL2646NuJ4P50AH7VXiXUNJ8BRaDo0hj1TxBdR6dA46qJGCuf++Saz/EHwJhn+FemeH/DurXGjarpyrNHPGfllmHJ3jvk+9RfH66tLP4u/Dq51hlj0yO9fMkn3FcxsFz+OK9U8QeNvC2h6RNqmoa1Zpbxpu+WUEt7ADqaAOM+AnjrV/EEGo+FfFdslv4k0QiO62HKTL0Dj61x37P2pR+FfD3xFllVFTTtUYxjoGds7R+LED8a3vgDp+o614q8R/EnULR7OPWCIbGFxhvJU5DH3NcDolrd6j8fPE3gWBX+wS6rHqGogqQrQorFce/meXQBueP/AAzHZfCqDxXfRJ/bt1q0F7JLJy6D5gsYPoMn869/0eRpdIs5G6vAjH6lRXk/7WUkVr8K7NC3lqdXtY19/vYH6V6toX/IDsP+vaP/ANBFAFyiiigAooooAKKKKACiiigAooooAKKKKACiiigAooooAKKKKACiiigAooooAKKKKACiiigAooooAKKKKACiiigAooooAKKKKACiiigAooooAKKKKACiiigAooooAKKKKACiiigAooooAKKKKACs3xTo8Ov+Hr7RriaWGK7haJpIzhlB7g1pUUAfPunfs8+JNLQ2+mfGTxHb2nRIWgV9i+gJau1+HfwZ8P8AhXUxrV/eXviDWhyL2/kLlf8AdU5C16bRQAVFef8AHpN/1zb+VS02RRJGyHowINAHjP7JJU+D9ePQ/wBu3WR3/wBYa67XPhppWr/FnSPiFd3EjXelW7wwW+wbMtxuJ9cZpvwo+HcfgO41poNSluYtSu3uBGwwI9xJwPzrvKAI7qCO6tpLeZd0cilWHqDVPw7oum+H9Ji0vSbZbe0izsQds1oUUAcxrPgnStU8daV4wuGk+36ZBJBCAfl2uVJz/wB8iq3xe8B2PxH8I/8ACN6jdSW1ubmK4ZkUMTsOdvPrXYUUAVdIsYdM0u1062XENtEsSD2UYFUtN8N6Pp2v3+u2lmqahqCotzNnJYJnaPbqa16KAMDx94V0/wAZeHJND1QuLaR1c7Dg5U5Faa6bZnSE0qaFJ7UQiEpIMhlAxzVyigDySX9nX4XPfSXS6TeRCR97wxXrrET/ALoOK9M0DRdL0HTItN0exhs7SIYSOJcAVfooAK5bU/Aui6h4/wBO8bTrKNU0+JooSrkKVIIII79a6migArmh4M0kfEE+NgHGpG1+zHn5Sv0rpaKACsbxt4es/Ffha/8AD98zLBexGNmXque4rZooAwJfCek3XgxfCepQ/bdPECwMsnVgOh9jxWD4H+EPgfwdqX9o6Rp0zXQBWOS6naYxj0Xd0rvaKACiiigArzT4g/CDS/E/iQeJtP1fUdB1koI5bmyfHmgdNy5wa9LooA8j/wCFN6jdMsesfEPXry06NDH+5LD/AHlOa9D8I+F9F8K6YNP0WzW3i6sxO55D6sx5JrZooApWmk6Zaajc6hbWMEV3c486ZUAZ8DAyfwrk/ix8PYfHiaQsuoyWf9m38V2NiBt+xw2056ZxXc0UAcn4++Hvhnxxp1tZeILSSUWzBoZYZTHIhAxww5FT+BfA3hvwVaPb6BYmHzP9ZLI5eR/qx5NdLRQBneJtHtPEGgX2i3yk215A8MmOuGGM0zwpolr4c8P2mi2JY29rGEQt1xWpRQAUUUUAeHa8V/4a/wDDwb/oBXWM+u6OvQ/jH/yTHXv+vN/5Vm+KvhtDrXxQ0TxwmpTW0+mxPE0SDiRWK8fpXX+J9It9e0G80e6Z1huojGxQ4IB9KAOU/Z8/5I14Y/68Y/5V3lZHgzQLXwv4X0/QLN5JILKFYkaQ5YgDvWvQAVy3jHwLovinW9F1jUll+06NOJ7Vo3K4bOefUV1NFABXMeMPBlh4k1rQtVuZpYrjRrxLqHZ0Yqc7T7GunooA57x74M8O+ONFbSPEdgt3bEhhztZCO6sOQa4jw9+z98O9Jvku2tL7UDEwaKO8u3ljXHT5Twa9YooAZBFHBCsMMaxxoMKqjAAqpbaRpltqk+qQWMEd9cLtlnVAHdc5wT6VeooA4n4yeAYviN4as9Em1CSxS31GG9MiIGJ8vd8uD67q7GygFtZw2ysWEUaoCe+Bi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iluIIhmSVF+ppNpbjSb2JaKyrjxDpUPDXSk+1UpfF2mr9ze/0rCWLoR3kjphgsRPaDOiork38aW38Nu+Peoj41TtbGsXmOGX2jdZVin9g7GiuNHjVc/8AHvT18ax4+a3OaP7Sw38wPKcX/KdfRXLR+M7NuWhcDvVmLxZpjAbiy/WrWOw7+2jOWXYmO8GdBRWXB4g0qb7t0n+FXYby1mGY542/4FW8atOXwyTOedCpD4otE9FIrK3Qg/jS1oZBRRRQAUUUUAFV7m8trZ0SaZUZzhQT1qxXn/j24L6oFVvuD9a5MZifq9PnsduAwv1qryN2PQAcjI6UVxPhTxJs2Wd6xIPCse1dqrBlDKcg9DV4bEwxEOaJGLwlTDT5Zi0UUV0HKFFFFABRRRQAUUUUAFFFFABRRRQAUUUUAFFFFABRRRQAUUUUAFFFFABRRRQAUUUUAFFFFABRRRQAUUUUAFFFFABRRRQAUUUUAFFFFABRRRQAUUUUAFFFFABRRRQAUUUUAFFFFABRRRQAUUUUAFFFFABRRRQAUUUUAFFFFABRRRQAUUUUAFFFFABRRRQAUUUUAFFFFABRRRQAUUUUAFFFFABRUVzcQ20RkmkVFHcmuP1zxcTuhsBgf3zXNiMVSoK82dWGwdXEu0Edbe3trZxl7iZEHoTzXN6j4ygTK2kZc+pri7q6uLly80jMT6moa8Ovm9SelNWR9HhsjpQ1qu7/AANq+8Salck/vii+i8VlTXE8pJklZifU1FRXmTrVKnxSuevTw9KkrQikBJ9aKKKyNQooooGFFFFABRRRQAoYjoSKcssikFXII96ZRTuxNJl+DV7+H7tw/tzWja+K9ShxuYSD/arn6K2hia0PhkznqYShU+KKO2tPGsZ4ubcr7rzWxZ+I9MuQMThCez8V5jQCQciu2nm1ePxann1ckw0/h0PYop4ZRmORWHsakryG3vrq3bdFMyn61s2PizULfCy4mXvnrXoUs5py+NWPMrZDVj/Ddz0RjhSfQV5V4hm8/VZn/wBo11cfi+0mtZFkR4pNpx6ZxXDSu0kjO3UnNc2a4qFWEVB3OvJsHUoznKorDQcHI611fhXxI0DLa3rExnhWPauUory6GInQnzQZ7GJw1PEQ5Jo9kjdZEDowZT0Ip1efeFvEUlpIttcsWhJwCf4a76GWOaMSRsGUjgg19ZhcXDERvHc+KxmCqYWfLLbox9FFFdRxhRRRQAUUUUAFFFFABRRRQAUUUUAFFFFABRRRQAUUUUAFFFFABRRRQAUUUUAFFFFABRRRQAUUUUAFFFFABRRRQAUUUUAFFFFABRRRQAUUUUAFFFFABQeBzRTZUWSNo2+6wwaAOP8AFXxN8G+HPNjvdWSWeIFmhgUyNj8OP1rIs/i7p93YR6hB4U8UvZSAFLj7Gmwj1+/n9Kl8deE9B0L4a64mk6VDGxhaVjt3MTnJ5PNc74Y+Ikuo+CNK0vwP4fudV1FrZFZpo/Kt4QR94sRhseg60AdL438WWurfCLVdd8NXxYmHbG6/KyMSBjnoea6XwC9xJ4L0iS6Z2na1QyFzkk4715h468LzeE/2f9Us7m5We9llgluJI12qWM6cAdhXpvhy8t9P8DWV7eSrFBDZq8jscAACgDdZlVdzMFHqTisvxVZ6jqGhT2+kamunXbbTHcFN4XBBPGR1FebONS+IkF3r2oaleaF4Vtlf7MkR2S3GBzKxPRfQUz4f+IpdW+AmrXsd/PdSWqXMcc8n3iFztNAHrGlrcR6bAl5cLPOqASSqMBz61ZrxG61jWv8AhmvRNZtr2VL0eXJLIvLMu9gR/Kuj8a+INcuNAsNL8N3SW+pS6at7czuu7yY9mQfckg0Ael1y3/CWM3xOk8Gx2JYR6bHfPcbuAHd1Ax/wCud0nx9qkPgXQL8aHd61fXlt+9+znC71wDk9s15vH4i+JGo/tCzSWXhS30W7m0GBDFd3azAxCWUrJ8uMcluOvFAH0nTJZY4l3SyJGPVmwK4Xwpa+ONKmv9c8ceINNuLZYiyW1nA0aRADuWJya84Hii38dWsmsTrq+pi6Lf2XpVmpSPZ/CZJOitQB75dX1napG9xcxRLIdqMzYDH61OzKqlmIAHUmvLdJ8BavdfBv/hG/EF882rBXmhffloW3FkXI644Gfaud8PeKNc+Illpfg3zprW/s38vxJOnysjRnDqv+9g4PvQB7opDDKkEeormPBnimTxDrGt2n2EwQ6dOsUcpbPm9cnHbpWZ4h8W6noF8uh6H4Pv8AV5I4x5bLKI0b23sMV5T8KNX+Keqa54qj0rR9N0h/ta71vJRP5JOf7uM0AfSNFc18P9M8Uabp048Wa1bareyylw1vEY0Rf7oBJNdLQAUUUUAFFFFABRRRQAUUUUAFFFFABRRRQAUUUUAFZ2tatb6bAWkYGTHyoOppuv6tDploZGIMh4Va811K9mvrlppmJJ7eleZj8wWHXLH4vyPXy3LHiXzz0j+ZZ1jWLrUpSZHITso6Vm0UV8xOpKpLmk7s+vp04U48sVZBRVi2srq4YCGF3z6Ctqx8JahPhptsS+5zV0sPVq/BG5nVxVGj8ckjnaUAnoCa7yz8G2keDPMznvjita20HTIPu26k+pr0KeT15fFZHmVM9w8fhTZ5gkEz/djc/hVmPStQkPy2sh/CvU4rW3jACQov4VKFUdFA/CuqOSr7UjjnxBL7MDzBPD2qMP8Aj1f296lXwvqpI/cgfU16XRWyyaj3Zg8+r9EjzX/hFtV/55D86a3hjVV/5Y5/GvTKKf8AY9Duyf7dxHZHlz+H9UU82r49RVZ9L1BDhrSUfUV61SFVPVQfwqJZLT6SZrHP6q3ijx+S3mjbDxOPwqMqw6qRXsD21u67WhQj6VTn0PTZvvWyj6VzzyWX2ZHTDiCP2oHlVFehXfg/T5stG7xt+lZF54NuowTbzJL7dK5KmV4iHS/od1LOMLU+1b1OUorRu9F1C2J8y3fA7gZrPdWU4ZSD71wzpyg7SVj0IVYTV4u4lFFFQaBRRRQAUUUUAFdB4Y8QSafIIZiXhY/lXP0VrRrToyUoMxr0IV4OE1oexW00dxCssTBlYcEVJXmnhvXZtNmCSMXhY8jPSvRbO6hu4FmhYMpFfV4PGwxMfPsfFY7ATwktdV0ZNRRRXacAUUUUAFFFFABRRRQAUUUUAFFFFABRRRQAUUUUAR3M8VtbyXE7iOKNSzsegArxjXPiZ46KXPirRPDdrJ4QsZCskk85W4uEU4LxoFIIOMjnkYrrPjje3K+GbfRrFit1qtwsC/7mRv8A0Ndda6Lp1voEOhi2RrCGBYFiYcFFGAD+AoAp+LbPWNT0aIaLqy6VcB0kMrx7wVBBKnkdRxW1b7xbx+Ywd9o3MOhPrXEfHu7uNO+EHiO8s5GimgsJXjZTgqQhxVe6sdQ1z4OaVdW+uXumXcekR3JmtyMu3kA4bI6ZoA9CrG8ctcJ4L1uS0kaK4jsJ3icdQ4jYg/nivK/hKPid/wAKx0HXrXWbHWhdWMdw9rcxlZXLKDgSZwPyrtNO8WQeJtC1vR7yzl0zWbexlF1ZynJQFSNyt0YZPUUAW/g7qN9qvw40a81KXzbtoAJX9WrqknheVokmjaRfvKGBI+orx7wv4h/4RP4LWkdrmbUrm4Nnp8XeSZug9uAT+FQR6DP4I+IvhC+TULm5utZaeLVfNcnzSIyy4HQYb+VAHtlMjmhkcpHLG7DqFYEivMvi144jstfsfB1pfyWVxdRNcXc8SF3jgXAIQD+Ill/DNYngHQdQuviDaa5oq6pYaDawSLczXz4e/dsbTsPK7cHnvuoA9rpokjMhjEilx1UHkfhXh/ijxprGkfHrU9JguJJ45PD0ZsbP+EzNOV3/AICuhs/AV/ouoweMJPEGp3OoxxM19bK2Y7gnB2qOwHagDsfiD4k/4RXw3Jq32Y3LLIsaxg4yWNbOnTPc6fb3EkflvLErsmc7SRkivAfjh468Xan4FnWw8A3cNqLiM/a7i7RNhycfIRk11GmWfxi17S9OLatouh2bQRO+2FpJmG0ZAYHAoA9dPAqOOeGQMY5o329drA4ryf4k+NIJPFY8Gx6nc2cVtAs2oy2kZeZg33UQDvxzTfhVoeor4yutetIb/TPDrW4ijgvJMvcvk/vSvVeuMH0oA9Xsry1vY2ktLiOZFYoxQ5wwOCPrUwdSxUMCw6jPIrxLVtc/4VP471W3kjll0nW1e6sIlycXRBLIPdnzj610mhtq/gzwo+u6xb3ut6zfuJLiKDnZuPCqOwGaAOh8VeKpNH8T6FosNibhtTn8t33YESd2966mvm/4geL/AB9qHxL8I/Y/BP8AZha52wSXV6jCXOeqjBX8a9O8MaX8T7jxJb6l4k13SYtNiDbrC0t2DMSOMsTjigD0KiiigAooooAKKKKACiiigDC+IH/Il6vnp9lk/wDQTWb8GYYIvhjoHkRRoGsoydgAzxXT6lZwahp9xY3KloZ42jcD0Iwaq+F9FsvDmgWeh6d5v2SziEUXmNubaOmTQByf7QJVfhTqjupZEkt3cAZ+UToT+gNcb8Tdesry38E+EW1GPT9M1ZBdXUsjbVe3iAzHk9yWX8q9pv7O1v7OSzvIEnt5RteNxkMPesPxF4F8J+IbazttY0S2uorL/j3VgR5Y9BjtQBx1ze/8Jzf2vhnwymzwxZFTf3oG1Zdv3Yo/XJHJ6YNZ/wAJ47Nvhn4u0u3jULbyXUZjAwBlWwK9Z0nTbDSbJLLTbWK1t0GFjjGAKisdF0uxju47OyigW8JM4QY3kjBJ/OgDyWwge4/ZSENurNPBp7lVQZO9ZCcVofDK3uLj4W3viXUkeO5v9NUKkgw0KRwhCv0LKW/GvS9J0fT9L0z+zbO3VbXJPlnkc9amu7G1udMl054wttLG0TInHykYOKAOD/ZzcSfCjTHDbgWfB9s1T1D7Pa/tIW08ikS3WiRwo2eDtkkOP/Hq7zwl4f03wvoNvomkxtHZ24xGrNk/nUt3oumXWsW2rz2qPe2ylYZT1UHqKAMD4yw3dx8M9cisUd5zbNtVOprl/hT48+H1n8N9Llh1OxtGitVWaDbtlVgOQUxnNerMqspVlBU8EHvXLL8OfA66p/ai+GdPW837/NCHO71xnFAGLpHiC5t9D1jx3raS2dqylrK3mOCsYHy5Hqx5/GvOfDc178PdQtviRqYL6X4ocTazsXJsjIcqeOqrkZPsa908V+HdM8TeHrjQtUjc2U6hXWNtpwOmKWLw9pC+Hl0CSzjn04ReUYZRuDLjHNAEnhzWLPX9GttX08s1tcpvjLLgkfSvPvhG9vB8SPHmmorJLHcwyMG7hg3Ir02ztrezto7a1hSGGMbURBgKPSqlroumWusXWr29okd7dKFnlHVwOmaANCiiigAooooAKKKKACiiigAooooAKKKKACiiigAqvqF3HZWr3Epwqj86sVwfjjU5Lm7FjBlkQ/MB3NcuMxKw9Ny69DswOFeJqqHTqYetahNqF68sjfLn5R6CqaIzttRSx9AK3tG8L3l7iSb9zH7jk12el6HYWCDZEHf+81eBRy+viZc89L9z6avmeHwkfZw1a7HEaX4Z1C8IZk8qP1aup03wpp9thpszP79K6EAAYAwKK9mhltCl0u/M8DE5tiK2l7LyIobeGEYiiVB7CpaKK70ktjzW29WFFFFMQUUUUAFFFFABRRRQAUUUUAFFFFABRRRQAjKrDDKCPeqF7o2nXYIlt1z6jitCiplCM1aSuXCpODvF2OQ1DwbCcvaSsPRTXN6hol/Z58yFiPUDNep01wu0lgCPcV51bKqNTWOh6mHznEU9Je8jxxgVOGBB9DSVf8QOj6pMyKANx6VQr5iceWTR9hTlzwUu4UUUVBYUUUUAFa/h7WrjTbgDcWhJ+ZayKK0p1JU5KUXqZVaUKsXCauj17T72C+t1mgcMD1HpVivLNC1e40y4DI2YyfmU16RpeoW+oW6ywuDxyvcGvqsFjo4iNnpI+MzDLp4WV1rEt0UUV3nmhRRRQAUUUUAFFFFABRRRQAUUUUAFFFFAHk/x/kfTtX8GeIZt407TdQdrxlBO1WCgE+3Br0R/EWgpYi+bWbD7OV3CTz1wR+dW9TsLPU7KSy1C2jubeQYeOQZBFcZB8I/A8M6uNMdolOVt2lJiH4UAc/8AErXJvGHw68XDSbVn0aLR7oC4kUr9ofymxsB5xn1xWhJrz6P8BNOvrfSrzVgNDjjeK027x+4AJ+YgcV6DLpljJpUmlm2jWzkiMTRKMAqRgj8qz7/TbbTfBl9p1jFthjspUjTrgbDgUAeNfAHxn4q/4VDoGnaf4F1WR4bKNIru4eJbeQbRgjDbsfhXb+GvCviIahrPi7xTLZ/2xeaa9mltZkmKOPhgMsAScqKtfs8NL/wpfwvFPA8EkOnxRsjjByFFd7KvmRsh6MCKAPBfgfC3ifxKs0yl9P8ADpkRFYfK1wxGGHuuD+ddR8aLlrXx14BkVQxOoSpg+6YrtvBHhTS/COmzWOlowSa4e4kZzkszHml8S+FdK8Qajpd/qCzGbS5jNbbHwNxGOeOaAPKzquh6F+0XqreKmhtVu7AfYJ7lf3Zww3KGPAP+FddrXiqHxLqln4b8Iz/alLiS+u4f9VBEP4d3ct2xnpXVeJfCvh3xLHHHr2kWuoLH9zzVyV/GpvD2gaN4ftPsmi6dBYw5yViXGaAPK9Q03T5f2stNa4Ul7bwqGg92+0MOfwr2es2TQtLk8RJ4ga1U6klv9nWbuI927b+ZrSoA4T47wxy/Da/MyFo4mWRgPY103g64juvCOj3URzHLYwup9igNXdTsbXUrCaxvYVmt5lKyI3RhRptlbadp9vYWcQitreNY4kHRVAwB+VAHiXgfWNA0H4x+M7bxTNb2V7Pc+daS3YwHiJ42sePwrtZvEC+MPE9rpXh2ZptLtG8y/u48iNj2jU9z3yOOa6LxL4N8L+JZUl13Q7S/kQYV5V5A+orQ0XSNM0WyWy0qyhs7deiRrgUAeP8AxP0y4+JHjO40nSLtIZfDMYnhc4Ie6xuT3wrYz9K6/wCFXxGsfF0I0yW2ntdctI8X9q6EeSw469Dn2roNC8I6Lo2u6hrVlFILzUHLzsz5GT6DtWlaaTplnqFxqFrYwQ3Vz/rpUXDP9TQB5x8Y3gtPH3gC8mVhv1hIFfspYHrXqgrO1vRNL1oWw1K0S4+yzCeHd/A46MK0QMAAdKACiiigAooooAKKKKACio5Z4YSPNmjjz03MBmmfbLP/AJ+oP+/gp2YWJ6Kg+2Wf/P1B/wB/BR9ss/8An6g/7+CizHYnoqD7ZZ/8/UH/AH8FH2yz/wCfqD/v4KLMLE9FQfbLP/n6g/7+Cj7ZZ/8AP1B/38FFmFieioPtln/z9Qf9/BR9ss/+fqD/AL+CizCxPRUH2yz/AOfqD/v4KPtln/z9Qf8AfwUWYWJ6Kg+2Wf8Az9Qf9/BR9ss/+fqD/v4KLMLE9FQfbLP/AJ+oP+/go+2Wf/P1B/38FFmFieioPtln/wA/UH/fwUfbLP8A5+oP+/goswsT0VB9ss/+fqD/AL+CnJdW0jBUuIWY9AHBJosxWJaKKKQBRRRQAUUUUAFFFFABRRRQAUUUUAFZ0OjWEd2915IaRjnLc4rRoqZQjK3Mti4VJwvyu1wAAGAMCiiiqICiiigAooooAKKKKACiiigAooooAKKKKACiiigAooooAKKKKACiiigAqtqcvk6fPL/dQn9Ks1h+NpzDokir1fC/hWVefJTlLsjfDU/aVYx7s84nfzJnf1JNMpdjf3T+VSpbTufliY/hXxNm2foF4xW5DRV6LSNQk+7ayH8KuReGdUk/5Y7R71pHD1ZbRZlLFUY/FJGLRXTQ+Dr5hl3Rfxq7D4K5Bkuj9AK6I5diZfZOaea4WP2zjKK9Ah8HWC/fkdj+VXofDelRgfuC2PVq3jk9d72RzTz3DrZNnmQVieFJrU0K6v7C6EkEblSeVwcGvRItJ0+P7tpF/wB81YS3gT7sKL9FrqpZPOElLnszjrZ5CpFx5Lp9xbaRpYEkZdpZQSPSpKKK91bHzj3CiiimIKKKKACiiigAooooAKKKKACiiigAopsjpGpaR1RR1LHAqL7ZZ/8AP1B/38FOzAnoIDAggEHqDUH2yz/5+oP+/go+2Wf/AD9Qf9/BRZjsSwxxwxiOGNI0XgKowB+FOqD7ZZ/8/UH/AH8FH2yz/wCfqD/v4KLMLE9FQfbLP/n6g/7+Cj7ZZ/8AP1B/38FFmFieioPtln/z9Qf9/BR9ss/+fqD/AL+CizCxPRUH2yz/AOfqD/v4KPtln/z9Qf8AfwUWYWJ6Kg+2Wf8Az9Qf9/BR9ss/+fqD/v4KLMLE9FQfbLP/AJ+oP+/go+2Wf/P1B/38FFmFieioPtln/wA/UH/fwUfbLP8A5+oP+/goswsT0VB9ss/+fqD/AL+Cj7ZZ/wDP1B/38FFmFieigEEZByPWikIKKKKACiiigDwP9pSz/tTx94R0qS6uYIbrKSGCUocFj6Vkf8Kk0b/oNa7/AOBh/wAK6H49/wDJV/A//XT/ANmNdJX0NKtOnh6ai7afqz0YTlGnGzPOv+FSaN/0Gtd/8DD/AIUf8Kk0b/oNa7/4GH/CvRaKr61W/mH7Wfc86/4VJo3/AEGtd/8AAw/4Uf8ACpNG/wCg1rv/AIGH/CvRaKPrVb+YPaz7nnX/AAqTRv8AoNa7/wCBh/wo/wCFSaN/0Gtd/wDAw/4V6LRR9arfzB7Wfc86/wCFSaN/0Gtd/wDAw/4Uf8Kk0b/oNa7/AOBh/wAK9Foo+tVv5g9rPuedf8Kk0b/oNa7/AOBh/wAKP+FSaN/0Gtd/8DD/AIV6LRR9arfzB7Wfc86/4VJo3/Qa13/wMP8AhR/wqTRv+g1rv/gYf8K9Foo+tVv5g9rPuedf8Kk0b/oNa7/4GH/Cj/hUmjf9BrXf/Aw/4V6LRR9arfzB7Wfc86/4VJo3/Qa13/wMP+FH/CpNG/6DWu/+Bh/wr0Wij61W/mD2s+551/wqTRv+g1rv/gYf8KzvD3h2Hwt8dPCVlZahqE8U7SO4uJy3IjavVq4PUv8Ak4PwV9Jf/QDVwr1JqSk9LP8AIanJppvoz6Kooor5k8wKKKKACiiigAooooAKKKKACiiigAooooAKKKKACiiigAooooAKKKKACiiigAooooAKKKKACiiigAooooAKKKKACisHxX4v8P8Ahi2M2salDbjspbk15Prv7SPh22laPTdPnusfxt901cacpbIaTZ7tUN3aw3cXlzxh19DXzcn7Tl15g3eH7fZnnDNnH511Ph/9ozwveyrFqNrNZkn75+6KcsPK2qKXNF3R7DFpWnxY2WkQx7VZS3gQYWJB/wABrN8OeI9F8Q2i3WkX8N1GR/A3Na1YqnGOysEqk5fE2IFUdAB+FLRRVEBRRRQAUUUUAFFFFABRRRQAUUUUAFFFFABRRRQAUUUUAFFFFABRRRQB5x+0jJJH8I9WeOR42G3DKxBHPqK8m0L4XaVfaJY3s2s62JLi3jlcLdnALKCcce9er/tK/wDJINW/4B/OsXwh/wAippH/AF5Q/wDoAr3MFUlTwt4u2r/JHfQk40tO5x//AAqTRv8AoNa7/wCBh/wo/wCFSaN/0Gtd/wDAw/4V6LRW/wBarfzF+1n3POv+FSaN/wBBrXf/AAMP+FH/AAqTRv8AoNa7/wCBh/wr0Wij61W/mD2s+551/wAKk0b/AKDWu/8AgYf8KP8AhUmjf9BrXf8AwMP+Fei0UfWq38we1n3POv8AhUmjf9BrXf8AwMP+FH/CpNG/6DWu/wDgYf8ACvRaKPrVb+YPaz7nnX/CpNG/6DWu/wDgYf8ACj/hUmjf9BrXf/Aw/wCFei0UfWq38we1n3POv+FSaN/0Gtd/8DD/AIUf8Kk0b/oNa7/4GH/CvRaKPrVb+YPaz7nnX/CpNG/6DWu/+Bh/wo/4VJo3/Qa13/wMP+Fei0UfWq38we1n3POv+FSaN/0Gtd/8DD/hR/wqTRv+g1rv/gYf8K9Foo+tVv5g9rPuedf8Kk0b/oNa7/4GH/CuY+J3gOx8M+EptWsdW1iSZJEUCW6JXDMAf517ZXA/Hz/knF1/12i/9DFa4fEVZVYpvqXTqSckmz3nwoSfDWmkkk/Zo8k/7orTrM8J/wDIs6b/ANesf/oIrTr5mfxM8uW7CiiipEFFFFAHhvx7/wCSr+B/+un/ALMa6Sub+Pf/ACVfwP8A9dP/AGY10le7H+BT9P1Z3r+HEKKKKkQUUUUAFFFFABRRRQAUUUUAFFFFABRRRQAUUUUAFcHqX/Jwfgr6S/8AoBrvK4PUv+Tg/BX0l/8AQDW1H7X+F/kXHr6M+iqKKK+ePOCiiigAooooAKKKKACiiigAooooAKKKKACiiigAooooAKKKKACiiigAooooAKKKKACiiigAooooAKKKKACvFPjr8ZofDAk0Tw9LHNqhGJJByIf/AK9dP8evHK+C/BzyQOBf3eY7cdx6t+GRXxLd3E13dS3VxI0k0rF3ZjkknrXTQpc3vMuMSzresanrV897ql7Nd3Dnl5XLGqNFFdpYUUUUAbHhXxNrXhnUkvtHvpraVTkhWIDD0NfXHwS+LVl43txYX2y21aNeUzgSe4r4vq/4f1a90PWLbVNPmaK4t3DowPpWdSkprzE1c/RSivA7r9o7Rrfw7bPDaPc6m8Y8xOio2O9XvgL8TtX8a6/qTaxcQW9tHHmKIEADn3ridGSTbM+Vnt1FVv7Qsf8An8t/+/go/tCx/wCfy3/7+CshFmiq39oWP/P5b/8AfwUf2hY/8/lv/wB/BQBZoqt/aFj/AM/lv/38FH9oWP8Az+W//fwUAWaKrf2hY/8AP5b/APfwVJDcW85IhnjkI67GBxQBLRRRQAUUUUAFFFFABRRRQAUUUUAFFFFAHm37Sv8AySDVv+AfzrF8If8AIqaR/wBeUP8A6AK2v2lf+SQat/wD+dYvhD/kVNI/68of/QBXs4X/AHVf4n+SO2l/C+Zq0VU1i6ey0q6u41DPDE0gB6EgZrP8C6xNr/hu11S4jSOSbOVToMHFacj5eboVZ2ubdFc34X8QXOra9rOnzQxpHYSbEZerDPesn4jeOLjw9MtvplqlzMmGuC/3Y1JA/mRVxozlPkW5Sg27HdUVzHiHxSdI8L2mptAJbm7KRxRg8b26fhWdpFj4u0/Xm1KZbW7gviBKkZP7leuRmhUna7dg5dLncUVxF1rt/D8TV0x7zy9P+zGRkbAUHI5z+NdjbXVtdAm2uIpgOpjcNj8qmdNxtfqJxaJqK4O71bVNX8eXXh+21R9Kt7OASM8YG6TP1qz8NNb1HUptXsb64+2LY3GyK6PWQHPBxxxirdGSjzf1qNwaVzs6K5rVPENxaeONP0JYojb3MJkeQ/eXBqva+KLzVfFEmnaLbxzWNsCtzcPnG/0Wl7KVr/MXIzraK5Lwx4smutQ1HS9ahS0vbNmbC8K0fZhTfDXijUNah1K/js4xYwsy2rZwZSO+TxjNDozVx8jOvory+38ca02vSwtbAyfZ1xa+avlq+3k7vTPavTomZokZgAxUEgetFSlKna4Sg47jq4H4+f8AJOLr/rtF/wChiu+rgfj5/wAk4uv+u0X/AKGKrDfxo+qHS+NHvPhP/kWdN/69Y/8A0EVp1meE/wDkWdN/69Y//QRWnXz8/iZ50t2FFFFSIKKKKAPDfj3/AMlX8D/9dP8A2Y10lc38e/8Akq/gf/rp/wCzGukr3Y/wKfp+rO9fw4hRQKXa390/lUiEopdrf3T+VG1v7p/KgBKKXa390/lRtb+6fyoASil2t/dP5UbW/un8qAEopdrf3T+VG1v7p/KgBKKXa390/lRtb+6fyoASil2t/dP5UbW/un8qAEopdrf3T+VIQR1GKACuD1L/AJOD8FfSX/0A13lcHqX/ACcH4K+kv/oBraj9r/C/yLj19GfRVFFFfPHnBRRRQAUUUUAFFFFABRRRQAUUUUAFFFFABRRRQAUUUUAFFFFABRRRQAUUUUAFFFFABRRRQAUUUUAFFY+ra7BaubeD99P3A6L9TWOt5f38mPMd+eVT7tAHzR+1P4ibWPiI9hG5NvYRiMLngPzuP8q5z4UfDbWPH1862f7myhYCa4boD6D1NZ3xWaRviVrqTE5W8K89hgV9SfBKzbRfh3pctnD+5mjMjyJzuO49cfl+Fd05+zpqxo3ZGPH+zh4TGmrC91ctdhcGbccE+uOleJfGH4U6p4BmW48w3emyNhJgOnsfSvtGxvo7lQMgP6etc58YdMtdV+HmrW91s2rAzgt2IGRWFOvJS1ZKk7nwVRSDoKWu80CiiigCS1EbXMSzNtiLgOfQZ5r6H8L+Gvg61lE9n4gmFw0YMwhumBB75wa+dK7z4RfEI+Aru6nGnpeeem3DAcfnUVItrQGez/8ACM/DD/oYdR/8C3/xo/4Rn4Yf9DDqP/gW/wDjWB/w0g//AELcP5LR/wANIP8A9C3D+S1hyVCdTf8A+EZ+GH/Qw6j/AOBb/wCNH/CM/DD/AKGHUf8AwLf/ABrA/wCGkH/6FuH8lo/4aQf/AKFuH8lo5Kgam/8A8Iz8MP8AoYdR/wDAt/8AGj/hGfhh/wBDDqP/AIFv/jWB/wANIP8A9C3D+S0f8NIP/wBC3D+S0clQNTf/AOEZ+GH/AEMOo/8AgW/+NWbKTwt4Pf8Atbwxrl1c3Cf6y2lnZxKvcYJ61y//AA0g/wD0LcP5LR/w0g//AELcP5LS5KnUVmfRnhnWrLX9Hg1OxcNHKucd1PcGtOvmT4d/GGa++IUcdhoUqQagwW4hhXPzf38CvpuuepBwepLVgoooqBBRRRQAUUUUAFFFFABRRRQB5t+0r/ySDVv+AfzrF8If8ippH/XlD/6AK2v2lf8AkkGrf8A/nWL4Q/5FTSP+vKH/ANAFezhf91X+J/kjtpfwvmP8Uf8AIt6j/wBe0n/oJriPhhp/iGbwbZSWWvJawHdtjNurbefUiu/1a1a90u6s1YIZomjDHtkYqh4K0aTw/wCHrbS5JlmaHOXUYByc10wqKNJrrc1UrRscN4Nv20LUfGF9qE4uXtmLswXbvI9APWsDV9U0WbwFqd1LrFtPrOoPGzxB8soEinb+n6V6f4c8OPpet6vfzTRzJqEm8Jj7vPepPGnh5Ne8O3GlweTbySlCJCnTDA9vpXQq8PaX9PwLU1zfcZMen6P408EW1nDeI7RIhSaI5MUg6GsybV/FPgy4gh1ox6npcsiwxTrw8fPVsV0mpaVqltotomkX62s9mAXG0lJgByCAOc1habpGueL4rK+8STRwW0MnmLaxoVLMDxuBA4qYSjZ8z938RJrrsZesWVrrHxato7jc0D2hcpnAcZHB9RWhp9rb6H8VxYabGLa0uLIySQxjCblPXA+tbh8Lyf8ACbR+IFuI1hSAxCHBz1H+FTT+HZJPHEXiH7QgjS3aExY5Oe9DrRta+lvxDnW3keea/Yap4y1PUNe0lTbx6cTb7YztkuMcsCRzjFaWl+K7OKHRNH8MRxWlxJN5d5bFBvTHUt9fWuitvC+s6PqF3L4f1O3itbtjJJDcKWAf1GAazovh5dQ6iNdh1hhrRfLuQfKK/wB3Fae1ptWb0W3/AASuaLVmZfxTtdSuvHmm2+mSFLs2bYI6kZOQK6f4UXWmzeGhb2MPkT2zmO7jP3hKD82fxq1c+Hbq58Xabr811Fm0gMciAH5ye4qG48KzweKf7b0a8S085cXMRBxIfXispVIypqF+hLknFROM+MqtdeIol0YStfxWxN40ZP8AqsdDj8a7zwYmk3/gmyhsYw1jJBt2n16N+uai8IeF30l7+71K5S9vr6QtLIBxt7DmneEfDU3h7UL8QXYfTp3MkUHOYyev60qlSLhyJ7fj/XQJSXLy9ipF8PdCjvHP2eE2ZhEa2/lj5SBjdn175rro1CRqi/dUAD6U6iuedSU/iZm5N7hXA/Hz/knF1/12i/8AQxXfVwPx8/5Jxdf9dov/AEMVphv40fVFUvjR7z4T/wCRZ03/AK9Y/wD0EVp1meE/+RZ03/r1j/8AQRWnXz8/iZ50t2FFFFSIKKKKAPDfj3/yVfwP/wBdP/ZjXSVzfx7/AOSr+B/+un/sxrpK92P8Cn6fqzvX8OJn+ItNbV9FudOW6ltDMu0TR/eTnqK4f/hV9x/0OGq/n/8AXr0iirhWnTVosqM5R2PN/wDhV9x/0OGq/n/9ej/hV9x/0OGq/n/9evSKKv61V7/kP2su55v/AMKvuP8AocNV/P8A+vR/wq+4/wChw1X8/wD69ekUUfWqvf8AIPaz7nm//Cr7j/ocNV/P/wCvR/wq+4/6HDVfz/8Ar16RRR9aq9/yD2su55v/AMKvuP8AocNV/P8A+vR/wq+4/wChw1X8/wD69ekUUfWqvf8AIPay7nm//Cr7j/ocNV/P/wCvR/wq+4/6HDVfz/8Ar16RRR9aq9/yD2su55v/AMKvuP8AocNV/P8A+vR/wq+4/wChw1X8/wD69ekUUfWqvf8AIPay7nm//Cr7j/ocNV/P/wCvXX+EtDfQdO+xvqM98c58ybrWzRUzrzmrSYnOTVmFcHqX/Jwfgr6S/wDoBrvK4PUv+Tg/BX0l/wDQDRR+1/hf5BHr6M+iqKKK+ePOCiiigAooooAKKKKACiiigAooooAKhuLq3tx++mRPqaz/ABBqYsbdtpw+K8+vdQkmlMkkpJPbNAHo51rTR/y9x0n9tab/AM/cf615h9qHqaPtQ9TQB6f/AG1pv/P3H+tH9tab/wA/cf615h9qHqaPtQ9TQB6f/bWm/wDP3H+tH9tab/z9x/rXmH2oepo+1D1NAHp/9tab/wA/cf60f21pv/P3H+teYfah6mj7UPU0Aen/ANtab/z9x/rR/bWm/wDP3H+teYfah6mj7UPU0Aen/wBtab/z9x/rR/bWm/8AP3H+teYfah6mj7UPU0AeoprGnO21bqMmraSo4BVgR7GvKYH80HZJ83oTya0tL1e5s3CliydwTQB6QK53xPrLQONPsz++YZkftGtPOvwppUl1u+YLhV/2j0rndOtpb272vkvId8zfyFAFrRdLe9fdyIs5Zj1c+tdfZ2kNrGEjQDHenWdultAsaDGBU1AHwx8fdNm034q6yJUK/aZvPXPcN0P6V6x+zN8UdOt9Ij8I69cpbGIkWkjn5WBOdufXJNWP2vPB8l1a2viuzhLtEPJucDnb/Cf518yKxU5UkH1FehFKrTVzXdH6AXwjt7lbi1kRon5BRgQDXlP7SvxItrDw63hmyYtf3afvsf8ALNa8j+B/ijXD4207TJtRuJbNmCeSz5UVuftSaei6lp2qKuDKhjY+pBrCNLlqJMlKzPFB0ooortLCiiigArt/g14b0LxT4qOl69qAsYGhLRuf4nyMD+dUr/4e+LrPRbfWH0a5ktJ03ho0LbR7+lb3wX+HJ8d3V9b/AG9rCe1UMpKnnnkVEpLlbuDPRtX+B3hyTV7fR9Cvpbu5Yh55MApDH7kHqe1cx8dPg5J4QtotY0QPcadtCzjGTG3r9K+nPAnhWx8KaLHYWpMkmB5sz8s5+tbN/Z21/ZyWl3Ck0Ei7XRhkEVxqvJPfQz5mfEPwp+GOueOr3dDE9vpy/wCsuXGFz6D1qj8S/h/rfgfV3tb63d7Vm/cXCjKuP8a+59H0yw0ixSy061jtrdPuogwKZrmjaZrdqLbVLOK6iDBgrrnBq/rL5vIfOfIHwz+C3iDxdpc+pTg2FvszbmQYMrf4Vwvifwtrfh3XH0fUrGaO5DYQbc7x2I9a/QW3hit4UhhjWONAFVVGABVDUtB0jUr63vr6wgnuLf8A1UjrkrQsS76hznyfonwE8T6j4NbWmKwXjLvitH4Zl9/evN7Dwzrl54iGgRafP/aHmeWYivKnPev0KAAGAMCs6PQ9Jj1htXjsIFvmG1pgvzEUliXrcOc4f4LfC7T/AANpiT3CpPq0qgyy4+57CvSaKK55ScndkNhRRRSAKKKKACiiigAooooAKKKKAPNv2lf+SQat/wAA/nWL4Q/5FTSP+vKH/wBAFbX7Sv8AySDVv+AfzrF8If8AIqaR/wBeUP8A6AK9nC/7qv8AE/yR20v4XzNWiq+otdLZStZRrJcbT5as2AW7c1x+val4s8OafHrF/c2d7axspubeOLayqeuG74raFNz2Zajc7iiqdjqdjeCMQ3EfmSRiRYycPtIznFWLiQxW8sqrvKIzBfXAzios9hElFYXgzxFF4i06W5EBt5IZCkkZOduKo+HPGtprHirUNCSAxta/ck3ZEnr9Kv2U9dNh8r18jq6K5/VPEi2fizT9AjtTM90jO7hv9WB6iqt34quZtal0rQdKbUpbf/j4dpBGkZ7DJ4JoVKT6Bys6qiqekTahPa79Ssks5s/6tZQ4x65FW25UhWGccGoasxC0Vxeh63rX/Cc3Wg6lcW9xEkIlRo49pGSeP0rU8KeIxrt9qtsLUwf2fP5OS2d/HWtJUpRKcWjoKKx/EGqX1jLDb6dpct/PLnHOxFHux4FZ+i+KZ5/ET6Dq2mmwvAoZAJBIrj2IpKnJq6Fyu1zqKKxPGOvr4f01blbc3M0kgjihDYLk1J4R1yHxDokOpRRmIuPnjJyUPpS5JcvNbQOV2ua9cD8fP+ScXX/XaL/0MV31cD8fP+ScXX/XaL/0MVphv40fVFUvjR7z4T/5FnTf+vWP/wBBFadZnhP/AJFnTf8Ar1j/APQRWnXz8/iZ50t2FFFFSIKKKKAPDfj3/wAlX8D/APXT/wBmNdJXN/Hv/kq/gf8A66f+zGukr3Y/wKfp+rO9fw4hRSMyqNzMFHqTgUzz4P8An4h/7+CkIkoqPz4P+fiH/v4KPPg/5+If+/gosMkoqPz4P+fiH/v4KPPg/wCfiH/v4KLASUVH58H/AD8Q/wDfwUefB/z8Q/8AfwUWAkoqPz4P+fiH/v4KPPg/5+If+/gosBJRUfnwf8/EP/fwUefB/wA/EP8A38FFgJKKj8+D/n4h/wC/go8+D/n4h/7+CiwElFR+fB/z8Q/9/BT1ZWGUZWHqpzQIWuD1L/k4PwV9Jf8A0A13lcHqX/Jwfgr6S/8AoBrWj9r/AAv8i49fRn0VRRRXzx5wUUUUAFFFFABRRRQAUUUUAFIxwKWmTf6s/SgDz74g3kiQsV+8CcVzNnDLMUiiUvIw6VuePRmI/U1W8I/8heL/AHT/ACoAZ/Yup/8APqf++hR/Yup/8+p/76Fd9g+lN3pu2713emRmgDg/7F1P/n1P/fQo/sXU/wDn1P8A30K72igDgv7F1P8A59T/AN9Cj+xdT/59T/30K72igDgv7F1P/n1P/fQo/sXU/wDn1P8A30K72igDgv7F1P8A59T/AN9Cj+xdT/59T/30K7x3RQGZ1UHuTxS0AcF/Yup/8+p/76FH9i6n/wA+p/76Fd7RQB5xdW1zZSqJozG/Uc1ckbfHHLjBYc1e8cf8fMP+6aoD/jzgNACByCpOWCHcF9TXU+ArpZoZZJk2S78YNcc0mybB6VoafdyWkyujYH86APUVORS1kaLqSXUA+bmtcdKAKmr6fa6rps+n3sSywToVdSO1fFvxp+GWpeB9ZkmiiabSZmLQzKMhAf4T6Yr7dqlrOlafrFjJY6lax3EDjBVxmtaVVwY07HxN8BbV7j4jWTL0h/eMfYV3H7TkwfS9IQsN3mO2PavSIfhtoPgfWrrUdHkctcrsSF+fLz715X8e9J8Qavq9t9g0m6uLKGMKsqLlSe9bKanVTRV7s8WorRXQtaabyV0u7MmcbfLPWuh0H4YeN9ZmEdtoU8YJxvm+VR+NdTkluyzja9i/Z++Fd34m1iLWNYtni0m3YOA4x5xHQAeleh/DP9nqy094tQ8VXC3U6kMLaP7gPue/5V7xZWtvZWyW1rCkMSDCoowAK5quIVrRIcuwJa262y2whTyVXaEI4xVDTPD2j6bqM2oWNjFb3Ew2yMgxkVq0VyXICiiikAUUUUAFFFFABRRRQAUUUUAFFFFABRRRQAUUUUAFFFFABRRRQB5t+0r/AMkg1b/gH86xfCH/ACKmkf8AXlD/AOgCtr9pX/kkGrf8A/nWL4Q/5FTSP+vKH/0AV7OF/wB1X+J/kjtpfwvmatecau+reMtev/DPm29rp1rIpmYZMki9cdMV6PXPaFYavb+ItQuryKyW1l/1LRA+Yf8AeropSUby69DSDtdlDxP4GsdShint7yawuraMKk6HAwBxu9qyPB3iDxJb+Jl8O6gI9Xt1BzfQcqAB3J4rr9Y0RtVu1a5v5ltFH+oi+XJ927j2xWhY2NpYwiG0t0iQdlFV7b3OWWv6D59LPU890i6Xwz4n8TWMhXy3gN3H2HuP1FYOk2c2h33h3xHvA/tCZkn9t3AzXU/EvwdqmvanaXekvDH8piui7kFkJBx09q1vGPhl9U8IJpdgES5g2NAWOArKfWuhVYWWvxb/AJGiktPPcxtAzqfjfX9cRcw21sYIm64JGeP++azfhofEjaVqF3pcOn4a6kLyXLNukIxwMA9Pf1rrvh54em0Hw39jvyj3crFrhkbIbNZVlovijw7c6hb6FBZ3ljdN5kZnnMbQsevAU57elS6kXzRVulvkLmWqK1z4g1bxH4J1AWdu0Wp2c3l3MMZ5YDrsP0qz8P5vDcl3C2m3V1b3whxcWk4YMSe53f0q3ofh3VtD0KdrGaCXVLibz5g4wjk/w57D3xVfT/D+tX3jGLX9Xt7PTxBHsWO3lMnme7HA9KTcLSSdkJtWaRWsP+Sw3v8A15p/NqX4Uf8AIc8Vf9f/APQU3TmV/jDelWVv9EToc92p2haT4u8P6trE9lpunXkN/c+cpkuyhUdOmw05/C436Ib2t5I7PVxqhtv+JSbQT5/5eM7cfgDXDae89p8S0PiWMNf3KhbOSA/uAv44Oc57V0NxN4y2wXMNjpxfkTWrXJ2+xD7f0xVCDQ9d1TxLBrmuR2tqbMf6NbwyGQE+pbA/lWdO0U7tbfMmOidyh4g1C21L4m2OnTXVvDb6cvnOZHChm645pnw3u4NP8Xaz4fiuYpbfeZrcxuGByegxWl4Y8H7bzUdQ8RWtrc3V3OzqASwRc8DPHak1bwlNbeKNM1rw7BbW/kttuIySoKEYJ75NaOdOzp36fK5V4/CdrXA/Hz/knF1/12i/9DFd9XA/Hz/knF1/12i/9DFYYb+NH1RFL40e8+E/+RZ03/r1j/8AQRWnWZ4T/wCRZ03/AK9Y/wD0EVp18/P4medLdhRRRUiCiiigDw349/8AJV/A/wD10/8AZjXSVzfx7/5Kv4H/AOun/sxrpK92P8Cn6fqzvX8OJQ8QaXDrWj3GmXEs0MU67WeJsOOexrjP+FTaL/0Gda/7/ivQqKuFacFaLKjOUdmee/8ACptF/wCgzrX/AH/FH/CptF/6DOtf9/xXoVFX9aq/zD9rPuee/wDCptF/6DOtf9/xR/wqbRf+gzrX/f8AFehUUfWqv8we1n3PPf8AhU2i/wDQZ1r/AL/ij/hU2i/9BnWv+/4r0Kij61V/mD2s+557/wAKm0X/AKDOtf8Af8Uf8Km0X/oM61/3/FehUUfWqv8AMHtZ9zz3/hU2i/8AQZ1r/v8Aij/hU2i/9BnWv+/4r0Kij61V/mD2s+557/wqbRf+gzrX/f8AFH/CptF/6DOtf9/xXoVFH1qr/MHtZ9zz3/hU2i/9BnWv+/4rrPC+hW/h7TRY2txczoDndO25vzrWoqJ1qk1aTE5ye7CuD1L/AJOD8FfSX/0A13lcHqX/ACcH4K+kv/oBp0ftf4X+QR6+jPoqiiivnjzgooooAKKKKACiiigAooooAKZN/qz9KfTJv9WfpQB5t47/ANW341V8Jf8AIXj/AN0/yqz48/1TfjVXwj/yF4v90/yoAxPF9xu+K0Gmv431DTrN9Nlnlt4Hj+WRXjCgAqTyGb8q3NMuNG0nS73Xrc6lqT2i/vJrkFWYd8DoR+FQePdLtbTxdpPiP+xEvEG6G5aOMFlBGQx9QMY/GrOs32oeIdNutO0bS3WwltJEd5hsBY42hcfjnPtQBpJ4wsX1Gws1hlK3kYbzf4YyV3bT745qtpPibVNV1i4mstODaJAXjM7HDvIvXHtXJ63pOvab4b8K2MFmZr2WeVL1kP3R9nYKc/kK2/Ay63P4btNLm0q40uKztmSczY3zSYPK4J49z7UAPt/H13qenxahomgTXlupcXX75VMRV2Uj3Py5/Gt7V/E1rY+FDr0cTTqUBSIHDMx/h+tUPhPov9j+ArSwmtjDMzztMr8klpnIJ/AiuR8TaFrlldaXpd1eQtpMurlrcLne5dt21h0AGcDHpQB0yePJY/Et3o9/4evLZbeCOfz0kEoZH6EKBntWhrXi7RIdFlnS8djJAxTy4yzA4PUDpXMK3in/AIXBrcVna6YF/s23VHeVsiPLYOMdfauj0vwrHpekakZJBe392ru8pjCjcR0UDoP/ANdAHIaL44t5/hdaXMmm32q/ZtNE08zIYg7KmSRnrnFdlq3i+w0gafDLBPLJcwiUpENxiTbksfasfTLDULf4GxaV9hJv4dIEHkt/E4jxj86gnlv9J8XR6pJ4cvtUjl0tLdTbbSqHjKsGIoA6OPxhpc2p6fbQEyW19btNHcg/KuP4SOxqx4X8RW+vLcNDbyw+S5UCT+Nf73tXBHwZrQh00wQxxG4vGa5XcR9nhdskAeorqfCKXkfi/WkktzFaooWI4wGORyKAHeN/+PqH/dNUP+XGD6mr/jf/AI+of901Q/5cLf6mgChc/wCtNT2Mqk+TJ0P3T6Gqmp3EdsrzSthRVJ7q4hjiuLi1eOCX7j9aAOr0+6lsboc4HcV32lXqXMAZTnivOrdhd6cJgQZI+p/vL2rT8M6ibe6ELN8p5FAHoNQXtwltA0jsBgVDLfwQQeY7jp0rjte1ObUpDFCWEOcEjq3sKAKF/dTaxq+YcsN2yIep7mvQdNsIbTT4rXy1YIvO4Z571j+EtE+yKLy5jCykYjT+4v8AjXSUAVxY2IbcLO3DevlLn+VToioMIqqPQDFLRQAUUUUAFFFFABRRRQAUUUUAFFFFABRRRQAUUUUAFFFFABRRRQAUUUUAFFFFABRRRQB5t+0r/wAkg1b/AIB/OsXwh/yKmkf9eUP/AKAK2v2lf+SQat/wD+dYvhD/AJFTSP8Aryh/9AFezhf91X+J/kjtpfwvmatFVdXumstLurxUDtDE0gUng4GcVn+CdZk8QeHbbVJYEgebOUU5AwcVpyvl5uhVna5tUVy2leLPtF9r0d5bpDb6SSS6sSWUdSazofFfia80mXW7DQ7N9NT5lDzMJWQdSBjHT3rT2EyuRndUVm6FrFnq2mW99DIqicfKrMAc9xV+SSOPHmSImTgbmAyayaadmTYfRXHnxNrOpavd2Xh3TbSeOz+WaS6lKfN2AwD71LofiyW+0jVJrizWG+03PnRBsqT2wetaOjNK5XIzq6RgGUqehGDXBWfivxZc+HB4gj0fSzZcsVE7+ZtBweMY7V1fh/WrXV9IttRjYRrOOFdgDnuKJ0pQ3BxaE0zw/o+m3kl5Y2SxTyffk3Ek/mfetSmvJGhUPIilvu7jjP0pHkjRgryIpPQFgCahty3JbbH0Vy3xB8Wf8IzZKba1F5eOCywk4G0dSaT/AISqb/hXw8Tm0j8zyt/k7jt6+tWqM3FStuVyO1zqqK5LRdU8ZalZWl8NM0dLe4RZB/pD7gpGf7vWusXO0buuOcVM4OLsxNWFrgfj5/yTi6/67Rf+hiu+rgfj5/yTi6/67Rf+hitMN/Gj6oql8aPefCf/ACLOm/8AXrH/AOgitOszwn/yLOm/9esf/oIrTr5+fxM86W7CiiipEFFFFAHhvx7/AOSr+B/+un/sxrpK5v49/wDJV/A//XT/ANmNdJXux/gU/T9Wd6/hxCiiipEFFFFABRRRQAUUUUAFFFFABRRRQAUUUUAFFFFABXB6l/ycH4K+kv8A6Aa7yuD1L/k4PwV9Jf8A0A1tR+1/hf5Fx6+jPoqiiivnjzgooooAKKKKACiiigAooooAKZN/qz9KfTJv9WfpQB5p49/1LfjVbwj/AMheL/dP8qs+Pf8AUt+NVfCpYamhQAsEOAe5xQB3ZAIwQCPQihQFGFUKPQDFcJda/wCNB4lg0aC00NZZoXnCS+Zu8tSATw3qwrWsfEd5Dq9vpOuaeLWe4DGGWMny324yBnnuKAOlIB6gHHSlqkdU08Xq2X2uL7QxwE3ck+lMvdY02yvoLG5ukS4n/wBWnc0AX6zdf0W11kWf2lpUNpOJ4mjbBDCprvVNOtED3F5DGpbZksPvelWPPh8nzhIpj/vA8UAVIdJtItfn1tfM+1zwJA+W+XamccevNX6rR6jp8k3kx3tu8uM7BIM/lU8ziOF5D0VSx/CgB1KOOnFYOm67/aWgPfQmG2kfcIBMeCe2a0rK7V7CK4nmgywGWQ4Qn2zQBcpAB6D8qbJLHGVEkioXbauTjcfQULJG0jRrIpdeqg8igDlfG/8Ax9Q/7pqiP+Qdb/U1e8b/APH1D/umqI/5B1v9TQByvjmOWSyBjyVVwXA9K3/Ary3mki1vAlzb4+Xd1WobtVZ2VgCD1BqCyh+yki2Z0Dfwg8UAdXb2NrCHjtZQq4wynnApEtLWB1kaQFh90lsVQBNvZiHcTLIdztnt2Fc9e3T3WuQ2sbsVj+9z3oA9AgsrjUcbTuT06Af41v6VolvZkSyYkl7EjhfoKj8MRslkmfStqgAooooAKKKKACiiigAooooAKKKKACiiigAooooAKKKKACiiigAooooAKKKKACiiigAooooAKKKKAPNv2lf+SQat/wAA/nWL4Q/5FTSP+vKH/wBAFbX7Sv8AySDVv+AfzrF8If8AIqaR/wBeUP8A6AK9nC/7qv8AE/yR20v4XzH+KP8AkW9R/wCvaT/0E1wvwxtPFcng6yfTtY0+3tju2Ry2Zdhz3O8Z/KvQdYtnvdKurSNgrzQtGpPQEjFZ3gXR59A8NWul3MiSyQ5yydDk5rqhUUaTXW5qpWicX4J0661C/wDGWl31zG89xuikljj2rk8ZAz/Wr9gnivRPCU+kSaRbTxQwSKLn7Rt+Taedu30962vDvh++0nWdc1DzoJDfOXhXB+U5/iqtrOl+L9btzp95dadZ2chxM1qG8xl9PmJHNayqKUt1bT8inJN+RwlrbXNr4A0bXo2cS2F8WbbnBjJ5rqvEMzeIPGegabby5ggX7XMynjpwD+NdWdCs/wDhGn0JFxbtD5fv9axvh54VvPD7XE2pXMVzcSARo6j7qA5AodeMk5dVe3zG5p3ZyV4dam8YahdeAUAQIUvRMf3bSdio7HrWh4PubI+EtftGhli1dEZr7zW3M7HoQeOOOlbGneHvEGgahevoNxYy2l2/mFLsHKt7FSKfpHhG4gttXub24jl1PU02syjCIOwH5mqlVg42v29fmDkrHM+G9N8U33wzSOz1ayjs3STEP2Y+Zjccjfu/pUc80V98N7K7063e2uNHuAsihs9OGP410WjaL4y0vw6mh28uj+SoZRMVffhiT/ex39K1tC8K2+m+FZtFaVpmnDNNI3Vmb/69Eq0U279Qc1+JyPjS+k1W6srmzlZo7G2huiVbAyxIYH/vmr+p3i6z4402XJW3sLMXMvPBLDcP0NWfCHgy80vS9RttQuoriS5Qxxso4VOdufzq14A8KXWhi7k1W4ivJ5tqKwHAjVQoXH0FKU6cU7Pbb5g3FbdDkP7S0/VtP17xBqF/Es8sMkNlbseUjA4/E1t+ErW38R/CmDRbe+jSZoNrnG7YcnqK6nXvD2n32jXlpb6fYxTTRMiSeQo2k9+lZuk+HNR0jwdb6dps9rb6lEozMsQ2yHPfvSdWMo6aO6E5prQyL+48U+B9FtJri8sdR021VY3jS3Mb7Bx97cece1d7ZXCXdpFcx52SKGH41yOt6D4k8SJHZa1cWFvp4YNKtoG3P7fMTXYwRpDCkMYAVFCgD0FY1Wml38iZNW8x9cD8fP8AknF1/wBdov8A0MV31cD8fP8AknF1/wBdov8A0MUYb+NH1QUvjR7z4T/5FnTf+vWP/wBBFadZnhP/AJFnTf8Ar1j/APQRWnXz8/iZ50t2FFFFSIKKKKAPDfj3/wAlX8D/APXT/wBmNdJXN/Hv/kq/gf8A66f+zGukr3Y/wKfp+rO9fw4md4k0+41TRLmwtb6WxmmXatxH95DnqK4T/hXPiP8A6H/VfzNemUVdOtOmrRKjNx2PM/8AhXPiP/of9V/M0f8ACufEf/Q/6r+Zr0yitPrVT+kivayPM/8AhXPiP/of9V/M0f8ACufEf/Q/6r+Zr0yij61U/pIPayPM/wDhXPiP/of9V/M0f8K58R/9D/qv5mvTKKPrVT+kg9rI8z/4Vz4j/wCh/wBV/M0f8K58R/8AQ/6r+Zr0yij61U/pIPayPM/+Fc+I/wDof9V/M0f8K58R/wDQ/wCq/ma9Moo+tVP6SD2sjzP/AIVz4j/6H/VfzNH/AArnxH/0P+q/ma9Moo+tVP6SD2sjzP8A4Vz4j/6H/VfzNdn4R0i80XShZ3uqT6lKCT5033q2aKidec1aX5Eym5LUK4PUv+Tg/BX0l/8AQDXeVwepf8nB+CvpL/6AaKP2v8L/ACCPX0Z9FUUUV88ecFFFFABRRRQAUUUUAFFFFABTJv8AVn6U+mTf6s/SgDzTx7/qW/Gq3hH/AJC8X+6f5Va8e/6pvxqr4R/5C8X+6f5UAM8Q39npvxf0+8vp0hhTQ7nLMf8AprDxUWvzXmoWVz4xCmCDS7SVrCNx99mwC7Dv0GK6jWPCuiaxrdnrGpWSXFzZoywFicLkjPHfp3rWnt4J7V7WWJGgddjRkcFfTFAHmHhvSLGxsdI1/Vr5NU1Bz9ot1jUK291y2cfewCRz2qz4UbT7qS/8Qaqkd1qd1evFbIfmKJGPlwO33jmur0HwX4Y0K5e50rSYraVwQW3s3B9AxOPwqXR/Cnh7SNQuNQ07TIoLm4YtK4ZjuJ6nBOB+FAHE/DrQYtY1PxDd65aw3EMd+Y7eCQblHyKS+D0OTj8BVLxHrzeFvCeu+H1jlkvYpWe2XHWORtwx7KDj8K9R03TLPTnuntIRGbmXzpcd2wBn8gKyPiRptxqXg7UbfT7VJr6SMLHwAx56ZoA8/az8J2HjiG2u5YbWZNNiDyxHZJvIJ+8O/Nb2j6frGsW1/bNqWowaXC+LWRyVmkTGTlup5zzW3Docz+NItUmsoTALGKJmZATvA5rqsDbtwAPTHFAHl3wz8HabcaNPNc3eo3Ukd1KkYuLppFTDHBAPeqWixQeIV0TQZLx4rGC3kuJCkuzzMkqOfUEg/hXqWlaZZ6XHPHZQiJZpnmcDu7HJP5msa88CeFb2zt7S80mOaO2z5XzspXPXlSKAPPNUvru1s9O/tC+lvbDQ9bhdL0nLSoOxP8RHQ+tdT4NzZ+O7qO6mke9vrJZpFLZCnIPA7Cuuj0PSY9Mj01bCH7JFjZERkDH160iaHYJ4hbXFjP2wwiDdnjaKAMXxv/x9Q/7pqgP+QdB/vGr/AI3/AOPqH/dNUB/yD4PqaAKFz/rTViyQRnznGW/hFNMe6bcelN1C8hsbZppmAA6D1NAEOuaitlas7HMr8IPem+AdJluLr7VMCWc7iTWNplrc69qouJVbZn5F7AV7D4X0lbO2T5cHFAG1p8PlQKvtVmkUYFLQAUUUUAFFFFABRRRQAUUUUAFFFFABRRRQAUUUUAFFFFABRRRQAUUUUAFFFFABRRRQAUUUUAFFFFAHm37Sv/JINW/4B/OsXwh/yKmkf9eUP/oAra/aV/5JBq3/AAD+dYvhD/kVNI/68of/AEAV7OF/3Vf4n+SO2l/C+Zq0UU2R0jQvIwVRySTgCqGOorM1fXdM0vTP7RuLlTAfuFDneewHrWK/izVI7H+0JPC90tmMFpPNBIXP3sY/GtI05S2RSi2dbRWdYa1p17o51a3uAbMKWaQ8YA61g6D480/WfEn9j2drNtKF0nbhWA9BQqU3fTYFFnX0UVgePdaudA8OvqNrHG8olRMOMjBzUxi5NRQkruxv0Vk6lrK6d4aXWLiIuBEjsinGSwHSqtz4nhgutHtzayM+qIXXDf6sDHX86apyeyHys6Cig9aKgkKKKKACiiigArgfj5/yTi6/67Rf+hiu+rgfj5/yTi6/67Rf+hit8N/Gj6o0pfGj3nwn/wAizpv/AF6x/wDoIrTrM8J/8izpv/XrH/6CK06+fn8TPOluwoooqRBRRRQB4b8e/wDkq/gf/rp/7Ma6Sub+Pf8AyVfwP/10/wDZjXSV7sf4FP0/Vnev4cQoooqRBRRRQAUUUUAFFFFABRRRQAUUUUAFFFFABRRRQAVwepf8nB+CvpL/AOgGu8rg9S/5OD8FfSX/ANANbUftf4X+Rcevoz6Kooor5484KKKKACiiigAooooAKKKKACmTf6s/Sn01xlaAPN/HcUht2ZRk88Vj6Jeizuo7nbuAGCK7HxLbh90b8d1J9a4+W0CMVA2mgDo/+Eqt/wDng9H/AAlVv/zweuZ+zt60fZ29aAOm/wCEqt/+eD0f8JVb/wDPB65n7O3rR9nb1oA6b/hKrf8A54PR/wAJVb/88Hrmfs7etH2dvWgDpv8AhKrf/ng9H/CVW/8AzweuZ+zt60fZ29aAOm/4Sq3/AOeD0f8ACVW//PB65n7O3rR9nb1oA6b/AISq3/54PR/wlVv/AM8Hrmfs7etH2dvWgC3r+pLqU6OkZQKMc96DlbWFD1HNQQQojbpPmI6CotW1KGyiM1w43H7q9zQAuo3sFjbmaZgPQdya5u3gvPEGoLJKrCIH5E7ClsrO81/URNMrbM/KvYCvVfCnh2O0iUsmDQAeEfD8dpCpKDOPSuviQIoA6URRrGoAFPoAKKKKACiiigAooooAKKKKACiiigAooooAKKKKACiiigAooooAKKKKACiiigAooooAKKKKACiiigAooooA82/aV/5JBq3/AAD+dYvhD/kVNI/68of/AEAVtftK/wDJINW/4B/OsXwh/wAippH/AF5Q/wDoAr2cL/uq/wAT/JHbS/hfMk8SajJpWi3WoRWr3LwxlhGo64Hf2rzywjvvHzt/aHiaGC1Uhvsdm4UgEcqxHNeqVyfinwHoutSm8jj+xX+dwuYflYt2zjrXVQqRjvo+5rCSRg+MdNtdP8QeD9HtUK2STjEbHIO08Zz1r0hlRo2RwPLKlWHt3rkNb8J399odgp1Iy6vp7LJFcv8AxMOefrTrm78bzaXJaR6LBFctGUFwZ1IBx1xmqn78Y2e39XG/eS1M34TpFLDrtiyLJZrdsqRMMrgnpikkiig+M9pDDGkca6eQqIMADnoKl+Hd1HpmmXOkGzaPXELSSQSttM59QT1FQTWPi2TxzF4k/sCMKluYfK+0rk++c1q/4k7voV9pnW6t4l0PSrj7PqGoRwS4ztb0rA+Jtxa6n4Ca4tZhJC88ZVx3612NsZJIEe4gWOUj5k4OD9ayPG1pf3mgtBplna3Vx5ikRTgbMdzzXNTcVOJnFpNHJ/E+2tpPB+liSaZJH8mMKszKCDjqAcGs1PDumj4habpqXd28UNoZCTeOdrZHAO7j6Cuk8beEv7ej0Vzp9tJPAyrck4G2PH3R7ZqvpvgOxtvHU2oDSbSPTUhT7OABw/c4rphViqdubuaxklHc71QFQKM4AAGTS1z8cnika9co0FsNLCf6OwxuLe9VY5vHH9h3LPbWf9pCQ+QoK7SnbNcns/NGPL5nVUVW0s3jadbtqCot2UHnBOgbvirNQ1YQUUUUhBXA/Hz/AJJxdf8AXaL/ANDFd9XA/Hz/AJJxdf8AXaL/ANDFb4b+NH1RpS+NHvPhP/kWdN/69Y//AEEVp1meE/8AkWdN/wCvWP8A9BFadfPz+JnnS3YUUUVIgooooA8N+Pf/ACVfwP8A9dP/AGY10lc38e/+Sr+B/wDrp/7Ma6Svdj/Ap+n6s71/DiZ/iKHUrjRrmHR7pbW+ZcQyt0U561xP9hfFL/oa7T/vn/61ejUVcKrgrJL7ioyaPOf7C+KX/Q12n/fP/wBaj+wvil/0Ndp/3z/9avRqKv6xLsvuQ/aPsvuPOf7C+KX/AENdp/3z/wDWo/sL4pf9DXaf98//AFq9Goo+sS7L7kHtH2X3HnP9hfFL/oa7T/vn/wCtR/YXxS/6Gu0/75/+tXo1FH1iXZfcg9o+y+485/sL4pf9DXaf98//AFqP7C+KX/Q12n/fP/1q9Goo+sS7L7kHtH2X3GX4Xt9XtdGih1y8S8vgW3yoOCMnH6YrUoorBu7uQ2FFFFIQUUUUAFcHqX/Jwfgr6S/+gGu8rg9S/wCTg/BX0l/9ANbUftf4X+Rcevoz6Kooor5484KKKKACiiigAooooAKKKKACg0UUAZms2C3cLKRzXnutaXqdq5MDFl7AivVSAarT2kUv3lBoA8Ull15WwIl/Ko/tGvf88V/KvY30a2Y/cX8qadEtf+ea0AePfaNe/wCeK/lR9o17/niv5V7B/Ylr/wA81o/sS1/55rQB4/8AaNe/54r+VH2jXv8Aniv5V7B/Ylr/AM81o/sS1/55rQB4/wDaNe/54r+VH2jXv+eK/lXsH9iWv/PNaP7Etf8AnmtAHj/2jXv+eK/lR9o17/niv5V7B/Ylr/zzWj+xLX/nmtAHj/2jXv8Aniv5UfaNe/54r+Vewf2Ja/8APNaP7Etf+ea0AePmbX2BURhc98Uun+Gb6/uxLdl5G9+1ewDRbUfwL+VWrfT4IfuqKAMDwz4djs41JQAgV1MaBFAFKqhRxTqACiiigAooooAKKKKACiiigAooooAKKKKACiiigAooooAKKKKACiiigAooooAKKKKACiiigAooooAKKKKACiiigDzb9pX/AJJBq3/AP51i+EP+RU0j/ryh/wDQBW1+0r/ySDVv+AfzrF8If8ippH/XlD/6AK9nC/7qv8T/ACR20v4XzNWiiiqGFFFFAEZghM4nMMZlAwHKjcB9akoooAKKKKACiiigAooooAKKKKACiiigArgfj5/yTi6/67Rf+hiu+rgfj5/yTi6/67Rf+hit8N/Gj6o0pfGj3nwn/wAizpv/AF6x/wDoIrTrM8J/8izpv/XrH/6CK06+fn8TPOluwoooqRBRRRQB4b8e/wDkq/gf/rp/7Ma6Sub+Pf8AyVfwP/10/wDZjXSV7sf4FP0/Vnev4cQoooqRBRRRQAUUUUAFFFFABRRRQAUUUUAFFFFABSMQqlm4A6k9KyfGWq/2L4avdRDBWijOwnsx4H615JY2niTxHZx3up67NEknzbIuMitoUk480nZFqOl2z1vVPEuhaaha81S1THUCQMfyHNcLo2v6f4n+PfhS40ZpLiG180SuI2AXKHk5HSuLvtCtp9Vi0HQ7aXUtXuG2s5ORGO5NfSfwe+G2n+B9KDsqTanMoM02OnsKqtOjh6Tlq200vn1HOUKcb9WegUUUV84eaFFFFABRRRQAUUUUAFFFFABRRRQAUUUUAFFFFABRRTWdF6sB+NJtILjqKge8t0HMq1BJqluvTLfSspYilHeSM5VoR3ZeorJfWF52Rn8ahfVpj90Ba5pZlh49bmMsZSXU3KM1zcl/cMfvnFWNJklkvBliR3rOGZwnNQityI42MpKKRuUUUV6Z2hRRRQAUUUUAFFFFABRRRQAUUUUAFFFFABRRRQAUUUUAFFFFABRRRQAUUUUAFFFFABRRRQAUUUUAFFFFABRRRQAUUUUAFFFFAHm37Sv/ACSDVv8AgH86xfCH/IqaR/15Q/8AoAra/aV/5JBq3/AP51i+EP8AkVNI/wCvKH/0AV7OF/3Vf4n+SO2l/C+Zq0UUVQwooooAKKKKACiiigAooooAKKKKACiiigAo5pD0NeLX2q+IvFWu6jHaas1pp0MpRNg5xWtOnz3bdki4xuevX2q6bYqWu7+2hx1DyqD+Wa8s+MfjLQdZ8LS6Jpd2bq8kmjKqiMc4YHg45rA17R9K0i2E2p3VzqV03EUZb5mbtxXqPwK+EqxSR+KvEtoqzt89taMP9X6E+9bqVDDx9tJt226XZacKa52z2nwqrL4b01WUqwtkBBHI+UVpUKAoCqMAdBRXzMndtnmN3YUUUUhBRRRQB4b8e/8Akq/gf/rp/wCzGukrk/2jb61034k+DL29mENvCxaRz/CAx5o/4WP4J/6D0P8A3w/+FfQU6c5Yenyq+n6s9CMW6cbI6yiuT/4WP4K/6D0P/fD/AOFH/Cx/BX/Qeh/74f8Awo9hV/lf3D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F+O12f7BtNJQ831wkZA9M5/pXOXd5fSSWnhbw3AbrUpFEZ2dIx3JNVPH2pz+NvG2n2PhFjflVwrKpAVjxk56Yr6E+Efw6svBumiefFzq04zPOwyQfQVriJww1KPPvvbz8yqklTgubfsHwj+Hdl4N07z59tzq04zPOwyQfQV31FFfPVasqsnKT1POlJyd2FFFFZkhRRRQAUUUUAFFFFABRRRQAUUUUAFVLy+jtm2spJxVuq17aR3Kc8MOhrGv7Tkfs9zOrz8vublCTWDnCx1DJqlw3TAqpcwSQyFWXFRV83VxmJu1KVjxp4mtezZYe8uG6yNUTSyN95iaZRXNKpOW7MHOT3YpJ9aSiioJCiiigArW0BPnd/bFZNb2iJtty3rXflsOauvI68FG9VGhRRRX057YUUUUAFFFFABRRRQAUUUUAFFFFABRRRQAUUUUAFFFFABRRRQAUU2SRIxl2AFZt3qqKCsIyfU1hWxFOirzZnUrQpr3maMsiRrudgBWVeaozNshGB61nT3EkzZdiasaXamaYFh8o615FTH1MRJU6WlzzpYqdaXJT0NjTfM+zAysSTzVmgDAAHQUV7dOPJFRPThHlikFFFFWUFFFFABRRRQAUUUUAFFFFABRRRQB5t+0r/wAkg1b/AIB/OsXwh/yKmkf9eUP/AKAK2v2lv+SQat/wH+defeGviB4PtfDum20+twpLFaxI6lG4YKAR0r28HCUsKuVX1f5I7qMW6Wi6neUVyf8AwsfwV/0Hof8Avh/8KP8AhY/gr/oPQ/8AfD/4Vr7Cr/K/uL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X8Xah/Zfhu/vt2DDCzD6gV4x4d1KHQfCi3UimS6vGLxxLyzMenFdB8WfG+h6t4XOm6HqC3lzPIFKIjZI79q7H4FfCuZVt/EviyLdOFBtbVukY7E+9bSUaFDmq6Xe3V2LdoU7zJ/gz8NLi6uY/F/jCLdct89tav0jHYn3r3JQFAVQAB0AoACgAAADoBRXgYjESry5pfd2PPqVHN3YUUUVgZhRRRQAUUUUAZWueHND1x431fS7a9aIYQyrnaPas3/hX3gr/AKFrTv8Av1XT0VpGrUirKTKU5LZnMf8ACvvBX/Qtad/36o/4V94K/wCha07/AL9V09FP29X+Z/eP2ku5zH/CvvBX/Qtad/36o/4V94K/6FrTv+/VdPRR7er/ADP7w9pLucx/wr7wV/0LWnf9+qP+FfeCv+ha07/v1XT0Ue3q/wAz+8PaS7nMf8K+8Ff9C1p3/fqj/hX3gr/oWtO/79V09FHt6v8AM/vD2ku5zH/CvvBX/Qtad/36o/4V94K/6FrTv+/VdPRR7er/ADP7w9pLucx/wr7wV/0LWnf9+qP+FfeCv+ha07/v1XT0Ue3q/wAz+8PaS7nMf8K+8Ff9C1p3/fqj/hX3gr/oWtO/79V09FHt6v8AM/vD2ku5j6N4W8O6NcG40vR7S0lIwXjTBxWxRRUSlKTvJ3Jbb3CiiipEFFFFABRRRQAUUUUAFFFFABRRRQAUUUUAFFFFAEN1bx3CFWHPY1gXtq9u+DyOxrpaZNEkyFXUEVw4vBRxCutGc2Iw0aqv1OUoq7f2LwMWUEp61Sr5qpSlSlyyR4k4Sg7SCiiioJCiiigAq1a3s1uNqkbfQiqtFXCpKm+aLsyoTlB3izct9VRsCQYPqKuR3MEn3ZBXL0oYr0JFejSzWrH4lc7IY+a+LU60EHpRXMxXk8f3ZDVuLVpV4ZVau+nmtGXxaHXDHU3vobdFZ0erQn7yMtWI762cZEldcMVRntJHRGvTlsyzRUazwt0kX86eHU/xD862Uk9maKSYtFGRRVDCiiigAopCy/3hTTLGOrr+dJyS3YrofRVd723XrIPwqvJqsK/dUtWM8VRhvJGcq1OO7NCgkDqQKxJtWlb/AFahapzXc8n3pDXFUzWlH4dTmnj6a21N6a9t4vvPk+grPudWY5WJQPc1lkk9TSV51bM609I6HHUx1SW2hJLPLKcu5NR0VJBC80gVVJNcHvTl3Zy+9Ni20LTSBFro7SBYIQg69zTLC0S2j9XPU1Zr6PAYP2EeaXxM9nC4b2Su9wooor0TrCiiigAooooAKKKKACiiigAooooAKKKKAKuq6dY6pZPZajax3Ns/3o5BlTWF/wAK+8Ff9C1p3/fqunoq41JxVotopSa2ZzH/AAr7wV/0LWnf9+qP+FfeCv8AoWtO/wC/VdPRVe3q/wAz+8ftJdzmP+FfeCv+ha07/v1R/wAK+8Ff9C1p3/fqunoo9vV/mf3h7SXc5j/hX3gr/oWtO/79Uf8ACvvBX/Qtad/36rp6KPb1f5n94e0l3OY/4V94K/6FrTv+/VH/AAr7wV/0LWnf9+q6eij29X+Z/eHtJdzmP+FfeCv+ha07/v1R/wAK+8Ff9C1p3/fqunoo9vV/mf3h7SXc5j/hX3gr/oWtO/79Uf8ACvvBX/Qtad/36rp6KPb1f5n94e0l3OY/4V94K/6FrTv+/VH/AAr7wV/0LWnf9+q6eij29X+Z/eHtJdznLbwL4Ptp0ng8O2EcqHcrCPkGujACgAAADoBRRUSnKXxO5Lk3uwoooqRBRRRQAUUUUAFFFFABRRRQAUUUUAFFFFABRRRQAUUUUAFFFFABRRRQAUUUUAFFFFABRRRQAUUUUAFFFFABRRRQAUUUUAFFFFABRRRQAUUUUAFFFFACOqupVhkGsPUdPMJMkfKfyrdoIBGCMiubE4WGIjaW5jWoRqqzORorW1PT+ssI47ispgVODXzFfDzoS5ZHiVaMqTtISiiisTIKKms7driXYpxxU02nXEZ+7ke1axoVJR5ktDRUpyjzJaFOinvHIv3lIphFZNNbmbTQUUUUAFGTRRQA7e3rThNKP4z+dR0U1JrZjUmupMt1MP8Alo3504Xlxj/WN+dV6KtVqi+0yvaT7lj7Zcf89D+dIbuc/wDLRvzqCij21T+Zh7WfckM8p6yN+dNMjHqxptFQ5Se7Jcm+oZNFFFIQUUUUAFFTQ28spwqk1qWmlKpDTHJ9K6aGEq1n7q0N6WHnU2Rn2llLcNwML3Nbtpax26AKPm7mpkVUXaoAFLX0GFwMKGu7PWoYaNLXqFFFFdp0hRRRQAUUUUAFFFFABRRRQAUUUUAFFFFABRRRQAUUUUAFFFFABRRRQAUUUUAFFFFABRRRQAUUUUAFFFFABRRRQAUUUUAFFFFABRRRQAUUUUAFFFFABRRRQAUUUUAFFFFABRRRQAUUUUAFFFFABRRRQAUUUUAFFFFABRRRQAUUUUAFFFFABRRRQAUUUUAFFFFABRRRQAUUUUAFFFFABWZqWnq4MkIw3cVp0VlWoQrR5ZIzqU41I2kckyspwwwaSug1GxW4BdOH/nWFLG0blWBBFfMYrCTw8tdjxa+HlSfkaWgp87N7Vs1naGm23LeprRr6DAQ5aET1sLHlpIY8Ub/eQH8KrS6dbuc7cH2q5RXROjCfxK5rKnGW6MmTSBklJD+NVpNLuF6AN9K36K455ZQl0sc8sFSl0OYe0nU4aMio2jdTgqa6ummNG6qD+Fc0snj9mRjLL10Zym0+lJXUNa27f8sl/Ko20+1Jz5ePpWEsoqdJIyeXz6M5uiugbTLcnPOfrTTpMHq2frWbyqv5EPAVTBord/smDP3m/Ol/sm39W/Ol/ZdfyF9RqmDRXQrpluOxJ+tSJY2y/wDLMH61aymq92i1l8+rOcCMegNSx2szn5Yya6NIYV+7Go/CpBXRDJ19qRrHL19pmHDpMzcuQoq9BpkEZy3zn3q9RXdSwFCn0udUMLSh0ERVQYVQB7CloorsSsdAUUUUAFFFFABRRRQAUUUUAFFFFABRRRQAUUUUAFFFFABRRRQAUUUUAFFFFABRRRQAUUUUAFFFFABRRRQAUUUUAFFFFABRRRQAUUUUAFFFFABRRRQAUUUUAFFFFABRRRQAUUUUAFFFFABRRRQAUUUUAFFFFABRRRQAUUUUAFFFFABRRRQAUUUUAFFFFABRRRQAUUUUAFFFFABRRRQAUUUUAFFFFABRRRQAVWvLOO4XkAN2NWaKicIzjyyWhMoqSsyK0hFvCIwc4qWiinGKilFDSSVkFFFFUMKKKKACiiigAooooAKKKKACiiigAooooAKKKKACiiigAooooAKKKKACiiigAooooAKKKKACiiigAooooAKKKKACiiigAooooAKKKKACiiigAooooAKKKKACiiigAooooAKKKKACiiigAooooAKKKKACiiigAooooAT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FV6KAP/9k="/>
          <p:cNvSpPr>
            <a:spLocks noChangeAspect="1" noChangeArrowheads="1"/>
          </p:cNvSpPr>
          <p:nvPr/>
        </p:nvSpPr>
        <p:spPr bwMode="auto">
          <a:xfrm>
            <a:off x="212725" y="-144463"/>
            <a:ext cx="6497900" cy="649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B2B1EE-FF3C-142A-9D97-3BC5AE113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072" y="1472278"/>
            <a:ext cx="4251548" cy="3179400"/>
          </a:xfrm>
        </p:spPr>
        <p:txBody>
          <a:bodyPr/>
          <a:lstStyle/>
          <a:p>
            <a:pPr marL="285750" indent="-285750">
              <a:spcBef>
                <a:spcPts val="600"/>
              </a:spcBef>
            </a:pPr>
            <a:endParaRPr lang="en-US"/>
          </a:p>
          <a:p>
            <a:pPr marL="114300" indent="0">
              <a:buNone/>
            </a:pPr>
            <a:r>
              <a:rPr lang="en-US"/>
              <a:t>В </a:t>
            </a:r>
            <a:r>
              <a:rPr lang="en-US" err="1"/>
              <a:t>криптографията</a:t>
            </a:r>
            <a:r>
              <a:rPr lang="en-US"/>
              <a:t>,</a:t>
            </a:r>
          </a:p>
          <a:p>
            <a:pPr marL="114300" indent="0">
              <a:buNone/>
            </a:pPr>
            <a:r>
              <a:rPr lang="en-US" err="1"/>
              <a:t>сертифициращ</a:t>
            </a:r>
            <a:r>
              <a:rPr lang="en-US"/>
              <a:t> </a:t>
            </a:r>
            <a:r>
              <a:rPr lang="en-US" err="1"/>
              <a:t>орган</a:t>
            </a:r>
            <a:r>
              <a:rPr lang="en-US"/>
              <a:t> е </a:t>
            </a:r>
            <a:r>
              <a:rPr lang="en-US" err="1"/>
              <a:t>обект</a:t>
            </a:r>
            <a:r>
              <a:rPr lang="en-US"/>
              <a:t>,</a:t>
            </a:r>
          </a:p>
          <a:p>
            <a:pPr marL="114300" indent="0">
              <a:buNone/>
            </a:pPr>
            <a:r>
              <a:rPr lang="en-US" err="1"/>
              <a:t>който</a:t>
            </a:r>
            <a:r>
              <a:rPr lang="en-US"/>
              <a:t> </a:t>
            </a:r>
            <a:r>
              <a:rPr lang="en-US" err="1"/>
              <a:t>съхранява</a:t>
            </a:r>
            <a:r>
              <a:rPr lang="en-US"/>
              <a:t>, </a:t>
            </a:r>
            <a:r>
              <a:rPr lang="en-US" err="1"/>
              <a:t>подписва</a:t>
            </a:r>
            <a:r>
              <a:rPr lang="en-US"/>
              <a:t> и </a:t>
            </a:r>
            <a:r>
              <a:rPr lang="en-US" err="1"/>
              <a:t>издава</a:t>
            </a:r>
            <a:r>
              <a:rPr lang="en-US"/>
              <a:t> </a:t>
            </a:r>
            <a:r>
              <a:rPr lang="en-US" err="1"/>
              <a:t>цифрови</a:t>
            </a:r>
            <a:r>
              <a:rPr lang="en-US"/>
              <a:t> </a:t>
            </a:r>
            <a:r>
              <a:rPr lang="en-US" err="1"/>
              <a:t>сертификати</a:t>
            </a:r>
            <a:r>
              <a:rPr lang="en-US"/>
              <a:t>. </a:t>
            </a:r>
          </a:p>
          <a:p>
            <a:pPr marL="114300" indent="0">
              <a:buNone/>
            </a:pPr>
            <a:r>
              <a:rPr lang="en-US" err="1"/>
              <a:t>Цифровият</a:t>
            </a:r>
            <a:r>
              <a:rPr lang="en-US"/>
              <a:t> </a:t>
            </a:r>
            <a:r>
              <a:rPr lang="en-US" err="1"/>
              <a:t>сертификат</a:t>
            </a:r>
            <a:r>
              <a:rPr lang="en-US"/>
              <a:t> </a:t>
            </a:r>
            <a:r>
              <a:rPr lang="en-US" err="1"/>
              <a:t>удостоверява</a:t>
            </a:r>
            <a:r>
              <a:rPr lang="en-US"/>
              <a:t> </a:t>
            </a:r>
            <a:r>
              <a:rPr lang="en-US" err="1"/>
              <a:t>собствеността</a:t>
            </a:r>
            <a:r>
              <a:rPr lang="en-US"/>
              <a:t> </a:t>
            </a:r>
            <a:r>
              <a:rPr lang="en-US" err="1"/>
              <a:t>на</a:t>
            </a:r>
            <a:r>
              <a:rPr lang="en-US"/>
              <a:t> </a:t>
            </a:r>
            <a:r>
              <a:rPr lang="en-US" err="1"/>
              <a:t>публичен</a:t>
            </a:r>
            <a:r>
              <a:rPr lang="en-US"/>
              <a:t> </a:t>
            </a:r>
            <a:r>
              <a:rPr lang="en-US" err="1"/>
              <a:t>ключ</a:t>
            </a:r>
            <a:r>
              <a:rPr lang="en-US"/>
              <a:t> </a:t>
            </a:r>
            <a:r>
              <a:rPr lang="en-US" err="1"/>
              <a:t>от</a:t>
            </a:r>
            <a:r>
              <a:rPr lang="en-US"/>
              <a:t> </a:t>
            </a:r>
            <a:r>
              <a:rPr lang="en-US" err="1"/>
              <a:t>посочения</a:t>
            </a:r>
            <a:r>
              <a:rPr lang="en-US"/>
              <a:t> </a:t>
            </a:r>
            <a:r>
              <a:rPr lang="en-US" err="1"/>
              <a:t>субект</a:t>
            </a:r>
            <a:r>
              <a:rPr lang="en-US"/>
              <a:t> </a:t>
            </a:r>
            <a:r>
              <a:rPr lang="en-US" err="1"/>
              <a:t>на</a:t>
            </a:r>
            <a:r>
              <a:rPr lang="en-US"/>
              <a:t> </a:t>
            </a:r>
            <a:r>
              <a:rPr lang="en-US" err="1"/>
              <a:t>сертификата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8" name="Picture 8" descr="Diagram, shape, polygon&#10;&#10;Description automatically generated">
            <a:extLst>
              <a:ext uri="{FF2B5EF4-FFF2-40B4-BE49-F238E27FC236}">
                <a16:creationId xmlns:a16="http://schemas.microsoft.com/office/drawing/2014/main" id="{7D658962-EB3E-488E-30B1-C3FA863B1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006" y="1429152"/>
            <a:ext cx="3344778" cy="2713822"/>
          </a:xfrm>
          <a:prstGeom prst="rect">
            <a:avLst/>
          </a:prstGeom>
        </p:spPr>
      </p:pic>
      <p:sp>
        <p:nvSpPr>
          <p:cNvPr id="10" name="Google Shape;328;p32">
            <a:extLst>
              <a:ext uri="{FF2B5EF4-FFF2-40B4-BE49-F238E27FC236}">
                <a16:creationId xmlns:a16="http://schemas.microsoft.com/office/drawing/2014/main" id="{C215BD6F-31F5-0153-74D0-DCA7DD1F6BA4}"/>
              </a:ext>
            </a:extLst>
          </p:cNvPr>
          <p:cNvSpPr txBox="1">
            <a:spLocks/>
          </p:cNvSpPr>
          <p:nvPr/>
        </p:nvSpPr>
        <p:spPr>
          <a:xfrm>
            <a:off x="588712" y="317361"/>
            <a:ext cx="5743517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Viga"/>
              <a:buNone/>
              <a:defRPr sz="2400" b="0" i="0" u="none" strike="noStrike" cap="none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bg-BG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Какво е </a:t>
            </a:r>
            <a:r>
              <a:rPr lang="bg-BG" sz="4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Certificate</a:t>
            </a:r>
            <a:r>
              <a:rPr lang="bg-BG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4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Authority</a:t>
            </a:r>
            <a:r>
              <a:rPr lang="bg-BG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75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331;p32"/>
          <p:cNvSpPr/>
          <p:nvPr/>
        </p:nvSpPr>
        <p:spPr>
          <a:xfrm rot="20258021">
            <a:off x="2262625" y="2271756"/>
            <a:ext cx="2687138" cy="3392536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2"/>
          <p:cNvSpPr/>
          <p:nvPr/>
        </p:nvSpPr>
        <p:spPr>
          <a:xfrm rot="3964709">
            <a:off x="-107301" y="-644148"/>
            <a:ext cx="2814295" cy="3797762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2"/>
          <p:cNvSpPr/>
          <p:nvPr/>
        </p:nvSpPr>
        <p:spPr>
          <a:xfrm>
            <a:off x="3650822" y="2633495"/>
            <a:ext cx="12710" cy="35957"/>
          </a:xfrm>
          <a:custGeom>
            <a:avLst/>
            <a:gdLst/>
            <a:ahLst/>
            <a:cxnLst/>
            <a:rect l="l" t="t" r="r" b="b"/>
            <a:pathLst>
              <a:path w="667" h="1887" extrusionOk="0">
                <a:moveTo>
                  <a:pt x="506" y="0"/>
                </a:moveTo>
                <a:cubicBezTo>
                  <a:pt x="453" y="0"/>
                  <a:pt x="402" y="30"/>
                  <a:pt x="378" y="81"/>
                </a:cubicBezTo>
                <a:cubicBezTo>
                  <a:pt x="123" y="591"/>
                  <a:pt x="0" y="1135"/>
                  <a:pt x="0" y="1746"/>
                </a:cubicBezTo>
                <a:cubicBezTo>
                  <a:pt x="0" y="1824"/>
                  <a:pt x="63" y="1886"/>
                  <a:pt x="140" y="1886"/>
                </a:cubicBezTo>
                <a:cubicBezTo>
                  <a:pt x="218" y="1886"/>
                  <a:pt x="280" y="1824"/>
                  <a:pt x="280" y="1746"/>
                </a:cubicBezTo>
                <a:cubicBezTo>
                  <a:pt x="280" y="1181"/>
                  <a:pt x="394" y="677"/>
                  <a:pt x="630" y="206"/>
                </a:cubicBezTo>
                <a:cubicBezTo>
                  <a:pt x="667" y="136"/>
                  <a:pt x="639" y="50"/>
                  <a:pt x="569" y="15"/>
                </a:cubicBezTo>
                <a:cubicBezTo>
                  <a:pt x="549" y="5"/>
                  <a:pt x="527" y="0"/>
                  <a:pt x="5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AutoShape 4" descr="data:image/jpg;base64,%20/9j/4AAQSkZJRgABAQEAYABgAAD/2wBDAAUDBAQEAwUEBAQFBQUGBwwIBwcHBw8LCwkMEQ8SEhEPERETFhwXExQaFRERGCEYGh0dHx8fExciJCIeJBweHx7/2wBDAQUFBQcGBw4ICA4eFBEUHh4eHh4eHh4eHh4eHh4eHh4eHh4eHh4eHh4eHh4eHh4eHh4eHh4eHh4eHh4eHh4eHh7/wAARCAG8A1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rqNjpVhLf6jdRWttEpZ5ZG2qo+tWq+ff2orpbjxv4K0DXLmW08L3c7G9cEhJGBG1XPQDr1oAvan8ate8T6hJpnwp8JXWtBW2nUrn9zbA+xb734VLpVn+0O2uWV7ql54f+x+apuLWHghO4Bz1r17w5Y6Pp+lQW+hw2sdkqgR/Z8FSPqOtaNACLnaN3XHNLWRrniPS9G1HTrC/nMc2oyGO3G0kMwGcVr0AFFchp3j3T774mX/AIGjtbgXdnbrO0xA8sgjp65rI8BePr3XPil4s8H3trFEukMrQOpOXQnHP5igD0aivKvjn8UNT8GLBpfhTRP7e1+ZTN9l3bVjhX7zse1dD4e+IGm3nwttfHWp/wCh20lv5sidSG6bR6kngUAdpRXFfC34kaJ8Qba8fTILu0ns3CzW90myQA5w2PQ4NZfxQ+IF/wCEfiB4N0VLWKSx12aaGaRidyMoTbj/AL6NAHpNFc78RfFdn4N8LXOtXYMjIAsEK8tLIeFUD61xnwG+JuseOP7csvE2hDQ9U0p0eSDfuAhkDFGJ9cKaAPVaK830j4y+FdT+IB8IW6XgkLGOG9aPFvM4+8qt3I4r0igAorz7xt8SF0zVToPhnRbvxJrS482C1KhIP992IA+mc1U+G/xK1PXvGd94P8ReGbjRdWtYBcYaRHRkPTlSf1oA9MrCh8WaLN4yl8JQzvJqsNv9okjVCVRM45bpW7Xhvha6tbL9qbxbLeXUNvH/AGQnzSyBAPnXuaAPcqK4rWPin4F0zU7PTH8QWlzeXc6wRxWz+adx/wB3PFT6L4+0nVPH+p+DYYZ0vdPgE8kjgbGBI4HfvQB11cV8Qdb8ZaRrmhr4e8PpqemTz+XqL+aFeFTjDAd+9cX8QPjjNodzcT+H/COp6/o9g4W/v7YLsTnGFBILfgK6Txt8ToND+G+jeM7Wwllg1O7toFhlG10EpIyQe4xQB6IhLIGIwSOnpS1FZzfaLSKfGPMQNj6ivJPil8T9fg8XQ+B/hzpMWsa9sM15JK22C0jHTcfU9gPQ0AewUVyPwo8Rar4i8NvLrlmlrqdpcNbXSpnYXABypPUYYV11AFXUtRsNNgNxqF5Baxf35XCj8zXMf8LS+HIDFvGuhrtJB3XiDp1781Y+Ivgfw54201IPEVm9zFbh2jVZSnJHPTr0rwf9lj4Y+Adb8MapdahokN1d2mr3VuDISSqrKwUfligD0/U/j58NbN/Kt9Xm1ObHEen27Tsf++a6P4d+Mrvxes11/wAI7qGl2IAMMl4hjeT/AIAeRVyz8M+DvDlp50Wl6XYQx9ZXRVA/4Ea2r27hs9Mmvsb4YYjJhO6gZ4oAs0VyXwq8dab8QvC417Tbee2j8+WExTgb1KOV7cc4zS6h8RfCNj4yt/CNzqyLq052rEEYgE9AWAwD7ZoA6yimyyJFE8sjBERSzMegA6mvAdb+LvjnV9T1XUvAugWt14X0Tc11eXDlTc7PvLEB1P1xQB9AUVynifxxY+G/h1J401S2uBawwpLLEgG8biBjn61BrvxE0XSvBll4jaOeY6jGpsbOMZmndhkIB0z7nigDsqK8d8B/GqbVNe1PRPFXhPVPDt1ZWzXYMyh0aIdeVJGcV6roWqWetaVBqdhJ5ltOu5GxjIoAu0VyXxM8c2HgXT7C8vrWe5F7epaIsIGQWB557cVnfEn4paL4Dihm1bTtUlhmt/OWS3tzIo/2TjofrxQB31FcB4F+L3gfxbpdreWurJZSXCBvIvQYWUntlsA/gTXexSRzRrJFIsiMMhlOQfxoAdWFqPizRbHxXYeF553OqXyNJDEiFvlXqSe1bteIeKJobb9rDw7NcTxwxjSZ8tIwVR8h7mgD2+uM07WvGH/CyrvR77QUTw/5W62v0lBJOOhH1pPFPxS8CeHYwb7xHYvIWVViglErkk4HC5qG98fxw/E7RvCMdqXi1O0a4WfpjAyBigDuqKbLIkUTyyMERFLMxOAAOpNcr4O+IXhfxZLfLo2oLLHZy+S8rAojP6KTjd+FAHWUU2WQRwvJgsFUtgd65H4W+P8AS/iDpd5qGl29xAlpctbukwG7cPpQB2FFcj4g+I/g/QvFNl4Z1LVki1O8YJFEEZsE9AxAwM89fSuuHIyOlABRRRQAUUUUAFFFFABRRRQAUUUUAFFFFABRRRQAUUUUAFFFFABRRRQAUUUUAFFFFABRRRQAUUUUAFFFFABRRRQAUUUUAFFFFABRRRQAUUUUAFFFFABRRRQAUUUUAFFFFABRRRQAUUUUAFFFFABWR4s8M6J4q0p9M12wivLZugccqfUHsa16bLJHDG0krqiKMszHAAoA8Vu/g54m8OTG6+HPju9sEQ5Swv0+0RfQHK4H51Vs/ix408EapDpvxZ8ORW9nK4RNY0+QyQ89C6kDb+Zr3OCaKeJZYZEkjYZDKcg149+1hr2jxfC7UvDbeXd6vqsRt7K1QB5PMbgNjqOe9AC/tHSr/wAI74c8W2MolgsNUt5TIh4MbuoJ+mDXrsN1DLZLeK48hoxIG7bcZz+Vee6R4DmvPgLa+B9YcG7OliBpMk7JNvDfgcV534Vk+L2raBD8N9U0j+zIbMfZrrXBJnfAvAKD+8VA/OgC78AtZh8XfHHx/wCIrdVa1hZbS2kB++qnGf0q/wCEZE039qDxi0jBYG0Y3Uhx02yJn9Cah/ZQ0yzsZ/GTaemy1XWJoYR1wquQOe/SuV+MmtXWjfHi90vTIgdQ1/RlsYgQfmDTRbz/AN8bqAPRfhjYDXG8UeO9UVTJqIkt7fdyEt0BwR6Zz+lcF8I0k8VeHfCHhBm36faSyX1/GR96NWPlf+Pha9y/smDQfhvJpNsMR22nsg/BTXlP7GOn3LeCJ9Zvogsple1t2x1hDZH60AadoYdC/aoFnAoht9V0KWRkRMAyRyRBf0Zqh/afQx658Pr9CN8WtrGAR2fGf5UnxFYr+1R4F2nG7SbwNjuN8VS/td3sOk+DtD1qZcpY61BKWx060AaniWNvGnxo0/QmAfSfD0X2247hrknaqH/gJzXDa5qj6N8bPiJa6ZII5tQsNMtocdPNYTf0Br0r4DWc03h278VX0YW/165a5k9kHypj/gIFeW+H9PudV/bA8S2zRh9PitbW5mJHSRN4T9GagDd+M+gWvhH4b+FbqzhWG40u/iZnC/MWkIMhz9c16R8XvF6+EvhpqXiKH5pVt826n+JmHFcz+1jx8Hbth1F3AQfT5qwP2nbO/vf2fLOe0V5PsyW884UZJQKCaAMr4S6Z8Ux4Tjt9M0fT9IudRzcX2tXc5lmkd+SRFtHGMfxV6j4L8GaZ4Hiutb1XVZdQ1a5A+16jcDBY+ijsPbJq34H8e+FNa8Hafq1rrVikDWyFg8yqYyBggjtXNf23/wALH8d29lorGTw1pL77q6H3LmUfwD1Xpz9aAG6z8PfiHrOuXk1z8SmtNLkmZoba2sMOqE8Df5nYe1eVeEPhPo19+0L4i0LXdW1fVI4NOWUSyXG13JdeGwOR7V9W14fZeXp37XF0rSGNr/R8qD/GQR/hQB3nh34WeAtBuI7nT/DtotzE25JnBZ1Prk14N4zvNR0/9o3xDoeibm1PX7KO2iK8GKN2AkcH1VCzD6V9W14VoltZv+17qk9xEpuY9JzbsRyM4Bx+GaAPWfC3hnTNC8MQaFDbxvAiAS7lz5jdyfXmuA/ah06Cb4ZWNsgWGKHWbN1VRx8rnivW68w/afjjb4SXs0jui21xFPuTqNpoA6jxPr0Phj4a3WuysFWz0/zFz3bb8o/PFcV+zJ4bks/CVx4s1RTJrHiCY3U0rjkR/wACj25NZH7SV5M3wC09YtzWt3LYrcuO0e9CSfau2/4TPw54Z8FaZHb3kN1cNbpHaWkDBnkbbwAB29TQB21tHaQSSQ26xI7HzHVepzxk/lU9cf8ADfRdUgS58QeIZWbV9RwWjDHZBEPuxgfmc+9dhQBxfxU1zxlo1hbjwf4Xttdln3rN514YBDwMHhG3d/TpXzt+zpb/ABb1SPxdZ6HfaToCxa1ILtZYTOySsqsdvK5GGFfXjDKkeorwn9n+T+yvjB8TPDcjMr/2ml2FY9Q0EfNAG1ZfB/VNUnim8eeN77XkQhjawQ/ZoSfQjc2R+Veqz2sb6c9kigRmLywOwGMVOzKqlmYADqSa4jwd4yvNb8fa/oPkW8thp+0wXcDZDZ6o3+0KAPLfgDr8fhL4XeLp50yNN1i9SNF6ufOfAAqP4j+FW8N+BPDfiC+8uTxFJr9hPe3BHzO73CbgD2XnpWZ8OrKbUvjLrng4rJ9htdXbU7nK4Rhu3eWfr/Wu3/aulRNA8Nw7sFtessL64nSgC1+0/wCJtQ074e2+i6KzLq/iGeOyg2feUORvP/fO6u78BeEdM8L+CLLwzbwI9vFAElyP9acck/WvJvifOh/aO+HFvqDCOwjheZGkIEfm7CADn6133jbxu0sn/CNeC3i1HXrkbQyHdFaqesjkenp3oAz/ANpy2ivvgP4ntYJEULbD7vIG1gcfpXLfs7WJ8ZWuk+LdQQvp+lWEdppcT8rv/wCWjkeowAPqa6D4waL/AGH+zx4gsBNLcTLYs0srnLO3c10nwMt7K3+E/h6OwjVIjZoxCjHzEc0AbviXRbXUtK1GMW8X2m5tHg83aN2CDxmuH/Zlv2ufhqljMx+06fdzW8qnqMMcfpXqBr5/1iH4gfDT4latN4S8NjXNC8QYlWNZNptrgcZOf4SMmgBv7SviC3vviR4A8C2+yWabUhd3QzzGijC/nuP5V6j8Y4ov+FYa4DGjbbJwu5QccV4c3hm8tfj54Im1yYT6/ew3d5fEciNQYtkY9AuW/OvSf2lvFWp6B4IvLS08M3erQXls6yzQSBRBx1II5oAd8KfCPhbxP8H/AAzJquh2ksn9nRLvC4YELjOR3rK8W6drXwhWPxF4e1K41Hw8ZlW9068k3NGD/FG/p7Y/GsT4N+PvGa/C/QNN0D4b396I7NFW7kvESNsDrgjNbsngb4heP9Qjk+IOqWmn6HFIsiaXp6kNIR08xiTn8MUAauveE/HnizVRqum/EH+ytCvIo5oLaPT90qqyA43eYP5V5NqfwqsW/aN0TQtc8Qa1q0Vxp0skksk4VshTwOOB7V9VW0MVtbRW8CBIokCIo7KBgCvE/iX5en/tK+B7+SQxfaYJYQexOCMUAdnonwf+HekyLLB4ctppVIKyT5dgR35rmfGVpHD+0t4NmXAD6fMAuOBjNex14/8AFMRW/wAdfAF68joxL2646NuJ4P50AH7VXiXUNJ8BRaDo0hj1TxBdR6dA46qJGCuf++Saz/EHwJhn+FemeH/DurXGjarpyrNHPGfllmHJ3jvk+9RfH66tLP4u/Dq51hlj0yO9fMkn3FcxsFz+OK9U8QeNvC2h6RNqmoa1Zpbxpu+WUEt7ADqaAOM+AnjrV/EEGo+FfFdslv4k0QiO62HKTL0Dj61x37P2pR+FfD3xFllVFTTtUYxjoGds7R+LED8a3vgDp+o614q8R/EnULR7OPWCIbGFxhvJU5DH3NcDolrd6j8fPE3gWBX+wS6rHqGogqQrQorFce/meXQBueP/AAzHZfCqDxXfRJ/bt1q0F7JLJy6D5gsYPoMn869/0eRpdIs5G6vAjH6lRXk/7WUkVr8K7NC3lqdXtY19/vYH6V6toX/IDsP+vaP/ANBFAFyiiigAooooAKKKKACiiigAooooAKKKKACiiigAooooAKKKKACiiigAooooAKKKKACiiigAooooAKKKKACiiigAooooAKKKKACiiigAooooAKKKKACiiigAooooAKKKKACiiigAooooAKKKKACs3xTo8Ov+Hr7RriaWGK7haJpIzhlB7g1pUUAfPunfs8+JNLQ2+mfGTxHb2nRIWgV9i+gJau1+HfwZ8P8AhXUxrV/eXviDWhyL2/kLlf8AdU5C16bRQAVFef8AHpN/1zb+VS02RRJGyHowINAHjP7JJU+D9ePQ/wBu3WR3/wBYa67XPhppWr/FnSPiFd3EjXelW7wwW+wbMtxuJ9cZpvwo+HcfgO41poNSluYtSu3uBGwwI9xJwPzrvKAI7qCO6tpLeZd0cilWHqDVPw7oum+H9Ji0vSbZbe0izsQds1oUUAcxrPgnStU8daV4wuGk+36ZBJBCAfl2uVJz/wB8iq3xe8B2PxH8I/8ACN6jdSW1ubmK4ZkUMTsOdvPrXYUUAVdIsYdM0u1062XENtEsSD2UYFUtN8N6Pp2v3+u2lmqahqCotzNnJYJnaPbqa16KAMDx94V0/wAZeHJND1QuLaR1c7Dg5U5Faa6bZnSE0qaFJ7UQiEpIMhlAxzVyigDySX9nX4XPfSXS6TeRCR97wxXrrET/ALoOK9M0DRdL0HTItN0exhs7SIYSOJcAVfooAK5bU/Aui6h4/wBO8bTrKNU0+JooSrkKVIIII79a6migArmh4M0kfEE+NgHGpG1+zHn5Sv0rpaKACsbxt4es/Ffha/8AD98zLBexGNmXque4rZooAwJfCek3XgxfCepQ/bdPECwMsnVgOh9jxWD4H+EPgfwdqX9o6Rp0zXQBWOS6naYxj0Xd0rvaKACiiigArzT4g/CDS/E/iQeJtP1fUdB1koI5bmyfHmgdNy5wa9LooA8j/wCFN6jdMsesfEPXry06NDH+5LD/AHlOa9D8I+F9F8K6YNP0WzW3i6sxO55D6sx5JrZooApWmk6Zaajc6hbWMEV3c486ZUAZ8DAyfwrk/ix8PYfHiaQsuoyWf9m38V2NiBt+xw2056ZxXc0UAcn4++Hvhnxxp1tZeILSSUWzBoZYZTHIhAxww5FT+BfA3hvwVaPb6BYmHzP9ZLI5eR/qx5NdLRQBneJtHtPEGgX2i3yk215A8MmOuGGM0zwpolr4c8P2mi2JY29rGEQt1xWpRQAUUUUAeHa8V/4a/wDDwb/oBXWM+u6OvQ/jH/yTHXv+vN/5Vm+KvhtDrXxQ0TxwmpTW0+mxPE0SDiRWK8fpXX+J9It9e0G80e6Z1huojGxQ4IB9KAOU/Z8/5I14Y/68Y/5V3lZHgzQLXwv4X0/QLN5JILKFYkaQ5YgDvWvQAVy3jHwLovinW9F1jUll+06NOJ7Vo3K4bOefUV1NFABXMeMPBlh4k1rQtVuZpYrjRrxLqHZ0Yqc7T7GunooA57x74M8O+ONFbSPEdgt3bEhhztZCO6sOQa4jw9+z98O9Jvku2tL7UDEwaKO8u3ljXHT5Twa9YooAZBFHBCsMMaxxoMKqjAAqpbaRpltqk+qQWMEd9cLtlnVAHdc5wT6VeooA4n4yeAYviN4as9Em1CSxS31GG9MiIGJ8vd8uD67q7GygFtZw2ysWEUaoCe+Bi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iluIIhmSVF+ppNpbjSb2JaKyrjxDpUPDXSk+1UpfF2mr9ze/0rCWLoR3kjphgsRPaDOiork38aW38Nu+Peoj41TtbGsXmOGX2jdZVin9g7GiuNHjVc/8AHvT18ax4+a3OaP7Sw38wPKcX/KdfRXLR+M7NuWhcDvVmLxZpjAbiy/WrWOw7+2jOWXYmO8GdBRWXB4g0qb7t0n+FXYby1mGY542/4FW8atOXwyTOedCpD4otE9FIrK3Qg/jS1oZBRRRQAUUUUAFV7m8trZ0SaZUZzhQT1qxXn/j24L6oFVvuD9a5MZifq9PnsduAwv1qryN2PQAcjI6UVxPhTxJs2Wd6xIPCse1dqrBlDKcg9DV4bEwxEOaJGLwlTDT5Zi0UUV0HKFFFFABRRRQAUUUUAFFFFABRRRQAUUUUAFFFFABRRRQAUUUUAFFFFABRRRQAUUUUAFFFFABRRRQAUUUUAFFFFABRRRQAUUUUAFFFFABRRRQAUUUUAFFFFABRRRQAUUUUAFFFFABRRRQAUUUUAFFFFABRRRQAUUUUAFFFFABRRRQAUUUUAFFFFABRRRQAUUUUAFFFFABRRRQAUUUUAFFFFABRUVzcQ20RkmkVFHcmuP1zxcTuhsBgf3zXNiMVSoK82dWGwdXEu0Edbe3trZxl7iZEHoTzXN6j4ygTK2kZc+pri7q6uLly80jMT6moa8Ovm9SelNWR9HhsjpQ1qu7/AANq+8Salck/vii+i8VlTXE8pJklZifU1FRXmTrVKnxSuevTw9KkrQikBJ9aKKKyNQooooGFFFFABRRRQAoYjoSKcssikFXII96ZRTuxNJl+DV7+H7tw/tzWja+K9ShxuYSD/arn6K2hia0PhkznqYShU+KKO2tPGsZ4ubcr7rzWxZ+I9MuQMThCez8V5jQCQciu2nm1ePxann1ckw0/h0PYop4ZRmORWHsakryG3vrq3bdFMyn61s2PizULfCy4mXvnrXoUs5py+NWPMrZDVj/Ddz0RjhSfQV5V4hm8/VZn/wBo11cfi+0mtZFkR4pNpx6ZxXDSu0kjO3UnNc2a4qFWEVB3OvJsHUoznKorDQcHI611fhXxI0DLa3rExnhWPauUory6GInQnzQZ7GJw1PEQ5Jo9kjdZEDowZT0Ip1efeFvEUlpIttcsWhJwCf4a76GWOaMSRsGUjgg19ZhcXDERvHc+KxmCqYWfLLbox9FFFdRxhRRRQAUUUUAFFFFABRRRQAUUUUAFFFFABRRRQAUUUUAFFFFABRRRQAUUUUAFFFFABRRRQAUUUUAFFFFABRRRQAUUUUAFFFFABRRRQAUUUUAFFFFABQeBzRTZUWSNo2+6wwaAOP8AFXxN8G+HPNjvdWSWeIFmhgUyNj8OP1rIs/i7p93YR6hB4U8UvZSAFLj7Gmwj1+/n9Kl8deE9B0L4a64mk6VDGxhaVjt3MTnJ5PNc74Y+Ikuo+CNK0vwP4fudV1FrZFZpo/Kt4QR94sRhseg60AdL438WWurfCLVdd8NXxYmHbG6/KyMSBjnoea6XwC9xJ4L0iS6Z2na1QyFzkk4715h468LzeE/2f9Us7m5We9llgluJI12qWM6cAdhXpvhy8t9P8DWV7eSrFBDZq8jscAACgDdZlVdzMFHqTisvxVZ6jqGhT2+kamunXbbTHcFN4XBBPGR1FebONS+IkF3r2oaleaF4Vtlf7MkR2S3GBzKxPRfQUz4f+IpdW+AmrXsd/PdSWqXMcc8n3iFztNAHrGlrcR6bAl5cLPOqASSqMBz61ZrxG61jWv8AhmvRNZtr2VL0eXJLIvLMu9gR/Kuj8a+INcuNAsNL8N3SW+pS6at7czuu7yY9mQfckg0Ael1y3/CWM3xOk8Gx2JYR6bHfPcbuAHd1Ax/wCud0nx9qkPgXQL8aHd61fXlt+9+znC71wDk9s15vH4i+JGo/tCzSWXhS30W7m0GBDFd3azAxCWUrJ8uMcluOvFAH0nTJZY4l3SyJGPVmwK4Xwpa+ONKmv9c8ceINNuLZYiyW1nA0aRADuWJya84Hii38dWsmsTrq+pi6Lf2XpVmpSPZ/CZJOitQB75dX1napG9xcxRLIdqMzYDH61OzKqlmIAHUmvLdJ8BavdfBv/hG/EF882rBXmhffloW3FkXI644Gfaud8PeKNc+Illpfg3zprW/s38vxJOnysjRnDqv+9g4PvQB7opDDKkEeormPBnimTxDrGt2n2EwQ6dOsUcpbPm9cnHbpWZ4h8W6noF8uh6H4Pv8AV5I4x5bLKI0b23sMV5T8KNX+Keqa54qj0rR9N0h/ta71vJRP5JOf7uM0AfSNFc18P9M8Uabp048Wa1bareyylw1vEY0Rf7oBJNdLQAUUUUAFFFFABRRRQAUUUUAFFFFABRRRQAUUUUAFZ2tatb6bAWkYGTHyoOppuv6tDploZGIMh4Va811K9mvrlppmJJ7eleZj8wWHXLH4vyPXy3LHiXzz0j+ZZ1jWLrUpSZHITso6Vm0UV8xOpKpLmk7s+vp04U48sVZBRVi2srq4YCGF3z6Ctqx8JahPhptsS+5zV0sPVq/BG5nVxVGj8ckjnaUAnoCa7yz8G2keDPMznvjita20HTIPu26k+pr0KeT15fFZHmVM9w8fhTZ5gkEz/djc/hVmPStQkPy2sh/CvU4rW3jACQov4VKFUdFA/CuqOSr7UjjnxBL7MDzBPD2qMP8Aj1f296lXwvqpI/cgfU16XRWyyaj3Zg8+r9EjzX/hFtV/55D86a3hjVV/5Y5/GvTKKf8AY9Duyf7dxHZHlz+H9UU82r49RVZ9L1BDhrSUfUV61SFVPVQfwqJZLT6SZrHP6q3ijx+S3mjbDxOPwqMqw6qRXsD21u67WhQj6VTn0PTZvvWyj6VzzyWX2ZHTDiCP2oHlVFehXfg/T5stG7xt+lZF54NuowTbzJL7dK5KmV4iHS/od1LOMLU+1b1OUorRu9F1C2J8y3fA7gZrPdWU4ZSD71wzpyg7SVj0IVYTV4u4lFFFQaBRRRQAUUUUAFdB4Y8QSafIIZiXhY/lXP0VrRrToyUoMxr0IV4OE1oexW00dxCssTBlYcEVJXmnhvXZtNmCSMXhY8jPSvRbO6hu4FmhYMpFfV4PGwxMfPsfFY7ATwktdV0ZNRRRXacAUUUUAFFFFABRRRQAUUUUAFFFFABRRRQAUUUUAR3M8VtbyXE7iOKNSzsegArxjXPiZ46KXPirRPDdrJ4QsZCskk85W4uEU4LxoFIIOMjnkYrrPjje3K+GbfRrFit1qtwsC/7mRv8A0Ndda6Lp1voEOhi2RrCGBYFiYcFFGAD+AoAp+LbPWNT0aIaLqy6VcB0kMrx7wVBBKnkdRxW1b7xbx+Ywd9o3MOhPrXEfHu7uNO+EHiO8s5GimgsJXjZTgqQhxVe6sdQ1z4OaVdW+uXumXcekR3JmtyMu3kA4bI6ZoA9CrG8ctcJ4L1uS0kaK4jsJ3icdQ4jYg/nivK/hKPid/wAKx0HXrXWbHWhdWMdw9rcxlZXLKDgSZwPyrtNO8WQeJtC1vR7yzl0zWbexlF1ZynJQFSNyt0YZPUUAW/g7qN9qvw40a81KXzbtoAJX9WrqknheVokmjaRfvKGBI+orx7wv4h/4RP4LWkdrmbUrm4Nnp8XeSZug9uAT+FQR6DP4I+IvhC+TULm5utZaeLVfNcnzSIyy4HQYb+VAHtlMjmhkcpHLG7DqFYEivMvi144jstfsfB1pfyWVxdRNcXc8SF3jgXAIQD+Ill/DNYngHQdQuviDaa5oq6pYaDawSLczXz4e/dsbTsPK7cHnvuoA9rpokjMhjEilx1UHkfhXh/ijxprGkfHrU9JguJJ45PD0ZsbP+EzNOV3/AICuhs/AV/ouoweMJPEGp3OoxxM19bK2Y7gnB2qOwHagDsfiD4k/4RXw3Jq32Y3LLIsaxg4yWNbOnTPc6fb3EkflvLErsmc7SRkivAfjh468Xan4FnWw8A3cNqLiM/a7i7RNhycfIRk11GmWfxi17S9OLatouh2bQRO+2FpJmG0ZAYHAoA9dPAqOOeGQMY5o329drA4ryf4k+NIJPFY8Gx6nc2cVtAs2oy2kZeZg33UQDvxzTfhVoeor4yutetIb/TPDrW4ijgvJMvcvk/vSvVeuMH0oA9Xsry1vY2ktLiOZFYoxQ5wwOCPrUwdSxUMCw6jPIrxLVtc/4VP471W3kjll0nW1e6sIlycXRBLIPdnzj610mhtq/gzwo+u6xb3ut6zfuJLiKDnZuPCqOwGaAOh8VeKpNH8T6FosNibhtTn8t33YESd2966mvm/4geL/AB9qHxL8I/Y/BP8AZha52wSXV6jCXOeqjBX8a9O8MaX8T7jxJb6l4k13SYtNiDbrC0t2DMSOMsTjigD0KiiigAooooAKKKKACiiigDC+IH/Il6vnp9lk/wDQTWb8GYYIvhjoHkRRoGsoydgAzxXT6lZwahp9xY3KloZ42jcD0Iwaq+F9FsvDmgWeh6d5v2SziEUXmNubaOmTQByf7QJVfhTqjupZEkt3cAZ+UToT+gNcb8Tdesry38E+EW1GPT9M1ZBdXUsjbVe3iAzHk9yWX8q9pv7O1v7OSzvIEnt5RteNxkMPesPxF4F8J+IbazttY0S2uorL/j3VgR5Y9BjtQBx1ze/8Jzf2vhnwymzwxZFTf3oG1Zdv3Yo/XJHJ6YNZ/wAJ47Nvhn4u0u3jULbyXUZjAwBlWwK9Z0nTbDSbJLLTbWK1t0GFjjGAKisdF0uxju47OyigW8JM4QY3kjBJ/OgDyWwge4/ZSENurNPBp7lVQZO9ZCcVofDK3uLj4W3viXUkeO5v9NUKkgw0KRwhCv0LKW/GvS9J0fT9L0z+zbO3VbXJPlnkc9amu7G1udMl054wttLG0TInHykYOKAOD/ZzcSfCjTHDbgWfB9s1T1D7Pa/tIW08ikS3WiRwo2eDtkkOP/Hq7zwl4f03wvoNvomkxtHZ24xGrNk/nUt3oumXWsW2rz2qPe2ylYZT1UHqKAMD4yw3dx8M9cisUd5zbNtVOprl/hT48+H1n8N9Llh1OxtGitVWaDbtlVgOQUxnNerMqspVlBU8EHvXLL8OfA66p/ai+GdPW837/NCHO71xnFAGLpHiC5t9D1jx3raS2dqylrK3mOCsYHy5Hqx5/GvOfDc178PdQtviRqYL6X4ocTazsXJsjIcqeOqrkZPsa908V+HdM8TeHrjQtUjc2U6hXWNtpwOmKWLw9pC+Hl0CSzjn04ReUYZRuDLjHNAEnhzWLPX9GttX08s1tcpvjLLgkfSvPvhG9vB8SPHmmorJLHcwyMG7hg3Ir02ztrezto7a1hSGGMbURBgKPSqlroumWusXWr29okd7dKFnlHVwOmaANCiiigAooooAKKKKACiiigAooooAKKKKACiiigAqvqF3HZWr3Epwqj86sVwfjjU5Lm7FjBlkQ/MB3NcuMxKw9Ny69DswOFeJqqHTqYetahNqF68sjfLn5R6CqaIzttRSx9AK3tG8L3l7iSb9zH7jk12el6HYWCDZEHf+81eBRy+viZc89L9z6avmeHwkfZw1a7HEaX4Z1C8IZk8qP1aup03wpp9thpszP79K6EAAYAwKK9mhltCl0u/M8DE5tiK2l7LyIobeGEYiiVB7CpaKK70ktjzW29WFFFFMQUUUUAFFFFABRRRQAUUUUAFFFFABRRRQAjKrDDKCPeqF7o2nXYIlt1z6jitCiplCM1aSuXCpODvF2OQ1DwbCcvaSsPRTXN6hol/Z58yFiPUDNep01wu0lgCPcV51bKqNTWOh6mHznEU9Je8jxxgVOGBB9DSVf8QOj6pMyKANx6VQr5iceWTR9hTlzwUu4UUUVBYUUUUAFa/h7WrjTbgDcWhJ+ZayKK0p1JU5KUXqZVaUKsXCauj17T72C+t1mgcMD1HpVivLNC1e40y4DI2YyfmU16RpeoW+oW6ywuDxyvcGvqsFjo4iNnpI+MzDLp4WV1rEt0UUV3nmhRRRQAUUUUAFFFFABRRRQAUUUUAFFFFAHk/x/kfTtX8GeIZt407TdQdrxlBO1WCgE+3Br0R/EWgpYi+bWbD7OV3CTz1wR+dW9TsLPU7KSy1C2jubeQYeOQZBFcZB8I/A8M6uNMdolOVt2lJiH4UAc/8AErXJvGHw68XDSbVn0aLR7oC4kUr9ofymxsB5xn1xWhJrz6P8BNOvrfSrzVgNDjjeK027x+4AJ+YgcV6DLpljJpUmlm2jWzkiMTRKMAqRgj8qz7/TbbTfBl9p1jFthjspUjTrgbDgUAeNfAHxn4q/4VDoGnaf4F1WR4bKNIru4eJbeQbRgjDbsfhXb+GvCviIahrPi7xTLZ/2xeaa9mltZkmKOPhgMsAScqKtfs8NL/wpfwvFPA8EkOnxRsjjByFFd7KvmRsh6MCKAPBfgfC3ifxKs0yl9P8ADpkRFYfK1wxGGHuuD+ddR8aLlrXx14BkVQxOoSpg+6YrtvBHhTS/COmzWOlowSa4e4kZzkszHml8S+FdK8Qajpd/qCzGbS5jNbbHwNxGOeOaAPKzquh6F+0XqreKmhtVu7AfYJ7lf3Zww3KGPAP+FddrXiqHxLqln4b8Iz/alLiS+u4f9VBEP4d3ct2xnpXVeJfCvh3xLHHHr2kWuoLH9zzVyV/GpvD2gaN4ftPsmi6dBYw5yViXGaAPK9Q03T5f2stNa4Ul7bwqGg92+0MOfwr2es2TQtLk8RJ4ga1U6klv9nWbuI927b+ZrSoA4T47wxy/Da/MyFo4mWRgPY103g64juvCOj3URzHLYwup9igNXdTsbXUrCaxvYVmt5lKyI3RhRptlbadp9vYWcQitreNY4kHRVAwB+VAHiXgfWNA0H4x+M7bxTNb2V7Pc+daS3YwHiJ42sePwrtZvEC+MPE9rpXh2ZptLtG8y/u48iNj2jU9z3yOOa6LxL4N8L+JZUl13Q7S/kQYV5V5A+orQ0XSNM0WyWy0qyhs7deiRrgUAeP8AxP0y4+JHjO40nSLtIZfDMYnhc4Ie6xuT3wrYz9K6/wCFXxGsfF0I0yW2ntdctI8X9q6EeSw469Dn2roNC8I6Lo2u6hrVlFILzUHLzsz5GT6DtWlaaTplnqFxqFrYwQ3Vz/rpUXDP9TQB5x8Y3gtPH3gC8mVhv1hIFfspYHrXqgrO1vRNL1oWw1K0S4+yzCeHd/A46MK0QMAAdKACiiigAooooAKKKKACio5Z4YSPNmjjz03MBmmfbLP/AJ+oP+/gp2YWJ6Kg+2Wf/P1B/wB/BR9ss/8An6g/7+CizHYnoqD7ZZ/8/UH/AH8FH2yz/wCfqD/v4KLMLE9FQfbLP/n6g/7+Cj7ZZ/8AP1B/38FFmFieioPtln/z9Qf9/BR9ss/+fqD/AL+CizCxPRUH2yz/AOfqD/v4KPtln/z9Qf8AfwUWYWJ6Kg+2Wf8Az9Qf9/BR9ss/+fqD/v4KLMLE9FQfbLP/AJ+oP+/go+2Wf/P1B/38FFmFieioPtln/wA/UH/fwUfbLP8A5+oP+/goswsT0VB9ss/+fqD/AL+CnJdW0jBUuIWY9AHBJosxWJaKKKQBRRRQAUUUUAFFFFABRRRQAUUUUAFZ0OjWEd2915IaRjnLc4rRoqZQjK3Mti4VJwvyu1wAAGAMCiiiqICiiigAooooAKKKKACiiigAooooAKKKKACiiigAooooAKKKKACiiigAqtqcvk6fPL/dQn9Ks1h+NpzDokir1fC/hWVefJTlLsjfDU/aVYx7s84nfzJnf1JNMpdjf3T+VSpbTufliY/hXxNm2foF4xW5DRV6LSNQk+7ayH8KuReGdUk/5Y7R71pHD1ZbRZlLFUY/FJGLRXTQ+Dr5hl3Rfxq7D4K5Bkuj9AK6I5diZfZOaea4WP2zjKK9Ah8HWC/fkdj+VXofDelRgfuC2PVq3jk9d72RzTz3DrZNnmQVieFJrU0K6v7C6EkEblSeVwcGvRItJ0+P7tpF/wB81YS3gT7sKL9FrqpZPOElLnszjrZ5CpFx5Lp9xbaRpYEkZdpZQSPSpKKK91bHzj3CiiimIKKKKACiiigAooooAKKKKACiiigAopsjpGpaR1RR1LHAqL7ZZ/8AP1B/38FOzAnoIDAggEHqDUH2yz/5+oP+/go+2Wf/AD9Qf9/BRZjsSwxxwxiOGNI0XgKowB+FOqD7ZZ/8/UH/AH8FH2yz/wCfqD/v4KLMLE9FQfbLP/n6g/7+Cj7ZZ/8AP1B/38FFmFieioPtln/z9Qf9/BR9ss/+fqD/AL+CizCxPRUH2yz/AOfqD/v4KPtln/z9Qf8AfwUWYWJ6Kg+2Wf8Az9Qf9/BR9ss/+fqD/v4KLMLE9FQfbLP/AJ+oP+/go+2Wf/P1B/38FFmFieioPtln/wA/UH/fwUfbLP8A5+oP+/goswsT0VB9ss/+fqD/AL+Cj7ZZ/wDP1B/38FFmFieigEEZByPWikIKKKKACiiigDwP9pSz/tTx94R0qS6uYIbrKSGCUocFj6Vkf8Kk0b/oNa7/AOBh/wAK6H49/wDJV/A//XT/ANmNdJX0NKtOnh6ai7afqz0YTlGnGzPOv+FSaN/0Gtd/8DD/AIUf8Kk0b/oNa7/4GH/CvRaKr61W/mH7Wfc86/4VJo3/AEGtd/8AAw/4Uf8ACpNG/wCg1rv/AIGH/CvRaKPrVb+YPaz7nnX/AAqTRv8AoNa7/wCBh/wo/wCFSaN/0Gtd/wDAw/4V6LRR9arfzB7Wfc86/wCFSaN/0Gtd/wDAw/4Uf8Kk0b/oNa7/AOBh/wAK9Foo+tVv5g9rPuedf8Kk0b/oNa7/AOBh/wAKP+FSaN/0Gtd/8DD/AIV6LRR9arfzB7Wfc86/4VJo3/Qa13/wMP8AhR/wqTRv+g1rv/gYf8K9Foo+tVv5g9rPuedf8Kk0b/oNa7/4GH/Cj/hUmjf9BrXf/Aw/4V6LRR9arfzB7Wfc86/4VJo3/Qa13/wMP+FH/CpNG/6DWu/+Bh/wr0Wij61W/mD2s+551/wqTRv+g1rv/gYf8KzvD3h2Hwt8dPCVlZahqE8U7SO4uJy3IjavVq4PUv8Ak4PwV9Jf/QDVwr1JqSk9LP8AIanJppvoz6Kooor5k8wKKKKACiiigAooooAKKKKACiiigAooooAKKKKACiiigAooooAKKKKACiiigAooooAKKKKACiiigAooooAKKKKACisHxX4v8P8Ahi2M2salDbjspbk15Prv7SPh22laPTdPnusfxt901cacpbIaTZ7tUN3aw3cXlzxh19DXzcn7Tl15g3eH7fZnnDNnH511Ph/9ozwveyrFqNrNZkn75+6KcsPK2qKXNF3R7DFpWnxY2WkQx7VZS3gQYWJB/wABrN8OeI9F8Q2i3WkX8N1GR/A3Na1YqnGOysEqk5fE2IFUdAB+FLRRVEBRRRQAUUUUAFFFFABRRRQAUUUUAFFFFABRRRQAUUUUAFFFFABRRRQB5x+0jJJH8I9WeOR42G3DKxBHPqK8m0L4XaVfaJY3s2s62JLi3jlcLdnALKCcce9er/tK/wDJINW/4B/OsXwh/wAippH/AF5Q/wDoAr3MFUlTwt4u2r/JHfQk40tO5x//AAqTRv8AoNa7/wCBh/wo/wCFSaN/0Gtd/wDAw/4V6LRW/wBarfzF+1n3POv+FSaN/wBBrXf/AAMP+FH/AAqTRv8AoNa7/wCBh/wr0Wij61W/mD2s+551/wAKk0b/AKDWu/8AgYf8KP8AhUmjf9BrXf8AwMP+Fei0UfWq38we1n3POv8AhUmjf9BrXf8AwMP+FH/CpNG/6DWu/wDgYf8ACvRaKPrVb+YPaz7nnX/CpNG/6DWu/wDgYf8ACj/hUmjf9BrXf/Aw/wCFei0UfWq38we1n3POv+FSaN/0Gtd/8DD/AIUf8Kk0b/oNa7/4GH/CvRaKPrVb+YPaz7nnX/CpNG/6DWu/+Bh/wo/4VJo3/Qa13/wMP+Fei0UfWq38we1n3POv+FSaN/0Gtd/8DD/hR/wqTRv+g1rv/gYf8K9Foo+tVv5g9rPuedf8Kk0b/oNa7/4GH/CuY+J3gOx8M+EptWsdW1iSZJEUCW6JXDMAf517ZXA/Hz/knF1/12i/9DFa4fEVZVYpvqXTqSckmz3nwoSfDWmkkk/Zo8k/7orTrM8J/wDIs6b/ANesf/oIrTr5mfxM8uW7CiiipEFFFFAHhvx7/wCSr+B/+un/ALMa6Sub+Pf/ACVfwP8A9dP/AGY10le7H+BT9P1Z3r+HEKKKKkQUUUUAFFFFABRRRQAUUUUAFFFFABRRRQAUUUUAFcHqX/Jwfgr6S/8AoBrvK4PUv+Tg/BX0l/8AQDW1H7X+F/kXHr6M+iqKKK+ePOCiiigAooooAKKKKACiiigAooooAKKKKACiiigAooooAKKKKACiiigAooooAKKKKACiiigAooooAKKKKACvFPjr8ZofDAk0Tw9LHNqhGJJByIf/AK9dP8evHK+C/BzyQOBf3eY7cdx6t+GRXxLd3E13dS3VxI0k0rF3ZjkknrXTQpc3vMuMSzresanrV897ql7Nd3Dnl5XLGqNFFdpYUUUUAbHhXxNrXhnUkvtHvpraVTkhWIDD0NfXHwS+LVl43txYX2y21aNeUzgSe4r4vq/4f1a90PWLbVNPmaK4t3DowPpWdSkprzE1c/RSivA7r9o7Rrfw7bPDaPc6m8Y8xOio2O9XvgL8TtX8a6/qTaxcQW9tHHmKIEADn3ridGSTbM+Vnt1FVv7Qsf8An8t/+/go/tCx/wCfy3/7+CshFmiq39oWP/P5b/8AfwUf2hY/8/lv/wB/BQBZoqt/aFj/AM/lv/38FH9oWP8Az+W//fwUAWaKrf2hY/8AP5b/APfwVJDcW85IhnjkI67GBxQBLRRRQAUUUUAFFFFABRRRQAUUUUAFFFFAHm37Sv8AySDVv+AfzrF8If8AIqaR/wBeUP8A6AK2v2lf+SQat/wD+dYvhD/kVNI/68of/QBXs4X/AHVf4n+SO2l/C+Zq0VU1i6ey0q6u41DPDE0gB6EgZrP8C6xNr/hu11S4jSOSbOVToMHFacj5eboVZ2ubdFc34X8QXOra9rOnzQxpHYSbEZerDPesn4jeOLjw9MtvplqlzMmGuC/3Y1JA/mRVxozlPkW5Sg27HdUVzHiHxSdI8L2mptAJbm7KRxRg8b26fhWdpFj4u0/Xm1KZbW7gviBKkZP7leuRmhUna7dg5dLncUVxF1rt/D8TV0x7zy9P+zGRkbAUHI5z+NdjbXVtdAm2uIpgOpjcNj8qmdNxtfqJxaJqK4O71bVNX8eXXh+21R9Kt7OASM8YG6TP1qz8NNb1HUptXsb64+2LY3GyK6PWQHPBxxxirdGSjzf1qNwaVzs6K5rVPENxaeONP0JYojb3MJkeQ/eXBqva+KLzVfFEmnaLbxzWNsCtzcPnG/0Wl7KVr/MXIzraK5Lwx4smutQ1HS9ahS0vbNmbC8K0fZhTfDXijUNah1K/js4xYwsy2rZwZSO+TxjNDozVx8jOvory+38ca02vSwtbAyfZ1xa+avlq+3k7vTPavTomZokZgAxUEgetFSlKna4Sg47jq4H4+f8AJOLr/rtF/wChiu+rgfj5/wAk4uv+u0X/AKGKrDfxo+qHS+NHvPhP/kWdN/69Y/8A0EVp1meE/wDkWdN/69Y//QRWnXz8/iZ50t2FFFFSIKKKKAPDfj3/AMlX8D/9dP8A2Y10lc38e/8Akq/gf/rp/wCzGukr3Y/wKfp+rO9fw4hRQKXa390/lUiEopdrf3T+VG1v7p/KgBKKXa390/lRtb+6fyoASil2t/dP5UbW/un8qAEopdrf3T+VG1v7p/KgBKKXa390/lRtb+6fyoASil2t/dP5UbW/un8qAEopdrf3T+VIQR1GKACuD1L/AJOD8FfSX/0A13lcHqX/ACcH4K+kv/oBraj9r/C/yLj19GfRVFFFfPHnBRRRQAUUUUAFFFFABRRRQAUUUUAFFFFABRRRQAUUUUAFFFFABRRRQAUUUUAFFFFABRRRQAUUUUAFFY+ra7BaubeD99P3A6L9TWOt5f38mPMd+eVT7tAHzR+1P4ibWPiI9hG5NvYRiMLngPzuP8q5z4UfDbWPH1862f7myhYCa4boD6D1NZ3xWaRviVrqTE5W8K89hgV9SfBKzbRfh3pctnD+5mjMjyJzuO49cfl+Fd05+zpqxo3ZGPH+zh4TGmrC91ctdhcGbccE+uOleJfGH4U6p4BmW48w3emyNhJgOnsfSvtGxvo7lQMgP6etc58YdMtdV+HmrW91s2rAzgt2IGRWFOvJS1ZKk7nwVRSDoKWu80CiiigCS1EbXMSzNtiLgOfQZ5r6H8L+Gvg61lE9n4gmFw0YMwhumBB75wa+dK7z4RfEI+Aru6nGnpeeem3DAcfnUVItrQGez/8ACM/DD/oYdR/8C3/xo/4Rn4Yf9DDqP/gW/wDjWB/w0g//AELcP5LR/wANIP8A9C3D+S1hyVCdTf8A+EZ+GH/Qw6j/AOBb/wCNH/CM/DD/AKGHUf8AwLf/ABrA/wCGkH/6FuH8lo/4aQf/AKFuH8lo5Kgam/8A8Iz8MP8AoYdR/wDAt/8AGj/hGfhh/wBDDqP/AIFv/jWB/wANIP8A9C3D+S0f8NIP/wBC3D+S0clQNTf/AOEZ+GH/AEMOo/8AgW/+NWbKTwt4Pf8Atbwxrl1c3Cf6y2lnZxKvcYJ61y//AA0g/wD0LcP5LR/w0g//AELcP5LS5KnUVmfRnhnWrLX9Hg1OxcNHKucd1PcGtOvmT4d/GGa++IUcdhoUqQagwW4hhXPzf38CvpuuepBwepLVgoooqBBRRRQAUUUUAFFFFABRRRQB5t+0r/ySDVv+AfzrF8If8ippH/XlD/6AK2v2lf8AkkGrf8A/nWL4Q/5FTSP+vKH/ANAFezhf91X+J/kjtpfwvmP8Uf8AIt6j/wBe0n/oJriPhhp/iGbwbZSWWvJawHdtjNurbefUiu/1a1a90u6s1YIZomjDHtkYqh4K0aTw/wCHrbS5JlmaHOXUYByc10wqKNJrrc1UrRscN4Nv20LUfGF9qE4uXtmLswXbvI9APWsDV9U0WbwFqd1LrFtPrOoPGzxB8soEinb+n6V6f4c8OPpet6vfzTRzJqEm8Jj7vPepPGnh5Ne8O3GlweTbySlCJCnTDA9vpXQq8PaX9PwLU1zfcZMen6P408EW1nDeI7RIhSaI5MUg6GsybV/FPgy4gh1ox6npcsiwxTrw8fPVsV0mpaVqltotomkX62s9mAXG0lJgByCAOc1habpGueL4rK+8STRwW0MnmLaxoVLMDxuBA4qYSjZ8z938RJrrsZesWVrrHxato7jc0D2hcpnAcZHB9RWhp9rb6H8VxYabGLa0uLIySQxjCblPXA+tbh8Lyf8ACbR+IFuI1hSAxCHBz1H+FTT+HZJPHEXiH7QgjS3aExY5Oe9DrRta+lvxDnW3keea/Yap4y1PUNe0lTbx6cTb7YztkuMcsCRzjFaWl+K7OKHRNH8MRxWlxJN5d5bFBvTHUt9fWuitvC+s6PqF3L4f1O3itbtjJJDcKWAf1GAazovh5dQ6iNdh1hhrRfLuQfKK/wB3Fae1ptWb0W3/AASuaLVmZfxTtdSuvHmm2+mSFLs2bYI6kZOQK6f4UXWmzeGhb2MPkT2zmO7jP3hKD82fxq1c+Hbq58Xabr811Fm0gMciAH5ye4qG48KzweKf7b0a8S085cXMRBxIfXispVIypqF+hLknFROM+MqtdeIol0YStfxWxN40ZP8AqsdDj8a7zwYmk3/gmyhsYw1jJBt2n16N+uai8IeF30l7+71K5S9vr6QtLIBxt7DmneEfDU3h7UL8QXYfTp3MkUHOYyev60qlSLhyJ7fj/XQJSXLy9ipF8PdCjvHP2eE2ZhEa2/lj5SBjdn175rro1CRqi/dUAD6U6iuedSU/iZm5N7hXA/Hz/knF1/12i/8AQxXfVwPx8/5Jxdf9dov/AEMVphv40fVFUvjR7z4T/wCRZ03/AK9Y/wD0EVp1meE/+RZ03/r1j/8AQRWnXz8/iZ50t2FFFFSIKKKKAPDfj3/yVfwP/wBdP/ZjXSVzfx7/AOSr+B/+un/sxrpK92P8Cn6fqzvX8OJn+ItNbV9FudOW6ltDMu0TR/eTnqK4f/hV9x/0OGq/n/8AXr0iirhWnTVosqM5R2PN/wDhV9x/0OGq/n/9ej/hV9x/0OGq/n/9evSKKv61V7/kP2su55v/AMKvuP8AocNV/P8A+vR/wq+4/wChw1X8/wD69ekUUfWqvf8AIPaz7nm//Cr7j/ocNV/P/wCvR/wq+4/6HDVfz/8Ar16RRR9aq9/yD2su55v/AMKvuP8AocNV/P8A+vR/wq+4/wChw1X8/wD69ekUUfWqvf8AIPay7nm//Cr7j/ocNV/P/wCvR/wq+4/6HDVfz/8Ar16RRR9aq9/yD2su55v/AMKvuP8AocNV/P8A+vR/wq+4/wChw1X8/wD69ekUUfWqvf8AIPay7nm//Cr7j/ocNV/P/wCvXX+EtDfQdO+xvqM98c58ybrWzRUzrzmrSYnOTVmFcHqX/Jwfgr6S/wDoBrvK4PUv+Tg/BX0l/wDQDRR+1/hf5BHr6M+iqKKK+ePOCiiigAooooAKKKKACiiigAooooAKhuLq3tx++mRPqaz/ABBqYsbdtpw+K8+vdQkmlMkkpJPbNAHo51rTR/y9x0n9tab/AM/cf615h9qHqaPtQ9TQB6f/AG1pv/P3H+tH9tab/wA/cf615h9qHqaPtQ9TQB6f/bWm/wDP3H+tH9tab/z9x/rXmH2oepo+1D1NAHp/9tab/wA/cf60f21pv/P3H+teYfah6mj7UPU0Aen/ANtab/z9x/rR/bWm/wDP3H+teYfah6mj7UPU0Aen/wBtab/z9x/rR/bWm/8AP3H+teYfah6mj7UPU0AeoprGnO21bqMmraSo4BVgR7GvKYH80HZJ83oTya0tL1e5s3CliydwTQB6QK53xPrLQONPsz++YZkftGtPOvwppUl1u+YLhV/2j0rndOtpb272vkvId8zfyFAFrRdLe9fdyIs5Zj1c+tdfZ2kNrGEjQDHenWdultAsaDGBU1AHwx8fdNm034q6yJUK/aZvPXPcN0P6V6x+zN8UdOt9Ij8I69cpbGIkWkjn5WBOdufXJNWP2vPB8l1a2viuzhLtEPJucDnb/Cf518yKxU5UkH1FehFKrTVzXdH6AXwjt7lbi1kRon5BRgQDXlP7SvxItrDw63hmyYtf3afvsf8ALNa8j+B/ijXD4207TJtRuJbNmCeSz5UVuftSaei6lp2qKuDKhjY+pBrCNLlqJMlKzPFB0ooortLCiiigArt/g14b0LxT4qOl69qAsYGhLRuf4nyMD+dUr/4e+LrPRbfWH0a5ktJ03ho0LbR7+lb3wX+HJ8d3V9b/AG9rCe1UMpKnnnkVEpLlbuDPRtX+B3hyTV7fR9Cvpbu5Yh55MApDH7kHqe1cx8dPg5J4QtotY0QPcadtCzjGTG3r9K+nPAnhWx8KaLHYWpMkmB5sz8s5+tbN/Z21/ZyWl3Ck0Ei7XRhkEVxqvJPfQz5mfEPwp+GOueOr3dDE9vpy/wCsuXGFz6D1qj8S/h/rfgfV3tb63d7Vm/cXCjKuP8a+59H0yw0ixSy061jtrdPuogwKZrmjaZrdqLbVLOK6iDBgrrnBq/rL5vIfOfIHwz+C3iDxdpc+pTg2FvszbmQYMrf4Vwvifwtrfh3XH0fUrGaO5DYQbc7x2I9a/QW3hit4UhhjWONAFVVGABVDUtB0jUr63vr6wgnuLf8A1UjrkrQsS76hznyfonwE8T6j4NbWmKwXjLvitH4Zl9/evN7Dwzrl54iGgRafP/aHmeWYivKnPev0KAAGAMCs6PQ9Jj1htXjsIFvmG1pgvzEUliXrcOc4f4LfC7T/AANpiT3CpPq0qgyy4+57CvSaKK55ScndkNhRRRSAKKKKACiiigAooooAKKKKAPNv2lf+SQat/wAA/nWL4Q/5FTSP+vKH/wBAFbX7Sv8AySDVv+AfzrF8If8AIqaR/wBeUP8A6AK9nC/7qv8AE/yR20v4XzNWiq+otdLZStZRrJcbT5as2AW7c1x+val4s8OafHrF/c2d7axspubeOLayqeuG74raFNz2Zajc7iiqdjqdjeCMQ3EfmSRiRYycPtIznFWLiQxW8sqrvKIzBfXAzios9hElFYXgzxFF4i06W5EBt5IZCkkZOduKo+HPGtprHirUNCSAxta/ck3ZEnr9Kv2U9dNh8r18jq6K5/VPEi2fizT9AjtTM90jO7hv9WB6iqt34quZtal0rQdKbUpbf/j4dpBGkZ7DJ4JoVKT6Bys6qiqekTahPa79Ssks5s/6tZQ4x65FW25UhWGccGoasxC0Vxeh63rX/Cc3Wg6lcW9xEkIlRo49pGSeP0rU8KeIxrt9qtsLUwf2fP5OS2d/HWtJUpRKcWjoKKx/EGqX1jLDb6dpct/PLnHOxFHux4FZ+i+KZ5/ET6Dq2mmwvAoZAJBIrj2IpKnJq6Fyu1zqKKxPGOvr4f01blbc3M0kgjihDYLk1J4R1yHxDokOpRRmIuPnjJyUPpS5JcvNbQOV2ua9cD8fP+ScXX/XaL/0MV31cD8fP+ScXX/XaL/0MVphv40fVFUvjR7z4T/5FnTf+vWP/wBBFadZnhP/AJFnTf8Ar1j/APQRWnXz8/iZ50t2FFFFSIKKKKAPDfj3/wAlX8D/APXT/wBmNdJXN/Hv/kq/gf8A66f+zGukr3Y/wKfp+rO9fw4hRSMyqNzMFHqTgUzz4P8An4h/7+CkIkoqPz4P+fiH/v4KPPg/5+If+/gosMkoqPz4P+fiH/v4KPPg/wCfiH/v4KLASUVH58H/AD8Q/wDfwUefB/z8Q/8AfwUWAkoqPz4P+fiH/v4KPPg/5+If+/gosBJRUfnwf8/EP/fwUefB/wA/EP8A38FFgJKKj8+D/n4h/wC/go8+D/n4h/7+CiwElFR+fB/z8Q/9/BT1ZWGUZWHqpzQIWuD1L/k4PwV9Jf8A0A13lcHqX/Jwfgr6S/8AoBrWj9r/AAv8i49fRn0VRRRXzx5wUUUUAFFFFABRRRQAUUUUAFIxwKWmTf6s/SgDz74g3kiQsV+8CcVzNnDLMUiiUvIw6VuePRmI/U1W8I/8heL/AHT/ACoAZ/Yup/8APqf++hR/Yup/8+p/76Fd9g+lN3pu2713emRmgDg/7F1P/n1P/fQo/sXU/wDn1P8A30K72igDgv7F1P8A59T/AN9Cj+xdT/59T/30K72igDgv7F1P/n1P/fQo/sXU/wDn1P8A30K72igDgv7F1P8A59T/AN9Cj+xdT/59T/30K7x3RQGZ1UHuTxS0AcF/Yup/8+p/76FH9i6n/wA+p/76Fd7RQB5xdW1zZSqJozG/Uc1ckbfHHLjBYc1e8cf8fMP+6aoD/jzgNACByCpOWCHcF9TXU+ArpZoZZJk2S78YNcc0mybB6VoafdyWkyujYH86APUVORS1kaLqSXUA+bmtcdKAKmr6fa6rps+n3sSywToVdSO1fFvxp+GWpeB9ZkmiiabSZmLQzKMhAf4T6Yr7dqlrOlafrFjJY6lax3EDjBVxmtaVVwY07HxN8BbV7j4jWTL0h/eMfYV3H7TkwfS9IQsN3mO2PavSIfhtoPgfWrrUdHkctcrsSF+fLz715X8e9J8Qavq9t9g0m6uLKGMKsqLlSe9bKanVTRV7s8WorRXQtaabyV0u7MmcbfLPWuh0H4YeN9ZmEdtoU8YJxvm+VR+NdTkluyzja9i/Z++Fd34m1iLWNYtni0m3YOA4x5xHQAeleh/DP9nqy094tQ8VXC3U6kMLaP7gPue/5V7xZWtvZWyW1rCkMSDCoowAK5quIVrRIcuwJa262y2whTyVXaEI4xVDTPD2j6bqM2oWNjFb3Ew2yMgxkVq0VyXICiiikAUUUUAFFFFABRRRQAUUUUAFFFFABRRRQAUUUUAFFFFABRRRQB5t+0r/AMkg1b/gH86xfCH/ACKmkf8AXlD/AOgCtr9pX/kkGrf8A/nWL4Q/5FTSP+vKH/0AV7OF/wB1X+J/kjtpfwvmatecau+reMtev/DPm29rp1rIpmYZMki9cdMV6PXPaFYavb+ItQuryKyW1l/1LRA+Yf8AeropSUby69DSDtdlDxP4GsdShint7yawuraMKk6HAwBxu9qyPB3iDxJb+Jl8O6gI9Xt1BzfQcqAB3J4rr9Y0RtVu1a5v5ltFH+oi+XJ927j2xWhY2NpYwiG0t0iQdlFV7b3OWWv6D59LPU890i6Xwz4n8TWMhXy3gN3H2HuP1FYOk2c2h33h3xHvA/tCZkn9t3AzXU/EvwdqmvanaXekvDH8piui7kFkJBx09q1vGPhl9U8IJpdgES5g2NAWOArKfWuhVYWWvxb/AJGiktPPcxtAzqfjfX9cRcw21sYIm64JGeP++azfhofEjaVqF3pcOn4a6kLyXLNukIxwMA9Pf1rrvh54em0Hw39jvyj3crFrhkbIbNZVlovijw7c6hb6FBZ3ljdN5kZnnMbQsevAU57elS6kXzRVulvkLmWqK1z4g1bxH4J1AWdu0Wp2c3l3MMZ5YDrsP0qz8P5vDcl3C2m3V1b3whxcWk4YMSe53f0q3ofh3VtD0KdrGaCXVLibz5g4wjk/w57D3xVfT/D+tX3jGLX9Xt7PTxBHsWO3lMnme7HA9KTcLSSdkJtWaRWsP+Sw3v8A15p/NqX4Uf8AIc8Vf9f/APQU3TmV/jDelWVv9EToc92p2haT4u8P6trE9lpunXkN/c+cpkuyhUdOmw05/C436Ib2t5I7PVxqhtv+JSbQT5/5eM7cfgDXDae89p8S0PiWMNf3KhbOSA/uAv44Oc57V0NxN4y2wXMNjpxfkTWrXJ2+xD7f0xVCDQ9d1TxLBrmuR2tqbMf6NbwyGQE+pbA/lWdO0U7tbfMmOidyh4g1C21L4m2OnTXVvDb6cvnOZHChm645pnw3u4NP8Xaz4fiuYpbfeZrcxuGByegxWl4Y8H7bzUdQ8RWtrc3V3OzqASwRc8DPHak1bwlNbeKNM1rw7BbW/kttuIySoKEYJ75NaOdOzp36fK5V4/CdrXA/Hz/knF1/12i/9DFd9XA/Hz/knF1/12i/9DFYYb+NH1RFL40e8+E/+RZ03/r1j/8AQRWnWZ4T/wCRZ03/AK9Y/wD0EVp18/P4medLdhRRRUiCiiigDw349/8AJV/A/wD10/8AZjXSVzfx7/5Kv4H/AOun/sxrpK92P8Cn6fqzvX8OJQ8QaXDrWj3GmXEs0MU67WeJsOOexrjP+FTaL/0Gda/7/ivQqKuFacFaLKjOUdmee/8ACptF/wCgzrX/AH/FH/CptF/6DOtf9/xXoVFX9aq/zD9rPuee/wDCptF/6DOtf9/xR/wqbRf+gzrX/f8AFehUUfWqv8we1n3PPf8AhU2i/wDQZ1r/AL/ij/hU2i/9BnWv+/4r0Kij61V/mD2s+557/wAKm0X/AKDOtf8Af8Uf8Km0X/oM61/3/FehUUfWqv8AMHtZ9zz3/hU2i/8AQZ1r/v8Aij/hU2i/9BnWv+/4r0Kij61V/mD2s+557/wqbRf+gzrX/f8AFH/CptF/6DOtf9/xXoVFH1qr/MHtZ9zz3/hU2i/9BnWv+/4rrPC+hW/h7TRY2txczoDndO25vzrWoqJ1qk1aTE5ye7CuD1L/AJOD8FfSX/0A13lcHqX/ACcH4K+kv/oBp0ftf4X+QR6+jPoqiiivnjzgooooAKKKKACiiigAooooAKZN/qz9KfTJv9WfpQB5t47/ANW341V8Jf8AIXj/AN0/yqz48/1TfjVXwj/yF4v90/yoAxPF9xu+K0Gmv431DTrN9Nlnlt4Hj+WRXjCgAqTyGb8q3NMuNG0nS73Xrc6lqT2i/vJrkFWYd8DoR+FQePdLtbTxdpPiP+xEvEG6G5aOMFlBGQx9QMY/GrOs32oeIdNutO0bS3WwltJEd5hsBY42hcfjnPtQBpJ4wsX1Gws1hlK3kYbzf4YyV3bT745qtpPibVNV1i4mstODaJAXjM7HDvIvXHtXJ63pOvab4b8K2MFmZr2WeVL1kP3R9nYKc/kK2/Ay63P4btNLm0q40uKztmSczY3zSYPK4J49z7UAPt/H13qenxahomgTXlupcXX75VMRV2Uj3Py5/Gt7V/E1rY+FDr0cTTqUBSIHDMx/h+tUPhPov9j+ArSwmtjDMzztMr8klpnIJ/AiuR8TaFrlldaXpd1eQtpMurlrcLne5dt21h0AGcDHpQB0yePJY/Et3o9/4evLZbeCOfz0kEoZH6EKBntWhrXi7RIdFlnS8djJAxTy4yzA4PUDpXMK3in/AIXBrcVna6YF/s23VHeVsiPLYOMdfauj0vwrHpekakZJBe392ru8pjCjcR0UDoP/ANdAHIaL44t5/hdaXMmm32q/ZtNE08zIYg7KmSRnrnFdlq3i+w0gafDLBPLJcwiUpENxiTbksfasfTLDULf4GxaV9hJv4dIEHkt/E4jxj86gnlv9J8XR6pJ4cvtUjl0tLdTbbSqHjKsGIoA6OPxhpc2p6fbQEyW19btNHcg/KuP4SOxqx4X8RW+vLcNDbyw+S5UCT+Nf73tXBHwZrQh00wQxxG4vGa5XcR9nhdskAeorqfCKXkfi/WkktzFaooWI4wGORyKAHeN/+PqH/dNUP+XGD6mr/jf/AI+of901Q/5cLf6mgChc/wCtNT2Mqk+TJ0P3T6Gqmp3EdsrzSthRVJ7q4hjiuLi1eOCX7j9aAOr0+6lsboc4HcV32lXqXMAZTnivOrdhd6cJgQZI+p/vL2rT8M6ibe6ELN8p5FAHoNQXtwltA0jsBgVDLfwQQeY7jp0rjte1ObUpDFCWEOcEjq3sKAKF/dTaxq+YcsN2yIep7mvQdNsIbTT4rXy1YIvO4Z571j+EtE+yKLy5jCykYjT+4v8AjXSUAVxY2IbcLO3DevlLn+VToioMIqqPQDFLRQAUUUUAFFFFABRRRQAUUUUAFFFFABRRRQAUUUUAFFFFABRRRQAUUUUAFFFFABRRRQB5t+0r/wAkg1b/AIB/OsXwh/yKmkf9eUP/AKAK2v2lf+SQat/wD+dYvhD/AJFTSP8Aryh/9AFezhf91X+J/kjtpfwvmatFVdXumstLurxUDtDE0gUng4GcVn+CdZk8QeHbbVJYEgebOUU5AwcVpyvl5uhVna5tUVy2leLPtF9r0d5bpDb6SSS6sSWUdSazofFfia80mXW7DQ7N9NT5lDzMJWQdSBjHT3rT2EyuRndUVm6FrFnq2mW99DIqicfKrMAc9xV+SSOPHmSImTgbmAyayaadmTYfRXHnxNrOpavd2Xh3TbSeOz+WaS6lKfN2AwD71LofiyW+0jVJrizWG+03PnRBsqT2wetaOjNK5XIzq6RgGUqehGDXBWfivxZc+HB4gj0fSzZcsVE7+ZtBweMY7V1fh/WrXV9IttRjYRrOOFdgDnuKJ0pQ3BxaE0zw/o+m3kl5Y2SxTyffk3Ek/mfetSmvJGhUPIilvu7jjP0pHkjRgryIpPQFgCahty3JbbH0Vy3xB8Wf8IzZKba1F5eOCywk4G0dSaT/AISqb/hXw8Tm0j8zyt/k7jt6+tWqM3FStuVyO1zqqK5LRdU8ZalZWl8NM0dLe4RZB/pD7gpGf7vWusXO0buuOcVM4OLsxNWFrgfj5/yTi6/67Rf+hiu+rgfj5/yTi6/67Rf+hitMN/Gj6oql8aPefCf/ACLOm/8AXrH/AOgitOszwn/yLOm/9esf/oIrTr5+fxM86W7CiiipEFFFFAHhvx7/AOSr+B/+un/sxrpK5v49/wDJV/A//XT/ANmNdJXux/gU/T9Wd6/hxCiiipEFFFFABRRRQAUUUUAFFFFABRRRQAUUUUAFFFFABXB6l/ycH4K+kv8A6Aa7yuD1L/k4PwV9Jf8A0A1tR+1/hf5Fx6+jPoqiiivnjzgooooAKKKKACiiigAooooAKZN/qz9KfTJv9WfpQB5p49/1LfjVbwj/AMheL/dP8qs+Pf8AUt+NVfCpYamhQAsEOAe5xQB3ZAIwQCPQihQFGFUKPQDFcJda/wCNB4lg0aC00NZZoXnCS+Zu8tSATw3qwrWsfEd5Dq9vpOuaeLWe4DGGWMny324yBnnuKAOlIB6gHHSlqkdU08Xq2X2uL7QxwE3ck+lMvdY02yvoLG5ukS4n/wBWnc0AX6zdf0W11kWf2lpUNpOJ4mjbBDCprvVNOtED3F5DGpbZksPvelWPPh8nzhIpj/vA8UAVIdJtItfn1tfM+1zwJA+W+XamccevNX6rR6jp8k3kx3tu8uM7BIM/lU8ziOF5D0VSx/CgB1KOOnFYOm67/aWgPfQmG2kfcIBMeCe2a0rK7V7CK4nmgywGWQ4Qn2zQBcpAB6D8qbJLHGVEkioXbauTjcfQULJG0jRrIpdeqg8igDlfG/8Ax9Q/7pqiP+Qdb/U1e8b/APH1D/umqI/5B1v9TQByvjmOWSyBjyVVwXA9K3/Ary3mki1vAlzb4+Xd1WobtVZ2VgCD1BqCyh+yki2Z0Dfwg8UAdXb2NrCHjtZQq4wynnApEtLWB1kaQFh90lsVQBNvZiHcTLIdztnt2Fc9e3T3WuQ2sbsVj+9z3oA9AgsrjUcbTuT06Af41v6VolvZkSyYkl7EjhfoKj8MRslkmfStqgAooooAKKKKACiiigAooooAKKKKACiiigAooooAKKKKACiiigAooooAKKKKACiiigAooooAKKKKAPNv2lf+SQat/wAA/nWL4Q/5FTSP+vKH/wBAFbX7Sv8AySDVv+AfzrF8If8AIqaR/wBeUP8A6AK9nC/7qv8AE/yR20v4XzH+KP8AkW9R/wCvaT/0E1wvwxtPFcng6yfTtY0+3tju2Ry2Zdhz3O8Z/KvQdYtnvdKurSNgrzQtGpPQEjFZ3gXR59A8NWul3MiSyQ5yydDk5rqhUUaTXW5qpWicX4J0661C/wDGWl31zG89xuikljj2rk8ZAz/Wr9gnivRPCU+kSaRbTxQwSKLn7Rt+Taedu30962vDvh++0nWdc1DzoJDfOXhXB+U5/iqtrOl+L9btzp95dadZ2chxM1qG8xl9PmJHNayqKUt1bT8inJN+RwlrbXNr4A0bXo2cS2F8WbbnBjJ5rqvEMzeIPGegabby5ggX7XMynjpwD+NdWdCs/wDhGn0JFxbtD5fv9axvh54VvPD7XE2pXMVzcSARo6j7qA5AodeMk5dVe3zG5p3ZyV4dam8YahdeAUAQIUvRMf3bSdio7HrWh4PubI+EtftGhli1dEZr7zW3M7HoQeOOOlbGneHvEGgahevoNxYy2l2/mFLsHKt7FSKfpHhG4gttXub24jl1PU02syjCIOwH5mqlVg42v29fmDkrHM+G9N8U33wzSOz1ayjs3STEP2Y+Zjccjfu/pUc80V98N7K7063e2uNHuAsihs9OGP410WjaL4y0vw6mh28uj+SoZRMVffhiT/ex39K1tC8K2+m+FZtFaVpmnDNNI3Vmb/69Eq0U279Qc1+JyPjS+k1W6srmzlZo7G2huiVbAyxIYH/vmr+p3i6z4402XJW3sLMXMvPBLDcP0NWfCHgy80vS9RttQuoriS5Qxxso4VOdufzq14A8KXWhi7k1W4ivJ5tqKwHAjVQoXH0FKU6cU7Pbb5g3FbdDkP7S0/VtP17xBqF/Es8sMkNlbseUjA4/E1t+ErW38R/CmDRbe+jSZoNrnG7YcnqK6nXvD2n32jXlpb6fYxTTRMiSeQo2k9+lZuk+HNR0jwdb6dps9rb6lEozMsQ2yHPfvSdWMo6aO6E5prQyL+48U+B9FtJri8sdR021VY3jS3Mb7Bx97cece1d7ZXCXdpFcx52SKGH41yOt6D4k8SJHZa1cWFvp4YNKtoG3P7fMTXYwRpDCkMYAVFCgD0FY1Wml38iZNW8x9cD8fP8AknF1/wBdov8A0MV31cD8fP8AknF1/wBdov8A0MUYb+NH1QUvjR7z4T/5FnTf+vWP/wBBFadZnhP/AJFnTf8Ar1j/APQRWnXz8/iZ50t2FFFFSIKKKKAPDfj3/wAlX8D/APXT/wBmNdJXN/Hv/kq/gf8A66f+zGukr3Y/wKfp+rO9fw4md4k0+41TRLmwtb6WxmmXatxH95DnqK4T/hXPiP8A6H/VfzNemUVdOtOmrRKjNx2PM/8AhXPiP/of9V/M0f8ACufEf/Q/6r+Zr0yitPrVT+kivayPM/8AhXPiP/of9V/M0f8ACufEf/Q/6r+Zr0yij61U/pIPayPM/wDhXPiP/of9V/M0f8K58R/9D/qv5mvTKKPrVT+kg9rI8z/4Vz4j/wCh/wBV/M0f8K58R/8AQ/6r+Zr0yij61U/pIPayPM/+Fc+I/wDof9V/M0f8K58R/wDQ/wCq/ma9Moo+tVP6SD2sjzP/AIVz4j/6H/VfzNH/AArnxH/0P+q/ma9Moo+tVP6SD2sjzP8A4Vz4j/6H/VfzNdn4R0i80XShZ3uqT6lKCT5033q2aKidec1aX5Eym5LUK4PUv+Tg/BX0l/8AQDXeVwepf8nB+CvpL/6AaKP2v8L/ACCPX0Z9FUUUV88ecFFFFABRRRQAUUUUAFFFFABTJv8AVn6U+mTf6s/SgDzTx7/qW/Gq3hH/AJC8X+6f5Va8e/6pvxqr4R/5C8X+6f5UAM8Q39npvxf0+8vp0hhTQ7nLMf8AprDxUWvzXmoWVz4xCmCDS7SVrCNx99mwC7Dv0GK6jWPCuiaxrdnrGpWSXFzZoywFicLkjPHfp3rWnt4J7V7WWJGgddjRkcFfTFAHmHhvSLGxsdI1/Vr5NU1Bz9ot1jUK291y2cfewCRz2qz4UbT7qS/8Qaqkd1qd1evFbIfmKJGPlwO33jmur0HwX4Y0K5e50rSYraVwQW3s3B9AxOPwqXR/Cnh7SNQuNQ07TIoLm4YtK4ZjuJ6nBOB+FAHE/DrQYtY1PxDd65aw3EMd+Y7eCQblHyKS+D0OTj8BVLxHrzeFvCeu+H1jlkvYpWe2XHWORtwx7KDj8K9R03TLPTnuntIRGbmXzpcd2wBn8gKyPiRptxqXg7UbfT7VJr6SMLHwAx56ZoA8/az8J2HjiG2u5YbWZNNiDyxHZJvIJ+8O/Nb2j6frGsW1/bNqWowaXC+LWRyVmkTGTlup5zzW3Docz+NItUmsoTALGKJmZATvA5rqsDbtwAPTHFAHl3wz8HabcaNPNc3eo3Ukd1KkYuLppFTDHBAPeqWixQeIV0TQZLx4rGC3kuJCkuzzMkqOfUEg/hXqWlaZZ6XHPHZQiJZpnmcDu7HJP5msa88CeFb2zt7S80mOaO2z5XzspXPXlSKAPPNUvru1s9O/tC+lvbDQ9bhdL0nLSoOxP8RHQ+tdT4NzZ+O7qO6mke9vrJZpFLZCnIPA7Cuuj0PSY9Mj01bCH7JFjZERkDH160iaHYJ4hbXFjP2wwiDdnjaKAMXxv/x9Q/7pqgP+QdB/vGr/AI3/AOPqH/dNUB/yD4PqaAKFz/rTViyQRnznGW/hFNMe6bcelN1C8hsbZppmAA6D1NAEOuaitlas7HMr8IPem+AdJluLr7VMCWc7iTWNplrc69qouJVbZn5F7AV7D4X0lbO2T5cHFAG1p8PlQKvtVmkUYFLQAUUUUAFFFFABRRRQAUUUUAFFFFABRRRQAUUUUAFFFFABRRRQAUUUUAFFFFABRRRQAUUUUAFFFFAHm37Sv/JINW/4B/OsXwh/yKmkf9eUP/oAra/aV/5JBq3/AAD+dYvhD/kVNI/68of/AEAV7OF/3Vf4n+SO2l/C+Zq0UU2R0jQvIwVRySTgCqGOorM1fXdM0vTP7RuLlTAfuFDneewHrWK/izVI7H+0JPC90tmMFpPNBIXP3sY/GtI05S2RSi2dbRWdYa1p17o51a3uAbMKWaQ8YA61g6D480/WfEn9j2drNtKF0nbhWA9BQqU3fTYFFnX0UVgePdaudA8OvqNrHG8olRMOMjBzUxi5NRQkruxv0Vk6lrK6d4aXWLiIuBEjsinGSwHSqtz4nhgutHtzayM+qIXXDf6sDHX86apyeyHys6Cig9aKgkKKKKACiiigArgfj5/yTi6/67Rf+hiu+rgfj5/yTi6/67Rf+hit8N/Gj6o0pfGj3nwn/wAizpv/AF6x/wDoIrTrM8J/8izpv/XrH/6CK06+fn8TPOluwoooqRBRRRQB4b8e/wDkq/gf/rp/7Ma6Sub+Pf8AyVfwP/10/wDZjXSV7sf4FP0/Vnev4cQoooqRBRRRQAUUUUAFFFFABRRRQAUUUUAFFFFABRRRQAVwepf8nB+CvpL/AOgGu8rg9S/5OD8FfSX/ANANbUftf4X+Rcevoz6Kooor5484KKKKACiiigAooooAKKKKACmTf6s/Sn01xlaAPN/HcUht2ZRk88Vj6Jeizuo7nbuAGCK7HxLbh90b8d1J9a4+W0CMVA2mgDo/+Eqt/wDng9H/AAlVv/zweuZ+zt60fZ29aAOm/wCEqt/+eD0f8JVb/wDPB65n7O3rR9nb1oA6b/hKrf8A54PR/wAJVb/88Hrmfs7etH2dvWgDpv8AhKrf/ng9H/CVW/8AzweuZ+zt60fZ29aAOm/4Sq3/AOeD0f8ACVW//PB65n7O3rR9nb1oA6b/AISq3/54PR/wlVv/AM8Hrmfs7etH2dvWgC3r+pLqU6OkZQKMc96DlbWFD1HNQQQojbpPmI6CotW1KGyiM1w43H7q9zQAuo3sFjbmaZgPQdya5u3gvPEGoLJKrCIH5E7ClsrO81/URNMrbM/KvYCvVfCnh2O0iUsmDQAeEfD8dpCpKDOPSuviQIoA6URRrGoAFPoAKKKKACiiigAooooAKKKKACiiigAooooAKKKKACiiigAooooAKKKKACiiigAooooAKKKKACiiigAooooA82/aV/5JBq3/AAD+dYvhD/kVNI/68of/AEAVtftK/wDJINW/4B/OsXwh/wAippH/AF5Q/wDoAr2cL/uq/wAT/JHbS/hfMk8SajJpWi3WoRWr3LwxlhGo64Hf2rzywjvvHzt/aHiaGC1Uhvsdm4UgEcqxHNeqVyfinwHoutSm8jj+xX+dwuYflYt2zjrXVQqRjvo+5rCSRg+MdNtdP8QeD9HtUK2STjEbHIO08Zz1r0hlRo2RwPLKlWHt3rkNb8J399odgp1Iy6vp7LJFcv8AxMOefrTrm78bzaXJaR6LBFctGUFwZ1IBx1xmqn78Y2e39XG/eS1M34TpFLDrtiyLJZrdsqRMMrgnpikkiig+M9pDDGkca6eQqIMADnoKl+Hd1HpmmXOkGzaPXELSSQSttM59QT1FQTWPi2TxzF4k/sCMKluYfK+0rk++c1q/4k7voV9pnW6t4l0PSrj7PqGoRwS4ztb0rA+Jtxa6n4Ca4tZhJC88ZVx3612NsZJIEe4gWOUj5k4OD9ayPG1pf3mgtBplna3Vx5ikRTgbMdzzXNTcVOJnFpNHJ/E+2tpPB+liSaZJH8mMKszKCDjqAcGs1PDumj4habpqXd28UNoZCTeOdrZHAO7j6Cuk8beEv7ej0Vzp9tJPAyrck4G2PH3R7ZqvpvgOxtvHU2oDSbSPTUhT7OABw/c4rphViqdubuaxklHc71QFQKM4AAGTS1z8cnika9co0FsNLCf6OwxuLe9VY5vHH9h3LPbWf9pCQ+QoK7SnbNcns/NGPL5nVUVW0s3jadbtqCot2UHnBOgbvirNQ1YQUUUUhBXA/Hz/AJJxdf8AXaL/ANDFd9XA/Hz/AJJxdf8AXaL/ANDFb4b+NH1RpS+NHvPhP/kWdN/69Y//AEEVp1meE/8AkWdN/wCvWP8A9BFadfPz+JnnS3YUUUVIgooooA8N+Pf/ACVfwP8A9dP/AGY10lc38e/+Sr+B/wDrp/7Ma6Svdj/Ap+n6s71/DiZ/iKHUrjRrmHR7pbW+ZcQyt0U561xP9hfFL/oa7T/vn/61ejUVcKrgrJL7ioyaPOf7C+KX/Q12n/fP/wBaj+wvil/0Ndp/3z/9avRqKv6xLsvuQ/aPsvuPOf7C+KX/AENdp/3z/wDWo/sL4pf9DXaf98//AFq9Goo+sS7L7kHtH2X3HnP9hfFL/oa7T/vn/wCtR/YXxS/6Gu0/75/+tXo1FH1iXZfcg9o+y+485/sL4pf9DXaf98//AFqP7C+KX/Q12n/fP/1q9Goo+sS7L7kHtH2X3GX4Xt9XtdGih1y8S8vgW3yoOCMnH6YrUoorBu7uQ2FFFFIQUUUUAFcHqX/Jwfgr6S/+gGu8rg9S/wCTg/BX0l/9ANbUftf4X+Rcevoz6Kooor5484KKKKACiiigAooooAKKKKACg0UUAZms2C3cLKRzXnutaXqdq5MDFl7AivVSAarT2kUv3lBoA8Ull15WwIl/Ko/tGvf88V/KvY30a2Y/cX8qadEtf+ea0AePfaNe/wCeK/lR9o17/niv5V7B/Ylr/wA81o/sS1/55rQB4/8AaNe/54r+VH2jXv8Aniv5V7B/Ylr/AM81o/sS1/55rQB4/wDaNe/54r+VH2jXv+eK/lXsH9iWv/PNaP7Etf8AnmtAHj/2jXv+eK/lR9o17/niv5V7B/Ylr/zzWj+xLX/nmtAHj/2jXv8Aniv5UfaNe/54r+Vewf2Ja/8APNaP7Etf+ea0AePmbX2BURhc98Uun+Gb6/uxLdl5G9+1ewDRbUfwL+VWrfT4IfuqKAMDwz4djs41JQAgV1MaBFAFKqhRxTqACiiigAooooAKKKKACiiigAooooAKKKKACiiigAooooAKKKKACiiigAooooAKKKKACiiigAooooAKKKKACiiigDzb9pX/AJJBq3/AP51i+EP+RU0j/ryh/wDQBW1+0r/ySDVv+AfzrF8If8ippH/XlD/6AK9nC/7qv8T/ACR20v4XzNWiiiqGFFFFAEZghM4nMMZlAwHKjcB9akoooAKKKKACiiigAooooAKKKKACiiigArgfj5/yTi6/67Rf+hiu+rgfj5/yTi6/67Rf+hit8N/Gj6o0pfGj3nwn/wAizpv/AF6x/wDoIrTrM8J/8izpv/XrH/6CK06+fn8TPOluwoooqRBRRRQB4b8e/wDkq/gf/rp/7Ma6Sub+Pf8AyVfwP/10/wDZjXSV7sf4FP0/Vnev4cQoooqRBRRRQAUUUUAFFFFABRRRQAUUUUAFFFFABSMQqlm4A6k9KyfGWq/2L4avdRDBWijOwnsx4H615JY2niTxHZx3up67NEknzbIuMitoUk480nZFqOl2z1vVPEuhaaha81S1THUCQMfyHNcLo2v6f4n+PfhS40ZpLiG180SuI2AXKHk5HSuLvtCtp9Vi0HQ7aXUtXuG2s5ORGO5NfSfwe+G2n+B9KDsqTanMoM02OnsKqtOjh6Tlq200vn1HOUKcb9WegUUUV84eaFFFFABRRRQAUUUUAFFFFABRRRQAUUUUAFFFFABRRTWdF6sB+NJtILjqKge8t0HMq1BJqluvTLfSspYilHeSM5VoR3ZeorJfWF52Rn8ahfVpj90Ba5pZlh49bmMsZSXU3KM1zcl/cMfvnFWNJklkvBliR3rOGZwnNQityI42MpKKRuUUUV6Z2hRRRQAUUUUAFFFFABRRRQAUUUUAFFFFABRRRQAUUUUAFFFFABRRRQAUUUUAFFFFABRRRQAUUUUAFFFFABRRRQAUUUUAFFFFAHm37Sv/ACSDVv8AgH86xfCH/IqaR/15Q/8AoAra/aV/5JBq3/AP51i+EP8AkVNI/wCvKH/0AV7OF/3Vf4n+SO2l/C+Zq0UUVQwooooAKKKKACiiigAooooAKKKKACiiigAo5pD0NeLX2q+IvFWu6jHaas1pp0MpRNg5xWtOnz3bdki4xuevX2q6bYqWu7+2hx1DyqD+Wa8s+MfjLQdZ8LS6Jpd2bq8kmjKqiMc4YHg45rA17R9K0i2E2p3VzqV03EUZb5mbtxXqPwK+EqxSR+KvEtoqzt89taMP9X6E+9bqVDDx9tJt226XZacKa52z2nwqrL4b01WUqwtkBBHI+UVpUKAoCqMAdBRXzMndtnmN3YUUUUhBRRRQB4b8e/8Akq/gf/rp/wCzGukrk/2jb61034k+DL29mENvCxaRz/CAx5o/4WP4J/6D0P8A3w/+FfQU6c5Yenyq+n6s9CMW6cbI6yiuT/4WP4K/6D0P/fD/AOFH/Cx/BX/Qeh/74f8Awo9hV/lf3D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F+O12f7BtNJQ831wkZA9M5/pXOXd5fSSWnhbw3AbrUpFEZ2dIx3JNVPH2pz+NvG2n2PhFjflVwrKpAVjxk56Yr6E+Efw6svBumiefFzq04zPOwyQfQVriJww1KPPvvbz8yqklTgubfsHwj+Hdl4N07z59tzq04zPOwyQfQV31FFfPVasqsnKT1POlJyd2FFFFZkhRRRQAUUUUAFFFFABRRRQAUUUUAFVLy+jtm2spJxVuq17aR3Kc8MOhrGv7Tkfs9zOrz8vublCTWDnCx1DJqlw3TAqpcwSQyFWXFRV83VxmJu1KVjxp4mtezZYe8uG6yNUTSyN95iaZRXNKpOW7MHOT3YpJ9aSiioJCiiigArW0BPnd/bFZNb2iJtty3rXflsOauvI68FG9VGhRRRX057YUUUUAFFFFABRRRQAUUUUAFFFFABRRRQAUUUUAFFFFABRRRQAUU2SRIxl2AFZt3qqKCsIyfU1hWxFOirzZnUrQpr3maMsiRrudgBWVeaozNshGB61nT3EkzZdiasaXamaYFh8o615FTH1MRJU6WlzzpYqdaXJT0NjTfM+zAysSTzVmgDAAHQUV7dOPJFRPThHlikFFFFWUFFFFABRRRQAUUUUAFFFFABRRRQB5t+0r/wAkg1b/AIB/OsXwh/yKmkf9eUP/AKAK2v2lv+SQat/wH+defeGviB4PtfDum20+twpLFaxI6lG4YKAR0r28HCUsKuVX1f5I7qMW6Wi6neUVyf8AwsfwV/0Hof8Avh/8KP8AhY/gr/oPQ/8AfD/4Vr7Cr/K/uL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X8Xah/Zfhu/vt2DDCzD6gV4x4d1KHQfCi3UimS6vGLxxLyzMenFdB8WfG+h6t4XOm6HqC3lzPIFKIjZI79q7H4FfCuZVt/EviyLdOFBtbVukY7E+9bSUaFDmq6Xe3V2LdoU7zJ/gz8NLi6uY/F/jCLdct89tav0jHYn3r3JQFAVQAB0AoACgAAADoBRXgYjESry5pfd2PPqVHN3YUUUVgZhRRRQAUUUUAZWueHND1x431fS7a9aIYQyrnaPas3/hX3gr/AKFrTv8Av1XT0VpGrUirKTKU5LZnMf8ACvvBX/Qtad/36o/4V94K/wCha07/AL9V09FP29X+Z/eP2ku5zH/CvvBX/Qtad/36o/4V94K/6FrTv+/VdPRR7er/ADP7w9pLucx/wr7wV/0LWnf9+qP+FfeCv+ha07/v1XT0Ue3q/wAz+8PaS7nMf8K+8Ff9C1p3/fqj/hX3gr/oWtO/79V09FHt6v8AM/vD2ku5zH/CvvBX/Qtad/36o/4V94K/6FrTv+/VdPRR7er/ADP7w9pLucx/wr7wV/0LWnf9+qP+FfeCv+ha07/v1XT0Ue3q/wAz+8PaS7nMf8K+8Ff9C1p3/fqj/hX3gr/oWtO/79V09FHt6v8AM/vD2ku5j6N4W8O6NcG40vR7S0lIwXjTBxWxRRUSlKTvJ3Jbb3CiiipEFFFFABRRRQAUUUUAFFFFABRRRQAUUUUAFFFFAEN1bx3CFWHPY1gXtq9u+DyOxrpaZNEkyFXUEVw4vBRxCutGc2Iw0aqv1OUoq7f2LwMWUEp61Sr5qpSlSlyyR4k4Sg7SCiiioJCiiigAq1a3s1uNqkbfQiqtFXCpKm+aLsyoTlB3izct9VRsCQYPqKuR3MEn3ZBXL0oYr0JFejSzWrH4lc7IY+a+LU60EHpRXMxXk8f3ZDVuLVpV4ZVau+nmtGXxaHXDHU3vobdFZ0erQn7yMtWI762cZEldcMVRntJHRGvTlsyzRUazwt0kX86eHU/xD862Uk9maKSYtFGRRVDCiiigAopCy/3hTTLGOrr+dJyS3YrofRVd723XrIPwqvJqsK/dUtWM8VRhvJGcq1OO7NCgkDqQKxJtWlb/AFahapzXc8n3pDXFUzWlH4dTmnj6a21N6a9t4vvPk+grPudWY5WJQPc1lkk9TSV51bM609I6HHUx1SW2hJLPLKcu5NR0VJBC80gVVJNcHvTl3Zy+9Ni20LTSBFro7SBYIQg69zTLC0S2j9XPU1Zr6PAYP2EeaXxM9nC4b2Su9wooor0TrCiiigAooooAKKKKACiiigAooooAKKKKAKuq6dY6pZPZajax3Ns/3o5BlTWF/wAK+8Ff9C1p3/fqunoq41JxVotopSa2ZzH/AAr7wV/0LWnf9+qP+FfeCv8AoWtO/wC/VdPRVe3q/wAz+8ftJdzmP+FfeCv+ha07/v1R/wAK+8Ff9C1p3/fqunoo9vV/mf3h7SXc5j/hX3gr/oWtO/79Uf8ACvvBX/Qtad/36rp6KPb1f5n94e0l3OY/4V94K/6FrTv+/VH/AAr7wV/0LWnf9+q6eij29X+Z/eHtJdzmP+FfeCv+ha07/v1R/wAK+8Ff9C1p3/fqunoo9vV/mf3h7SXc5j/hX3gr/oWtO/79Uf8ACvvBX/Qtad/36rp6KPb1f5n94e0l3OY/4V94K/6FrTv+/VH/AAr7wV/0LWnf9+q6eij29X+Z/eHtJdznLbwL4Ptp0ng8O2EcqHcrCPkGujACgAAADoBRRUSnKXxO5Lk3uwoooqRBRRRQAUUUUAFFFFABRRRQAUUUUAFFFFABRRRQAUUUUAFFFFABRRRQAUUUUAFFFFABRRRQAUUUUAFFFFABRRRQAUUUUAFFFFABRRRQAUUUUAFFFFACOqupVhkGsPUdPMJMkfKfyrdoIBGCMiubE4WGIjaW5jWoRqqzORorW1PT+ssI47ispgVODXzFfDzoS5ZHiVaMqTtISiiisTIKKms7driXYpxxU02nXEZ+7ke1axoVJR5ktDRUpyjzJaFOinvHIv3lIphFZNNbmbTQUUUUAFGTRRQA7e3rThNKP4z+dR0U1JrZjUmupMt1MP8Alo3504Xlxj/WN+dV6KtVqi+0yvaT7lj7Zcf89D+dIbuc/wDLRvzqCij21T+Zh7WfckM8p6yN+dNMjHqxptFQ5Se7Jcm+oZNFFFIQUUUUAFFTQ28spwqk1qWmlKpDTHJ9K6aGEq1n7q0N6WHnU2Rn2llLcNwML3Nbtpax26AKPm7mpkVUXaoAFLX0GFwMKGu7PWoYaNLXqFFFFdp0hRRRQAUUUUAFFFFABRRRQAUUUUAFFFFABRRRQAUUUUAFFFFABRRRQAUUUUAFFFFABRRRQAUUUUAFFFFABRRRQAUUUUAFFFFABRRRQAUUUUAFFFFABRRRQAUUUUAFFFFABRRRQAUUUUAFFFFABRRRQAUUUUAFFFFABRRRQAUUUUAFFFFABRRRQAUUUUAFFFFABRRRQAUUUUAFFFFABWZqWnq4MkIw3cVp0VlWoQrR5ZIzqU41I2kckyspwwwaSug1GxW4BdOH/nWFLG0blWBBFfMYrCTw8tdjxa+HlSfkaWgp87N7Vs1naGm23LeprRr6DAQ5aET1sLHlpIY8Ub/eQH8KrS6dbuc7cH2q5RXROjCfxK5rKnGW6MmTSBklJD+NVpNLuF6AN9K36K455ZQl0sc8sFSl0OYe0nU4aMio2jdTgqa6ummNG6qD+Fc0snj9mRjLL10Zym0+lJXUNa27f8sl/Ko20+1Jz5ePpWEsoqdJIyeXz6M5uiugbTLcnPOfrTTpMHq2frWbyqv5EPAVTBord/smDP3m/Ol/sm39W/Ol/ZdfyF9RqmDRXQrpluOxJ+tSJY2y/wDLMH61aymq92i1l8+rOcCMegNSx2szn5Yya6NIYV+7Go/CpBXRDJ19qRrHL19pmHDpMzcuQoq9BpkEZy3zn3q9RXdSwFCn0udUMLSh0ERVQYVQB7CloorsSsdAUUUUAFFFFABRRRQAUUUUAFFFFABRRRQAUUUUAFFFFABRRRQAUUUUAFFFFABRRRQAUUUUAFFFFABRRRQAUUUUAFFFFABRRRQAUUUUAFFFFABRRRQAUUUUAFFFFABRRRQAUUUUAFFFFABRRRQAUUUUAFFFFABRRRQAUUUUAFFFFABRRRQAUUUUAFFFFABRRRQAUUUUAFFFFABRRRQAUUUUAFFFFABRRRQAVWvLOO4XkAN2NWaKicIzjyyWhMoqSsyK0hFvCIwc4qWiinGKilFDSSVkFFFFUMKKKKACiiigAooooAKKKKACiiigAooooAKKKKACiiigAooooAKKKKACiiigAooooAKKKKACiiigAooooAKKKKACiiigAooooAKKKKACiiigAooooAKKKKACiiigAooooAKKKKACiiigAooooAKKKKACiiigAooooAT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FV6KAP/9k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g;base64,%20/9j/4AAQSkZJRgABAQEAYABgAAD/2wBDAAUDBAQEAwUEBAQFBQUGBwwIBwcHBw8LCwkMEQ8SEhEPERETFhwXExQaFRERGCEYGh0dHx8fExciJCIeJBweHx7/2wBDAQUFBQcGBw4ICA4eFBEUHh4eHh4eHh4eHh4eHh4eHh4eHh4eHh4eHh4eHh4eHh4eHh4eHh4eHh4eHh4eHh4eHh7/wAARCAG8A1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rqNjpVhLf6jdRWttEpZ5ZG2qo+tWq+ff2orpbjxv4K0DXLmW08L3c7G9cEhJGBG1XPQDr1oAvan8ate8T6hJpnwp8JXWtBW2nUrn9zbA+xb734VLpVn+0O2uWV7ql54f+x+apuLWHghO4Bz1r17w5Y6Pp+lQW+hw2sdkqgR/Z8FSPqOtaNACLnaN3XHNLWRrniPS9G1HTrC/nMc2oyGO3G0kMwGcVr0AFFchp3j3T774mX/AIGjtbgXdnbrO0xA8sgjp65rI8BePr3XPil4s8H3trFEukMrQOpOXQnHP5igD0aivKvjn8UNT8GLBpfhTRP7e1+ZTN9l3bVjhX7zse1dD4e+IGm3nwttfHWp/wCh20lv5sidSG6bR6kngUAdpRXFfC34kaJ8Qba8fTILu0ns3CzW90myQA5w2PQ4NZfxQ+IF/wCEfiB4N0VLWKSx12aaGaRidyMoTbj/AL6NAHpNFc78RfFdn4N8LXOtXYMjIAsEK8tLIeFUD61xnwG+JuseOP7csvE2hDQ9U0p0eSDfuAhkDFGJ9cKaAPVaK830j4y+FdT+IB8IW6XgkLGOG9aPFvM4+8qt3I4r0igAorz7xt8SF0zVToPhnRbvxJrS482C1KhIP992IA+mc1U+G/xK1PXvGd94P8ReGbjRdWtYBcYaRHRkPTlSf1oA9MrCh8WaLN4yl8JQzvJqsNv9okjVCVRM45bpW7Xhvha6tbL9qbxbLeXUNvH/AGQnzSyBAPnXuaAPcqK4rWPin4F0zU7PTH8QWlzeXc6wRxWz+adx/wB3PFT6L4+0nVPH+p+DYYZ0vdPgE8kjgbGBI4HfvQB11cV8Qdb8ZaRrmhr4e8PpqemTz+XqL+aFeFTjDAd+9cX8QPjjNodzcT+H/COp6/o9g4W/v7YLsTnGFBILfgK6Txt8ToND+G+jeM7Wwllg1O7toFhlG10EpIyQe4xQB6IhLIGIwSOnpS1FZzfaLSKfGPMQNj6ivJPil8T9fg8XQ+B/hzpMWsa9sM15JK22C0jHTcfU9gPQ0AewUVyPwo8Rar4i8NvLrlmlrqdpcNbXSpnYXABypPUYYV11AFXUtRsNNgNxqF5Baxf35XCj8zXMf8LS+HIDFvGuhrtJB3XiDp1781Y+Ivgfw54201IPEVm9zFbh2jVZSnJHPTr0rwf9lj4Y+Adb8MapdahokN1d2mr3VuDISSqrKwUfligD0/U/j58NbN/Kt9Xm1ObHEen27Tsf++a6P4d+Mrvxes11/wAI7qGl2IAMMl4hjeT/AIAeRVyz8M+DvDlp50Wl6XYQx9ZXRVA/4Ea2r27hs9Mmvsb4YYjJhO6gZ4oAs0VyXwq8dab8QvC417Tbee2j8+WExTgb1KOV7cc4zS6h8RfCNj4yt/CNzqyLq052rEEYgE9AWAwD7ZoA6yimyyJFE8sjBERSzMegA6mvAdb+LvjnV9T1XUvAugWt14X0Tc11eXDlTc7PvLEB1P1xQB9AUVynifxxY+G/h1J401S2uBawwpLLEgG8biBjn61BrvxE0XSvBll4jaOeY6jGpsbOMZmndhkIB0z7nigDsqK8d8B/GqbVNe1PRPFXhPVPDt1ZWzXYMyh0aIdeVJGcV6roWqWetaVBqdhJ5ltOu5GxjIoAu0VyXxM8c2HgXT7C8vrWe5F7epaIsIGQWB557cVnfEn4paL4Dihm1bTtUlhmt/OWS3tzIo/2TjofrxQB31FcB4F+L3gfxbpdreWurJZSXCBvIvQYWUntlsA/gTXexSRzRrJFIsiMMhlOQfxoAdWFqPizRbHxXYeF553OqXyNJDEiFvlXqSe1bteIeKJobb9rDw7NcTxwxjSZ8tIwVR8h7mgD2+uM07WvGH/CyrvR77QUTw/5W62v0lBJOOhH1pPFPxS8CeHYwb7xHYvIWVViglErkk4HC5qG98fxw/E7RvCMdqXi1O0a4WfpjAyBigDuqKbLIkUTyyMERFLMxOAAOpNcr4O+IXhfxZLfLo2oLLHZy+S8rAojP6KTjd+FAHWUU2WQRwvJgsFUtgd65H4W+P8AS/iDpd5qGl29xAlpctbukwG7cPpQB2FFcj4g+I/g/QvFNl4Z1LVki1O8YJFEEZsE9AxAwM89fSuuHIyOlABRRRQAUUUUAFFFFABRRRQAUUUUAFFFFABRRRQAUUUUAFFFFABRRRQAUUUUAFFFFABRRRQAUUUUAFFFFABRRRQAUUUUAFFFFABRRRQAUUUUAFFFFABRRRQAUUUUAFFFFABRRRQAUUUUAFFFFABWR4s8M6J4q0p9M12wivLZugccqfUHsa16bLJHDG0krqiKMszHAAoA8Vu/g54m8OTG6+HPju9sEQ5Swv0+0RfQHK4H51Vs/ix408EapDpvxZ8ORW9nK4RNY0+QyQ89C6kDb+Zr3OCaKeJZYZEkjYZDKcg149+1hr2jxfC7UvDbeXd6vqsRt7K1QB5PMbgNjqOe9AC/tHSr/wAI74c8W2MolgsNUt5TIh4MbuoJ+mDXrsN1DLZLeK48hoxIG7bcZz+Vee6R4DmvPgLa+B9YcG7OliBpMk7JNvDfgcV534Vk+L2raBD8N9U0j+zIbMfZrrXBJnfAvAKD+8VA/OgC78AtZh8XfHHx/wCIrdVa1hZbS2kB++qnGf0q/wCEZE039qDxi0jBYG0Y3Uhx02yJn9Cah/ZQ0yzsZ/GTaemy1XWJoYR1wquQOe/SuV+MmtXWjfHi90vTIgdQ1/RlsYgQfmDTRbz/AN8bqAPRfhjYDXG8UeO9UVTJqIkt7fdyEt0BwR6Zz+lcF8I0k8VeHfCHhBm36faSyX1/GR96NWPlf+Pha9y/smDQfhvJpNsMR22nsg/BTXlP7GOn3LeCJ9Zvogsple1t2x1hDZH60AadoYdC/aoFnAoht9V0KWRkRMAyRyRBf0Zqh/afQx658Pr9CN8WtrGAR2fGf5UnxFYr+1R4F2nG7SbwNjuN8VS/td3sOk+DtD1qZcpY61BKWx060AaniWNvGnxo0/QmAfSfD0X2247hrknaqH/gJzXDa5qj6N8bPiJa6ZII5tQsNMtocdPNYTf0Br0r4DWc03h278VX0YW/165a5k9kHypj/gIFeW+H9PudV/bA8S2zRh9PitbW5mJHSRN4T9GagDd+M+gWvhH4b+FbqzhWG40u/iZnC/MWkIMhz9c16R8XvF6+EvhpqXiKH5pVt826n+JmHFcz+1jx8Hbth1F3AQfT5qwP2nbO/vf2fLOe0V5PsyW884UZJQKCaAMr4S6Z8Ux4Tjt9M0fT9IudRzcX2tXc5lmkd+SRFtHGMfxV6j4L8GaZ4Hiutb1XVZdQ1a5A+16jcDBY+ijsPbJq34H8e+FNa8Hafq1rrVikDWyFg8yqYyBggjtXNf23/wALH8d29lorGTw1pL77q6H3LmUfwD1Xpz9aAG6z8PfiHrOuXk1z8SmtNLkmZoba2sMOqE8Df5nYe1eVeEPhPo19+0L4i0LXdW1fVI4NOWUSyXG13JdeGwOR7V9W14fZeXp37XF0rSGNr/R8qD/GQR/hQB3nh34WeAtBuI7nT/DtotzE25JnBZ1Prk14N4zvNR0/9o3xDoeibm1PX7KO2iK8GKN2AkcH1VCzD6V9W14VoltZv+17qk9xEpuY9JzbsRyM4Bx+GaAPWfC3hnTNC8MQaFDbxvAiAS7lz5jdyfXmuA/ah06Cb4ZWNsgWGKHWbN1VRx8rnivW68w/afjjb4SXs0jui21xFPuTqNpoA6jxPr0Phj4a3WuysFWz0/zFz3bb8o/PFcV+zJ4bks/CVx4s1RTJrHiCY3U0rjkR/wACj25NZH7SV5M3wC09YtzWt3LYrcuO0e9CSfau2/4TPw54Z8FaZHb3kN1cNbpHaWkDBnkbbwAB29TQB21tHaQSSQ26xI7HzHVepzxk/lU9cf8ADfRdUgS58QeIZWbV9RwWjDHZBEPuxgfmc+9dhQBxfxU1zxlo1hbjwf4Xttdln3rN514YBDwMHhG3d/TpXzt+zpb/ABb1SPxdZ6HfaToCxa1ILtZYTOySsqsdvK5GGFfXjDKkeorwn9n+T+yvjB8TPDcjMr/2ml2FY9Q0EfNAG1ZfB/VNUnim8eeN77XkQhjawQ/ZoSfQjc2R+Veqz2sb6c9kigRmLywOwGMVOzKqlmYADqSa4jwd4yvNb8fa/oPkW8thp+0wXcDZDZ6o3+0KAPLfgDr8fhL4XeLp50yNN1i9SNF6ufOfAAqP4j+FW8N+BPDfiC+8uTxFJr9hPe3BHzO73CbgD2XnpWZ8OrKbUvjLrng4rJ9htdXbU7nK4Rhu3eWfr/Wu3/aulRNA8Nw7sFtessL64nSgC1+0/wCJtQ074e2+i6KzLq/iGeOyg2feUORvP/fO6u78BeEdM8L+CLLwzbwI9vFAElyP9acck/WvJvifOh/aO+HFvqDCOwjheZGkIEfm7CADn6133jbxu0sn/CNeC3i1HXrkbQyHdFaqesjkenp3oAz/ANpy2ivvgP4ntYJEULbD7vIG1gcfpXLfs7WJ8ZWuk+LdQQvp+lWEdppcT8rv/wCWjkeowAPqa6D4waL/AGH+zx4gsBNLcTLYs0srnLO3c10nwMt7K3+E/h6OwjVIjZoxCjHzEc0AbviXRbXUtK1GMW8X2m5tHg83aN2CDxmuH/Zlv2ufhqljMx+06fdzW8qnqMMcfpXqBr5/1iH4gfDT4latN4S8NjXNC8QYlWNZNptrgcZOf4SMmgBv7SviC3vviR4A8C2+yWabUhd3QzzGijC/nuP5V6j8Y4ov+FYa4DGjbbJwu5QccV4c3hm8tfj54Im1yYT6/ew3d5fEciNQYtkY9AuW/OvSf2lvFWp6B4IvLS08M3erQXls6yzQSBRBx1II5oAd8KfCPhbxP8H/AAzJquh2ksn9nRLvC4YELjOR3rK8W6drXwhWPxF4e1K41Hw8ZlW9068k3NGD/FG/p7Y/GsT4N+PvGa/C/QNN0D4b396I7NFW7kvESNsDrgjNbsngb4heP9Qjk+IOqWmn6HFIsiaXp6kNIR08xiTn8MUAauveE/HnizVRqum/EH+ytCvIo5oLaPT90qqyA43eYP5V5NqfwqsW/aN0TQtc8Qa1q0Vxp0skksk4VshTwOOB7V9VW0MVtbRW8CBIokCIo7KBgCvE/iX5en/tK+B7+SQxfaYJYQexOCMUAdnonwf+HekyLLB4ctppVIKyT5dgR35rmfGVpHD+0t4NmXAD6fMAuOBjNex14/8AFMRW/wAdfAF68joxL2646NuJ4P50AH7VXiXUNJ8BRaDo0hj1TxBdR6dA46qJGCuf++Saz/EHwJhn+FemeH/DurXGjarpyrNHPGfllmHJ3jvk+9RfH66tLP4u/Dq51hlj0yO9fMkn3FcxsFz+OK9U8QeNvC2h6RNqmoa1Zpbxpu+WUEt7ADqaAOM+AnjrV/EEGo+FfFdslv4k0QiO62HKTL0Dj61x37P2pR+FfD3xFllVFTTtUYxjoGds7R+LED8a3vgDp+o614q8R/EnULR7OPWCIbGFxhvJU5DH3NcDolrd6j8fPE3gWBX+wS6rHqGogqQrQorFce/meXQBueP/AAzHZfCqDxXfRJ/bt1q0F7JLJy6D5gsYPoMn869/0eRpdIs5G6vAjH6lRXk/7WUkVr8K7NC3lqdXtY19/vYH6V6toX/IDsP+vaP/ANBFAFyiiigAooooAKKKKACiiigAooooAKKKKACiiigAooooAKKKKACiiigAooooAKKKKACiiigAooooAKKKKACiiigAooooAKKKKACiiigAooooAKKKKACiiigAooooAKKKKACiiigAooooAKKKKACs3xTo8Ov+Hr7RriaWGK7haJpIzhlB7g1pUUAfPunfs8+JNLQ2+mfGTxHb2nRIWgV9i+gJau1+HfwZ8P8AhXUxrV/eXviDWhyL2/kLlf8AdU5C16bRQAVFef8AHpN/1zb+VS02RRJGyHowINAHjP7JJU+D9ePQ/wBu3WR3/wBYa67XPhppWr/FnSPiFd3EjXelW7wwW+wbMtxuJ9cZpvwo+HcfgO41poNSluYtSu3uBGwwI9xJwPzrvKAI7qCO6tpLeZd0cilWHqDVPw7oum+H9Ji0vSbZbe0izsQds1oUUAcxrPgnStU8daV4wuGk+36ZBJBCAfl2uVJz/wB8iq3xe8B2PxH8I/8ACN6jdSW1ubmK4ZkUMTsOdvPrXYUUAVdIsYdM0u1062XENtEsSD2UYFUtN8N6Pp2v3+u2lmqahqCotzNnJYJnaPbqa16KAMDx94V0/wAZeHJND1QuLaR1c7Dg5U5Faa6bZnSE0qaFJ7UQiEpIMhlAxzVyigDySX9nX4XPfSXS6TeRCR97wxXrrET/ALoOK9M0DRdL0HTItN0exhs7SIYSOJcAVfooAK5bU/Aui6h4/wBO8bTrKNU0+JooSrkKVIIII79a6migArmh4M0kfEE+NgHGpG1+zHn5Sv0rpaKACsbxt4es/Ffha/8AD98zLBexGNmXque4rZooAwJfCek3XgxfCepQ/bdPECwMsnVgOh9jxWD4H+EPgfwdqX9o6Rp0zXQBWOS6naYxj0Xd0rvaKACiiigArzT4g/CDS/E/iQeJtP1fUdB1koI5bmyfHmgdNy5wa9LooA8j/wCFN6jdMsesfEPXry06NDH+5LD/AHlOa9D8I+F9F8K6YNP0WzW3i6sxO55D6sx5JrZooApWmk6Zaajc6hbWMEV3c486ZUAZ8DAyfwrk/ix8PYfHiaQsuoyWf9m38V2NiBt+xw2056ZxXc0UAcn4++Hvhnxxp1tZeILSSUWzBoZYZTHIhAxww5FT+BfA3hvwVaPb6BYmHzP9ZLI5eR/qx5NdLRQBneJtHtPEGgX2i3yk215A8MmOuGGM0zwpolr4c8P2mi2JY29rGEQt1xWpRQAUUUUAeHa8V/4a/wDDwb/oBXWM+u6OvQ/jH/yTHXv+vN/5Vm+KvhtDrXxQ0TxwmpTW0+mxPE0SDiRWK8fpXX+J9It9e0G80e6Z1huojGxQ4IB9KAOU/Z8/5I14Y/68Y/5V3lZHgzQLXwv4X0/QLN5JILKFYkaQ5YgDvWvQAVy3jHwLovinW9F1jUll+06NOJ7Vo3K4bOefUV1NFABXMeMPBlh4k1rQtVuZpYrjRrxLqHZ0Yqc7T7GunooA57x74M8O+ONFbSPEdgt3bEhhztZCO6sOQa4jw9+z98O9Jvku2tL7UDEwaKO8u3ljXHT5Twa9YooAZBFHBCsMMaxxoMKqjAAqpbaRpltqk+qQWMEd9cLtlnVAHdc5wT6VeooA4n4yeAYviN4as9Em1CSxS31GG9MiIGJ8vd8uD67q7GygFtZw2ysWEUaoCe+Bi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iluIIhmSVF+ppNpbjSb2JaKyrjxDpUPDXSk+1UpfF2mr9ze/0rCWLoR3kjphgsRPaDOiork38aW38Nu+Peoj41TtbGsXmOGX2jdZVin9g7GiuNHjVc/8AHvT18ax4+a3OaP7Sw38wPKcX/KdfRXLR+M7NuWhcDvVmLxZpjAbiy/WrWOw7+2jOWXYmO8GdBRWXB4g0qb7t0n+FXYby1mGY542/4FW8atOXwyTOedCpD4otE9FIrK3Qg/jS1oZBRRRQAUUUUAFV7m8trZ0SaZUZzhQT1qxXn/j24L6oFVvuD9a5MZifq9PnsduAwv1qryN2PQAcjI6UVxPhTxJs2Wd6xIPCse1dqrBlDKcg9DV4bEwxEOaJGLwlTDT5Zi0UUV0HKFFFFABRRRQAUUUUAFFFFABRRRQAUUUUAFFFFABRRRQAUUUUAFFFFABRRRQAUUUUAFFFFABRRRQAUUUUAFFFFABRRRQAUUUUAFFFFABRRRQAUUUUAFFFFABRRRQAUUUUAFFFFABRRRQAUUUUAFFFFABRRRQAUUUUAFFFFABRRRQAUUUUAFFFFABRRRQAUUUUAFFFFABRRRQAUUUUAFFFFABRUVzcQ20RkmkVFHcmuP1zxcTuhsBgf3zXNiMVSoK82dWGwdXEu0Edbe3trZxl7iZEHoTzXN6j4ygTK2kZc+pri7q6uLly80jMT6moa8Ovm9SelNWR9HhsjpQ1qu7/AANq+8Salck/vii+i8VlTXE8pJklZifU1FRXmTrVKnxSuevTw9KkrQikBJ9aKKKyNQooooGFFFFABRRRQAoYjoSKcssikFXII96ZRTuxNJl+DV7+H7tw/tzWja+K9ShxuYSD/arn6K2hia0PhkznqYShU+KKO2tPGsZ4ubcr7rzWxZ+I9MuQMThCez8V5jQCQciu2nm1ePxann1ckw0/h0PYop4ZRmORWHsakryG3vrq3bdFMyn61s2PizULfCy4mXvnrXoUs5py+NWPMrZDVj/Ddz0RjhSfQV5V4hm8/VZn/wBo11cfi+0mtZFkR4pNpx6ZxXDSu0kjO3UnNc2a4qFWEVB3OvJsHUoznKorDQcHI611fhXxI0DLa3rExnhWPauUory6GInQnzQZ7GJw1PEQ5Jo9kjdZEDowZT0Ip1efeFvEUlpIttcsWhJwCf4a76GWOaMSRsGUjgg19ZhcXDERvHc+KxmCqYWfLLbox9FFFdRxhRRRQAUUUUAFFFFABRRRQAUUUUAFFFFABRRRQAUUUUAFFFFABRRRQAUUUUAFFFFABRRRQAUUUUAFFFFABRRRQAUUUUAFFFFABRRRQAUUUUAFFFFABQeBzRTZUWSNo2+6wwaAOP8AFXxN8G+HPNjvdWSWeIFmhgUyNj8OP1rIs/i7p93YR6hB4U8UvZSAFLj7Gmwj1+/n9Kl8deE9B0L4a64mk6VDGxhaVjt3MTnJ5PNc74Y+Ikuo+CNK0vwP4fudV1FrZFZpo/Kt4QR94sRhseg60AdL438WWurfCLVdd8NXxYmHbG6/KyMSBjnoea6XwC9xJ4L0iS6Z2na1QyFzkk4715h468LzeE/2f9Us7m5We9llgluJI12qWM6cAdhXpvhy8t9P8DWV7eSrFBDZq8jscAACgDdZlVdzMFHqTisvxVZ6jqGhT2+kamunXbbTHcFN4XBBPGR1FebONS+IkF3r2oaleaF4Vtlf7MkR2S3GBzKxPRfQUz4f+IpdW+AmrXsd/PdSWqXMcc8n3iFztNAHrGlrcR6bAl5cLPOqASSqMBz61ZrxG61jWv8AhmvRNZtr2VL0eXJLIvLMu9gR/Kuj8a+INcuNAsNL8N3SW+pS6at7czuu7yY9mQfckg0Ael1y3/CWM3xOk8Gx2JYR6bHfPcbuAHd1Ax/wCud0nx9qkPgXQL8aHd61fXlt+9+znC71wDk9s15vH4i+JGo/tCzSWXhS30W7m0GBDFd3azAxCWUrJ8uMcluOvFAH0nTJZY4l3SyJGPVmwK4Xwpa+ONKmv9c8ceINNuLZYiyW1nA0aRADuWJya84Hii38dWsmsTrq+pi6Lf2XpVmpSPZ/CZJOitQB75dX1napG9xcxRLIdqMzYDH61OzKqlmIAHUmvLdJ8BavdfBv/hG/EF882rBXmhffloW3FkXI644Gfaud8PeKNc+Illpfg3zprW/s38vxJOnysjRnDqv+9g4PvQB7opDDKkEeormPBnimTxDrGt2n2EwQ6dOsUcpbPm9cnHbpWZ4h8W6noF8uh6H4Pv8AV5I4x5bLKI0b23sMV5T8KNX+Keqa54qj0rR9N0h/ta71vJRP5JOf7uM0AfSNFc18P9M8Uabp048Wa1bareyylw1vEY0Rf7oBJNdLQAUUUUAFFFFABRRRQAUUUUAFFFFABRRRQAUUUUAFZ2tatb6bAWkYGTHyoOppuv6tDploZGIMh4Va811K9mvrlppmJJ7eleZj8wWHXLH4vyPXy3LHiXzz0j+ZZ1jWLrUpSZHITso6Vm0UV8xOpKpLmk7s+vp04U48sVZBRVi2srq4YCGF3z6Ctqx8JahPhptsS+5zV0sPVq/BG5nVxVGj8ckjnaUAnoCa7yz8G2keDPMznvjita20HTIPu26k+pr0KeT15fFZHmVM9w8fhTZ5gkEz/djc/hVmPStQkPy2sh/CvU4rW3jACQov4VKFUdFA/CuqOSr7UjjnxBL7MDzBPD2qMP8Aj1f296lXwvqpI/cgfU16XRWyyaj3Zg8+r9EjzX/hFtV/55D86a3hjVV/5Y5/GvTKKf8AY9Duyf7dxHZHlz+H9UU82r49RVZ9L1BDhrSUfUV61SFVPVQfwqJZLT6SZrHP6q3ijx+S3mjbDxOPwqMqw6qRXsD21u67WhQj6VTn0PTZvvWyj6VzzyWX2ZHTDiCP2oHlVFehXfg/T5stG7xt+lZF54NuowTbzJL7dK5KmV4iHS/od1LOMLU+1b1OUorRu9F1C2J8y3fA7gZrPdWU4ZSD71wzpyg7SVj0IVYTV4u4lFFFQaBRRRQAUUUUAFdB4Y8QSafIIZiXhY/lXP0VrRrToyUoMxr0IV4OE1oexW00dxCssTBlYcEVJXmnhvXZtNmCSMXhY8jPSvRbO6hu4FmhYMpFfV4PGwxMfPsfFY7ATwktdV0ZNRRRXacAUUUUAFFFFABRRRQAUUUUAFFFFABRRRQAUUUUAR3M8VtbyXE7iOKNSzsegArxjXPiZ46KXPirRPDdrJ4QsZCskk85W4uEU4LxoFIIOMjnkYrrPjje3K+GbfRrFit1qtwsC/7mRv8A0Ndda6Lp1voEOhi2RrCGBYFiYcFFGAD+AoAp+LbPWNT0aIaLqy6VcB0kMrx7wVBBKnkdRxW1b7xbx+Ywd9o3MOhPrXEfHu7uNO+EHiO8s5GimgsJXjZTgqQhxVe6sdQ1z4OaVdW+uXumXcekR3JmtyMu3kA4bI6ZoA9CrG8ctcJ4L1uS0kaK4jsJ3icdQ4jYg/nivK/hKPid/wAKx0HXrXWbHWhdWMdw9rcxlZXLKDgSZwPyrtNO8WQeJtC1vR7yzl0zWbexlF1ZynJQFSNyt0YZPUUAW/g7qN9qvw40a81KXzbtoAJX9WrqknheVokmjaRfvKGBI+orx7wv4h/4RP4LWkdrmbUrm4Nnp8XeSZug9uAT+FQR6DP4I+IvhC+TULm5utZaeLVfNcnzSIyy4HQYb+VAHtlMjmhkcpHLG7DqFYEivMvi144jstfsfB1pfyWVxdRNcXc8SF3jgXAIQD+Ill/DNYngHQdQuviDaa5oq6pYaDawSLczXz4e/dsbTsPK7cHnvuoA9rpokjMhjEilx1UHkfhXh/ijxprGkfHrU9JguJJ45PD0ZsbP+EzNOV3/AICuhs/AV/ouoweMJPEGp3OoxxM19bK2Y7gnB2qOwHagDsfiD4k/4RXw3Jq32Y3LLIsaxg4yWNbOnTPc6fb3EkflvLErsmc7SRkivAfjh468Xan4FnWw8A3cNqLiM/a7i7RNhycfIRk11GmWfxi17S9OLatouh2bQRO+2FpJmG0ZAYHAoA9dPAqOOeGQMY5o329drA4ryf4k+NIJPFY8Gx6nc2cVtAs2oy2kZeZg33UQDvxzTfhVoeor4yutetIb/TPDrW4ijgvJMvcvk/vSvVeuMH0oA9Xsry1vY2ktLiOZFYoxQ5wwOCPrUwdSxUMCw6jPIrxLVtc/4VP471W3kjll0nW1e6sIlycXRBLIPdnzj610mhtq/gzwo+u6xb3ut6zfuJLiKDnZuPCqOwGaAOh8VeKpNH8T6FosNibhtTn8t33YESd2966mvm/4geL/AB9qHxL8I/Y/BP8AZha52wSXV6jCXOeqjBX8a9O8MaX8T7jxJb6l4k13SYtNiDbrC0t2DMSOMsTjigD0KiiigAooooAKKKKACiiigDC+IH/Il6vnp9lk/wDQTWb8GYYIvhjoHkRRoGsoydgAzxXT6lZwahp9xY3KloZ42jcD0Iwaq+F9FsvDmgWeh6d5v2SziEUXmNubaOmTQByf7QJVfhTqjupZEkt3cAZ+UToT+gNcb8Tdesry38E+EW1GPT9M1ZBdXUsjbVe3iAzHk9yWX8q9pv7O1v7OSzvIEnt5RteNxkMPesPxF4F8J+IbazttY0S2uorL/j3VgR5Y9BjtQBx1ze/8Jzf2vhnwymzwxZFTf3oG1Zdv3Yo/XJHJ6YNZ/wAJ47Nvhn4u0u3jULbyXUZjAwBlWwK9Z0nTbDSbJLLTbWK1t0GFjjGAKisdF0uxju47OyigW8JM4QY3kjBJ/OgDyWwge4/ZSENurNPBp7lVQZO9ZCcVofDK3uLj4W3viXUkeO5v9NUKkgw0KRwhCv0LKW/GvS9J0fT9L0z+zbO3VbXJPlnkc9amu7G1udMl054wttLG0TInHykYOKAOD/ZzcSfCjTHDbgWfB9s1T1D7Pa/tIW08ikS3WiRwo2eDtkkOP/Hq7zwl4f03wvoNvomkxtHZ24xGrNk/nUt3oumXWsW2rz2qPe2ylYZT1UHqKAMD4yw3dx8M9cisUd5zbNtVOprl/hT48+H1n8N9Llh1OxtGitVWaDbtlVgOQUxnNerMqspVlBU8EHvXLL8OfA66p/ai+GdPW837/NCHO71xnFAGLpHiC5t9D1jx3raS2dqylrK3mOCsYHy5Hqx5/GvOfDc178PdQtviRqYL6X4ocTazsXJsjIcqeOqrkZPsa908V+HdM8TeHrjQtUjc2U6hXWNtpwOmKWLw9pC+Hl0CSzjn04ReUYZRuDLjHNAEnhzWLPX9GttX08s1tcpvjLLgkfSvPvhG9vB8SPHmmorJLHcwyMG7hg3Ir02ztrezto7a1hSGGMbURBgKPSqlroumWusXWr29okd7dKFnlHVwOmaANCiiigAooooAKKKKACiiigAooooAKKKKACiiigAqvqF3HZWr3Epwqj86sVwfjjU5Lm7FjBlkQ/MB3NcuMxKw9Ny69DswOFeJqqHTqYetahNqF68sjfLn5R6CqaIzttRSx9AK3tG8L3l7iSb9zH7jk12el6HYWCDZEHf+81eBRy+viZc89L9z6avmeHwkfZw1a7HEaX4Z1C8IZk8qP1aup03wpp9thpszP79K6EAAYAwKK9mhltCl0u/M8DE5tiK2l7LyIobeGEYiiVB7CpaKK70ktjzW29WFFFFMQUUUUAFFFFABRRRQAUUUUAFFFFABRRRQAjKrDDKCPeqF7o2nXYIlt1z6jitCiplCM1aSuXCpODvF2OQ1DwbCcvaSsPRTXN6hol/Z58yFiPUDNep01wu0lgCPcV51bKqNTWOh6mHznEU9Je8jxxgVOGBB9DSVf8QOj6pMyKANx6VQr5iceWTR9hTlzwUu4UUUVBYUUUUAFa/h7WrjTbgDcWhJ+ZayKK0p1JU5KUXqZVaUKsXCauj17T72C+t1mgcMD1HpVivLNC1e40y4DI2YyfmU16RpeoW+oW6ywuDxyvcGvqsFjo4iNnpI+MzDLp4WV1rEt0UUV3nmhRRRQAUUUUAFFFFABRRRQAUUUUAFFFFAHk/x/kfTtX8GeIZt407TdQdrxlBO1WCgE+3Br0R/EWgpYi+bWbD7OV3CTz1wR+dW9TsLPU7KSy1C2jubeQYeOQZBFcZB8I/A8M6uNMdolOVt2lJiH4UAc/8AErXJvGHw68XDSbVn0aLR7oC4kUr9ofymxsB5xn1xWhJrz6P8BNOvrfSrzVgNDjjeK027x+4AJ+YgcV6DLpljJpUmlm2jWzkiMTRKMAqRgj8qz7/TbbTfBl9p1jFthjspUjTrgbDgUAeNfAHxn4q/4VDoGnaf4F1WR4bKNIru4eJbeQbRgjDbsfhXb+GvCviIahrPi7xTLZ/2xeaa9mltZkmKOPhgMsAScqKtfs8NL/wpfwvFPA8EkOnxRsjjByFFd7KvmRsh6MCKAPBfgfC3ifxKs0yl9P8ADpkRFYfK1wxGGHuuD+ddR8aLlrXx14BkVQxOoSpg+6YrtvBHhTS/COmzWOlowSa4e4kZzkszHml8S+FdK8Qajpd/qCzGbS5jNbbHwNxGOeOaAPKzquh6F+0XqreKmhtVu7AfYJ7lf3Zww3KGPAP+FddrXiqHxLqln4b8Iz/alLiS+u4f9VBEP4d3ct2xnpXVeJfCvh3xLHHHr2kWuoLH9zzVyV/GpvD2gaN4ftPsmi6dBYw5yViXGaAPK9Q03T5f2stNa4Ul7bwqGg92+0MOfwr2es2TQtLk8RJ4ga1U6klv9nWbuI927b+ZrSoA4T47wxy/Da/MyFo4mWRgPY103g64juvCOj3URzHLYwup9igNXdTsbXUrCaxvYVmt5lKyI3RhRptlbadp9vYWcQitreNY4kHRVAwB+VAHiXgfWNA0H4x+M7bxTNb2V7Pc+daS3YwHiJ42sePwrtZvEC+MPE9rpXh2ZptLtG8y/u48iNj2jU9z3yOOa6LxL4N8L+JZUl13Q7S/kQYV5V5A+orQ0XSNM0WyWy0qyhs7deiRrgUAeP8AxP0y4+JHjO40nSLtIZfDMYnhc4Ie6xuT3wrYz9K6/wCFXxGsfF0I0yW2ntdctI8X9q6EeSw469Dn2roNC8I6Lo2u6hrVlFILzUHLzsz5GT6DtWlaaTplnqFxqFrYwQ3Vz/rpUXDP9TQB5x8Y3gtPH3gC8mVhv1hIFfspYHrXqgrO1vRNL1oWw1K0S4+yzCeHd/A46MK0QMAAdKACiiigAooooAKKKKACio5Z4YSPNmjjz03MBmmfbLP/AJ+oP+/gp2YWJ6Kg+2Wf/P1B/wB/BR9ss/8An6g/7+CizHYnoqD7ZZ/8/UH/AH8FH2yz/wCfqD/v4KLMLE9FQfbLP/n6g/7+Cj7ZZ/8AP1B/38FFmFieioPtln/z9Qf9/BR9ss/+fqD/AL+CizCxPRUH2yz/AOfqD/v4KPtln/z9Qf8AfwUWYWJ6Kg+2Wf8Az9Qf9/BR9ss/+fqD/v4KLMLE9FQfbLP/AJ+oP+/go+2Wf/P1B/38FFmFieioPtln/wA/UH/fwUfbLP8A5+oP+/goswsT0VB9ss/+fqD/AL+CnJdW0jBUuIWY9AHBJosxWJaKKKQBRRRQAUUUUAFFFFABRRRQAUUUUAFZ0OjWEd2915IaRjnLc4rRoqZQjK3Mti4VJwvyu1wAAGAMCiiiqICiiigAooooAKKKKACiiigAooooAKKKKACiiigAooooAKKKKACiiigAqtqcvk6fPL/dQn9Ks1h+NpzDokir1fC/hWVefJTlLsjfDU/aVYx7s84nfzJnf1JNMpdjf3T+VSpbTufliY/hXxNm2foF4xW5DRV6LSNQk+7ayH8KuReGdUk/5Y7R71pHD1ZbRZlLFUY/FJGLRXTQ+Dr5hl3Rfxq7D4K5Bkuj9AK6I5diZfZOaea4WP2zjKK9Ah8HWC/fkdj+VXofDelRgfuC2PVq3jk9d72RzTz3DrZNnmQVieFJrU0K6v7C6EkEblSeVwcGvRItJ0+P7tpF/wB81YS3gT7sKL9FrqpZPOElLnszjrZ5CpFx5Lp9xbaRpYEkZdpZQSPSpKKK91bHzj3CiiimIKKKKACiiigAooooAKKKKACiiigAopsjpGpaR1RR1LHAqL7ZZ/8AP1B/38FOzAnoIDAggEHqDUH2yz/5+oP+/go+2Wf/AD9Qf9/BRZjsSwxxwxiOGNI0XgKowB+FOqD7ZZ/8/UH/AH8FH2yz/wCfqD/v4KLMLE9FQfbLP/n6g/7+Cj7ZZ/8AP1B/38FFmFieioPtln/z9Qf9/BR9ss/+fqD/AL+CizCxPRUH2yz/AOfqD/v4KPtln/z9Qf8AfwUWYWJ6Kg+2Wf8Az9Qf9/BR9ss/+fqD/v4KLMLE9FQfbLP/AJ+oP+/go+2Wf/P1B/38FFmFieioPtln/wA/UH/fwUfbLP8A5+oP+/goswsT0VB9ss/+fqD/AL+Cj7ZZ/wDP1B/38FFmFieigEEZByPWikIKKKKACiiigDwP9pSz/tTx94R0qS6uYIbrKSGCUocFj6Vkf8Kk0b/oNa7/AOBh/wAK6H49/wDJV/A//XT/ANmNdJX0NKtOnh6ai7afqz0YTlGnGzPOv+FSaN/0Gtd/8DD/AIUf8Kk0b/oNa7/4GH/CvRaKr61W/mH7Wfc86/4VJo3/AEGtd/8AAw/4Uf8ACpNG/wCg1rv/AIGH/CvRaKPrVb+YPaz7nnX/AAqTRv8AoNa7/wCBh/wo/wCFSaN/0Gtd/wDAw/4V6LRR9arfzB7Wfc86/wCFSaN/0Gtd/wDAw/4Uf8Kk0b/oNa7/AOBh/wAK9Foo+tVv5g9rPuedf8Kk0b/oNa7/AOBh/wAKP+FSaN/0Gtd/8DD/AIV6LRR9arfzB7Wfc86/4VJo3/Qa13/wMP8AhR/wqTRv+g1rv/gYf8K9Foo+tVv5g9rPuedf8Kk0b/oNa7/4GH/Cj/hUmjf9BrXf/Aw/4V6LRR9arfzB7Wfc86/4VJo3/Qa13/wMP+FH/CpNG/6DWu/+Bh/wr0Wij61W/mD2s+551/wqTRv+g1rv/gYf8KzvD3h2Hwt8dPCVlZahqE8U7SO4uJy3IjavVq4PUv8Ak4PwV9Jf/QDVwr1JqSk9LP8AIanJppvoz6Kooor5k8wKKKKACiiigAooooAKKKKACiiigAooooAKKKKACiiigAooooAKKKKACiiigAooooAKKKKACiiigAooooAKKKKACisHxX4v8P8Ahi2M2salDbjspbk15Prv7SPh22laPTdPnusfxt901cacpbIaTZ7tUN3aw3cXlzxh19DXzcn7Tl15g3eH7fZnnDNnH511Ph/9ozwveyrFqNrNZkn75+6KcsPK2qKXNF3R7DFpWnxY2WkQx7VZS3gQYWJB/wABrN8OeI9F8Q2i3WkX8N1GR/A3Na1YqnGOysEqk5fE2IFUdAB+FLRRVEBRRRQAUUUUAFFFFABRRRQAUUUUAFFFFABRRRQAUUUUAFFFFABRRRQB5x+0jJJH8I9WeOR42G3DKxBHPqK8m0L4XaVfaJY3s2s62JLi3jlcLdnALKCcce9er/tK/wDJINW/4B/OsXwh/wAippH/AF5Q/wDoAr3MFUlTwt4u2r/JHfQk40tO5x//AAqTRv8AoNa7/wCBh/wo/wCFSaN/0Gtd/wDAw/4V6LRW/wBarfzF+1n3POv+FSaN/wBBrXf/AAMP+FH/AAqTRv8AoNa7/wCBh/wr0Wij61W/mD2s+551/wAKk0b/AKDWu/8AgYf8KP8AhUmjf9BrXf8AwMP+Fei0UfWq38we1n3POv8AhUmjf9BrXf8AwMP+FH/CpNG/6DWu/wDgYf8ACvRaKPrVb+YPaz7nnX/CpNG/6DWu/wDgYf8ACj/hUmjf9BrXf/Aw/wCFei0UfWq38we1n3POv+FSaN/0Gtd/8DD/AIUf8Kk0b/oNa7/4GH/CvRaKPrVb+YPaz7nnX/CpNG/6DWu/+Bh/wo/4VJo3/Qa13/wMP+Fei0UfWq38we1n3POv+FSaN/0Gtd/8DD/hR/wqTRv+g1rv/gYf8K9Foo+tVv5g9rPuedf8Kk0b/oNa7/4GH/CuY+J3gOx8M+EptWsdW1iSZJEUCW6JXDMAf517ZXA/Hz/knF1/12i/9DFa4fEVZVYpvqXTqSckmz3nwoSfDWmkkk/Zo8k/7orTrM8J/wDIs6b/ANesf/oIrTr5mfxM8uW7CiiipEFFFFAHhvx7/wCSr+B/+un/ALMa6Sub+Pf/ACVfwP8A9dP/AGY10le7H+BT9P1Z3r+HEKKKKkQUUUUAFFFFABRRRQAUUUUAFFFFABRRRQAUUUUAFcHqX/Jwfgr6S/8AoBrvK4PUv+Tg/BX0l/8AQDW1H7X+F/kXHr6M+iqKKK+ePOCiiigAooooAKKKKACiiigAooooAKKKKACiiigAooooAKKKKACiiigAooooAKKKKACiiigAooooAKKKKACvFPjr8ZofDAk0Tw9LHNqhGJJByIf/AK9dP8evHK+C/BzyQOBf3eY7cdx6t+GRXxLd3E13dS3VxI0k0rF3ZjkknrXTQpc3vMuMSzresanrV897ql7Nd3Dnl5XLGqNFFdpYUUUUAbHhXxNrXhnUkvtHvpraVTkhWIDD0NfXHwS+LVl43txYX2y21aNeUzgSe4r4vq/4f1a90PWLbVNPmaK4t3DowPpWdSkprzE1c/RSivA7r9o7Rrfw7bPDaPc6m8Y8xOio2O9XvgL8TtX8a6/qTaxcQW9tHHmKIEADn3ridGSTbM+Vnt1FVv7Qsf8An8t/+/go/tCx/wCfy3/7+CshFmiq39oWP/P5b/8AfwUf2hY/8/lv/wB/BQBZoqt/aFj/AM/lv/38FH9oWP8Az+W//fwUAWaKrf2hY/8AP5b/APfwVJDcW85IhnjkI67GBxQBLRRRQAUUUUAFFFFABRRRQAUUUUAFFFFAHm37Sv8AySDVv+AfzrF8If8AIqaR/wBeUP8A6AK2v2lf+SQat/wD+dYvhD/kVNI/68of/QBXs4X/AHVf4n+SO2l/C+Zq0VU1i6ey0q6u41DPDE0gB6EgZrP8C6xNr/hu11S4jSOSbOVToMHFacj5eboVZ2ubdFc34X8QXOra9rOnzQxpHYSbEZerDPesn4jeOLjw9MtvplqlzMmGuC/3Y1JA/mRVxozlPkW5Sg27HdUVzHiHxSdI8L2mptAJbm7KRxRg8b26fhWdpFj4u0/Xm1KZbW7gviBKkZP7leuRmhUna7dg5dLncUVxF1rt/D8TV0x7zy9P+zGRkbAUHI5z+NdjbXVtdAm2uIpgOpjcNj8qmdNxtfqJxaJqK4O71bVNX8eXXh+21R9Kt7OASM8YG6TP1qz8NNb1HUptXsb64+2LY3GyK6PWQHPBxxxirdGSjzf1qNwaVzs6K5rVPENxaeONP0JYojb3MJkeQ/eXBqva+KLzVfFEmnaLbxzWNsCtzcPnG/0Wl7KVr/MXIzraK5Lwx4smutQ1HS9ahS0vbNmbC8K0fZhTfDXijUNah1K/js4xYwsy2rZwZSO+TxjNDozVx8jOvory+38ca02vSwtbAyfZ1xa+avlq+3k7vTPavTomZokZgAxUEgetFSlKna4Sg47jq4H4+f8AJOLr/rtF/wChiu+rgfj5/wAk4uv+u0X/AKGKrDfxo+qHS+NHvPhP/kWdN/69Y/8A0EVp1meE/wDkWdN/69Y//QRWnXz8/iZ50t2FFFFSIKKKKAPDfj3/AMlX8D/9dP8A2Y10lc38e/8Akq/gf/rp/wCzGukr3Y/wKfp+rO9fw4hRQKXa390/lUiEopdrf3T+VG1v7p/KgBKKXa390/lRtb+6fyoASil2t/dP5UbW/un8qAEopdrf3T+VG1v7p/KgBKKXa390/lRtb+6fyoASil2t/dP5UbW/un8qAEopdrf3T+VIQR1GKACuD1L/AJOD8FfSX/0A13lcHqX/ACcH4K+kv/oBraj9r/C/yLj19GfRVFFFfPHnBRRRQAUUUUAFFFFABRRRQAUUUUAFFFFABRRRQAUUUUAFFFFABRRRQAUUUUAFFFFABRRRQAUUUUAFFY+ra7BaubeD99P3A6L9TWOt5f38mPMd+eVT7tAHzR+1P4ibWPiI9hG5NvYRiMLngPzuP8q5z4UfDbWPH1862f7myhYCa4boD6D1NZ3xWaRviVrqTE5W8K89hgV9SfBKzbRfh3pctnD+5mjMjyJzuO49cfl+Fd05+zpqxo3ZGPH+zh4TGmrC91ctdhcGbccE+uOleJfGH4U6p4BmW48w3emyNhJgOnsfSvtGxvo7lQMgP6etc58YdMtdV+HmrW91s2rAzgt2IGRWFOvJS1ZKk7nwVRSDoKWu80CiiigCS1EbXMSzNtiLgOfQZ5r6H8L+Gvg61lE9n4gmFw0YMwhumBB75wa+dK7z4RfEI+Aru6nGnpeeem3DAcfnUVItrQGez/8ACM/DD/oYdR/8C3/xo/4Rn4Yf9DDqP/gW/wDjWB/w0g//AELcP5LR/wANIP8A9C3D+S1hyVCdTf8A+EZ+GH/Qw6j/AOBb/wCNH/CM/DD/AKGHUf8AwLf/ABrA/wCGkH/6FuH8lo/4aQf/AKFuH8lo5Kgam/8A8Iz8MP8AoYdR/wDAt/8AGj/hGfhh/wBDDqP/AIFv/jWB/wANIP8A9C3D+S0f8NIP/wBC3D+S0clQNTf/AOEZ+GH/AEMOo/8AgW/+NWbKTwt4Pf8Atbwxrl1c3Cf6y2lnZxKvcYJ61y//AA0g/wD0LcP5LR/w0g//AELcP5LS5KnUVmfRnhnWrLX9Hg1OxcNHKucd1PcGtOvmT4d/GGa++IUcdhoUqQagwW4hhXPzf38CvpuuepBwepLVgoooqBBRRRQAUUUUAFFFFABRRRQB5t+0r/ySDVv+AfzrF8If8ippH/XlD/6AK2v2lf8AkkGrf8A/nWL4Q/5FTSP+vKH/ANAFezhf91X+J/kjtpfwvmP8Uf8AIt6j/wBe0n/oJriPhhp/iGbwbZSWWvJawHdtjNurbefUiu/1a1a90u6s1YIZomjDHtkYqh4K0aTw/wCHrbS5JlmaHOXUYByc10wqKNJrrc1UrRscN4Nv20LUfGF9qE4uXtmLswXbvI9APWsDV9U0WbwFqd1LrFtPrOoPGzxB8soEinb+n6V6f4c8OPpet6vfzTRzJqEm8Jj7vPepPGnh5Ne8O3GlweTbySlCJCnTDA9vpXQq8PaX9PwLU1zfcZMen6P408EW1nDeI7RIhSaI5MUg6GsybV/FPgy4gh1ox6npcsiwxTrw8fPVsV0mpaVqltotomkX62s9mAXG0lJgByCAOc1habpGueL4rK+8STRwW0MnmLaxoVLMDxuBA4qYSjZ8z938RJrrsZesWVrrHxato7jc0D2hcpnAcZHB9RWhp9rb6H8VxYabGLa0uLIySQxjCblPXA+tbh8Lyf8ACbR+IFuI1hSAxCHBz1H+FTT+HZJPHEXiH7QgjS3aExY5Oe9DrRta+lvxDnW3keea/Yap4y1PUNe0lTbx6cTb7YztkuMcsCRzjFaWl+K7OKHRNH8MRxWlxJN5d5bFBvTHUt9fWuitvC+s6PqF3L4f1O3itbtjJJDcKWAf1GAazovh5dQ6iNdh1hhrRfLuQfKK/wB3Fae1ptWb0W3/AASuaLVmZfxTtdSuvHmm2+mSFLs2bYI6kZOQK6f4UXWmzeGhb2MPkT2zmO7jP3hKD82fxq1c+Hbq58Xabr811Fm0gMciAH5ye4qG48KzweKf7b0a8S085cXMRBxIfXispVIypqF+hLknFROM+MqtdeIol0YStfxWxN40ZP8AqsdDj8a7zwYmk3/gmyhsYw1jJBt2n16N+uai8IeF30l7+71K5S9vr6QtLIBxt7DmneEfDU3h7UL8QXYfTp3MkUHOYyev60qlSLhyJ7fj/XQJSXLy9ipF8PdCjvHP2eE2ZhEa2/lj5SBjdn175rro1CRqi/dUAD6U6iuedSU/iZm5N7hXA/Hz/knF1/12i/8AQxXfVwPx8/5Jxdf9dov/AEMVphv40fVFUvjR7z4T/wCRZ03/AK9Y/wD0EVp1meE/+RZ03/r1j/8AQRWnXz8/iZ50t2FFFFSIKKKKAPDfj3/yVfwP/wBdP/ZjXSVzfx7/AOSr+B/+un/sxrpK92P8Cn6fqzvX8OJn+ItNbV9FudOW6ltDMu0TR/eTnqK4f/hV9x/0OGq/n/8AXr0iirhWnTVosqM5R2PN/wDhV9x/0OGq/n/9ej/hV9x/0OGq/n/9evSKKv61V7/kP2su55v/AMKvuP8AocNV/P8A+vR/wq+4/wChw1X8/wD69ekUUfWqvf8AIPaz7nm//Cr7j/ocNV/P/wCvR/wq+4/6HDVfz/8Ar16RRR9aq9/yD2su55v/AMKvuP8AocNV/P8A+vR/wq+4/wChw1X8/wD69ekUUfWqvf8AIPay7nm//Cr7j/ocNV/P/wCvR/wq+4/6HDVfz/8Ar16RRR9aq9/yD2su55v/AMKvuP8AocNV/P8A+vR/wq+4/wChw1X8/wD69ekUUfWqvf8AIPay7nm//Cr7j/ocNV/P/wCvXX+EtDfQdO+xvqM98c58ybrWzRUzrzmrSYnOTVmFcHqX/Jwfgr6S/wDoBrvK4PUv+Tg/BX0l/wDQDRR+1/hf5BHr6M+iqKKK+ePOCiiigAooooAKKKKACiiigAooooAKhuLq3tx++mRPqaz/ABBqYsbdtpw+K8+vdQkmlMkkpJPbNAHo51rTR/y9x0n9tab/AM/cf615h9qHqaPtQ9TQB6f/AG1pv/P3H+tH9tab/wA/cf615h9qHqaPtQ9TQB6f/bWm/wDP3H+tH9tab/z9x/rXmH2oepo+1D1NAHp/9tab/wA/cf60f21pv/P3H+teYfah6mj7UPU0Aen/ANtab/z9x/rR/bWm/wDP3H+teYfah6mj7UPU0Aen/wBtab/z9x/rR/bWm/8AP3H+teYfah6mj7UPU0AeoprGnO21bqMmraSo4BVgR7GvKYH80HZJ83oTya0tL1e5s3CliydwTQB6QK53xPrLQONPsz++YZkftGtPOvwppUl1u+YLhV/2j0rndOtpb272vkvId8zfyFAFrRdLe9fdyIs5Zj1c+tdfZ2kNrGEjQDHenWdultAsaDGBU1AHwx8fdNm034q6yJUK/aZvPXPcN0P6V6x+zN8UdOt9Ij8I69cpbGIkWkjn5WBOdufXJNWP2vPB8l1a2viuzhLtEPJucDnb/Cf518yKxU5UkH1FehFKrTVzXdH6AXwjt7lbi1kRon5BRgQDXlP7SvxItrDw63hmyYtf3afvsf8ALNa8j+B/ijXD4207TJtRuJbNmCeSz5UVuftSaei6lp2qKuDKhjY+pBrCNLlqJMlKzPFB0ooortLCiiigArt/g14b0LxT4qOl69qAsYGhLRuf4nyMD+dUr/4e+LrPRbfWH0a5ktJ03ho0LbR7+lb3wX+HJ8d3V9b/AG9rCe1UMpKnnnkVEpLlbuDPRtX+B3hyTV7fR9Cvpbu5Yh55MApDH7kHqe1cx8dPg5J4QtotY0QPcadtCzjGTG3r9K+nPAnhWx8KaLHYWpMkmB5sz8s5+tbN/Z21/ZyWl3Ck0Ei7XRhkEVxqvJPfQz5mfEPwp+GOueOr3dDE9vpy/wCsuXGFz6D1qj8S/h/rfgfV3tb63d7Vm/cXCjKuP8a+59H0yw0ixSy061jtrdPuogwKZrmjaZrdqLbVLOK6iDBgrrnBq/rL5vIfOfIHwz+C3iDxdpc+pTg2FvszbmQYMrf4Vwvifwtrfh3XH0fUrGaO5DYQbc7x2I9a/QW3hit4UhhjWONAFVVGABVDUtB0jUr63vr6wgnuLf8A1UjrkrQsS76hznyfonwE8T6j4NbWmKwXjLvitH4Zl9/evN7Dwzrl54iGgRafP/aHmeWYivKnPev0KAAGAMCs6PQ9Jj1htXjsIFvmG1pgvzEUliXrcOc4f4LfC7T/AANpiT3CpPq0qgyy4+57CvSaKK55ScndkNhRRRSAKKKKACiiigAooooAKKKKAPNv2lf+SQat/wAA/nWL4Q/5FTSP+vKH/wBAFbX7Sv8AySDVv+AfzrF8If8AIqaR/wBeUP8A6AK9nC/7qv8AE/yR20v4XzNWiq+otdLZStZRrJcbT5as2AW7c1x+val4s8OafHrF/c2d7axspubeOLayqeuG74raFNz2Zajc7iiqdjqdjeCMQ3EfmSRiRYycPtIznFWLiQxW8sqrvKIzBfXAzios9hElFYXgzxFF4i06W5EBt5IZCkkZOduKo+HPGtprHirUNCSAxta/ck3ZEnr9Kv2U9dNh8r18jq6K5/VPEi2fizT9AjtTM90jO7hv9WB6iqt34quZtal0rQdKbUpbf/j4dpBGkZ7DJ4JoVKT6Bys6qiqekTahPa79Ssks5s/6tZQ4x65FW25UhWGccGoasxC0Vxeh63rX/Cc3Wg6lcW9xEkIlRo49pGSeP0rU8KeIxrt9qtsLUwf2fP5OS2d/HWtJUpRKcWjoKKx/EGqX1jLDb6dpct/PLnHOxFHux4FZ+i+KZ5/ET6Dq2mmwvAoZAJBIrj2IpKnJq6Fyu1zqKKxPGOvr4f01blbc3M0kgjihDYLk1J4R1yHxDokOpRRmIuPnjJyUPpS5JcvNbQOV2ua9cD8fP+ScXX/XaL/0MV31cD8fP+ScXX/XaL/0MVphv40fVFUvjR7z4T/5FnTf+vWP/wBBFadZnhP/AJFnTf8Ar1j/APQRWnXz8/iZ50t2FFFFSIKKKKAPDfj3/wAlX8D/APXT/wBmNdJXN/Hv/kq/gf8A66f+zGukr3Y/wKfp+rO9fw4hRSMyqNzMFHqTgUzz4P8An4h/7+CkIkoqPz4P+fiH/v4KPPg/5+If+/gosMkoqPz4P+fiH/v4KPPg/wCfiH/v4KLASUVH58H/AD8Q/wDfwUefB/z8Q/8AfwUWAkoqPz4P+fiH/v4KPPg/5+If+/gosBJRUfnwf8/EP/fwUefB/wA/EP8A38FFgJKKj8+D/n4h/wC/go8+D/n4h/7+CiwElFR+fB/z8Q/9/BT1ZWGUZWHqpzQIWuD1L/k4PwV9Jf8A0A13lcHqX/Jwfgr6S/8AoBrWj9r/AAv8i49fRn0VRRRXzx5wUUUUAFFFFABRRRQAUUUUAFIxwKWmTf6s/SgDz74g3kiQsV+8CcVzNnDLMUiiUvIw6VuePRmI/U1W8I/8heL/AHT/ACoAZ/Yup/8APqf++hR/Yup/8+p/76Fd9g+lN3pu2713emRmgDg/7F1P/n1P/fQo/sXU/wDn1P8A30K72igDgv7F1P8A59T/AN9Cj+xdT/59T/30K72igDgv7F1P/n1P/fQo/sXU/wDn1P8A30K72igDgv7F1P8A59T/AN9Cj+xdT/59T/30K7x3RQGZ1UHuTxS0AcF/Yup/8+p/76FH9i6n/wA+p/76Fd7RQB5xdW1zZSqJozG/Uc1ckbfHHLjBYc1e8cf8fMP+6aoD/jzgNACByCpOWCHcF9TXU+ArpZoZZJk2S78YNcc0mybB6VoafdyWkyujYH86APUVORS1kaLqSXUA+bmtcdKAKmr6fa6rps+n3sSywToVdSO1fFvxp+GWpeB9ZkmiiabSZmLQzKMhAf4T6Yr7dqlrOlafrFjJY6lax3EDjBVxmtaVVwY07HxN8BbV7j4jWTL0h/eMfYV3H7TkwfS9IQsN3mO2PavSIfhtoPgfWrrUdHkctcrsSF+fLz715X8e9J8Qavq9t9g0m6uLKGMKsqLlSe9bKanVTRV7s8WorRXQtaabyV0u7MmcbfLPWuh0H4YeN9ZmEdtoU8YJxvm+VR+NdTkluyzja9i/Z++Fd34m1iLWNYtni0m3YOA4x5xHQAeleh/DP9nqy094tQ8VXC3U6kMLaP7gPue/5V7xZWtvZWyW1rCkMSDCoowAK5quIVrRIcuwJa262y2whTyVXaEI4xVDTPD2j6bqM2oWNjFb3Ew2yMgxkVq0VyXICiiikAUUUUAFFFFABRRRQAUUUUAFFFFABRRRQAUUUUAFFFFABRRRQB5t+0r/AMkg1b/gH86xfCH/ACKmkf8AXlD/AOgCtr9pX/kkGrf8A/nWL4Q/5FTSP+vKH/0AV7OF/wB1X+J/kjtpfwvmatecau+reMtev/DPm29rp1rIpmYZMki9cdMV6PXPaFYavb+ItQuryKyW1l/1LRA+Yf8AeropSUby69DSDtdlDxP4GsdShint7yawuraMKk6HAwBxu9qyPB3iDxJb+Jl8O6gI9Xt1BzfQcqAB3J4rr9Y0RtVu1a5v5ltFH+oi+XJ927j2xWhY2NpYwiG0t0iQdlFV7b3OWWv6D59LPU890i6Xwz4n8TWMhXy3gN3H2HuP1FYOk2c2h33h3xHvA/tCZkn9t3AzXU/EvwdqmvanaXekvDH8piui7kFkJBx09q1vGPhl9U8IJpdgES5g2NAWOArKfWuhVYWWvxb/AJGiktPPcxtAzqfjfX9cRcw21sYIm64JGeP++azfhofEjaVqF3pcOn4a6kLyXLNukIxwMA9Pf1rrvh54em0Hw39jvyj3crFrhkbIbNZVlovijw7c6hb6FBZ3ljdN5kZnnMbQsevAU57elS6kXzRVulvkLmWqK1z4g1bxH4J1AWdu0Wp2c3l3MMZ5YDrsP0qz8P5vDcl3C2m3V1b3whxcWk4YMSe53f0q3ofh3VtD0KdrGaCXVLibz5g4wjk/w57D3xVfT/D+tX3jGLX9Xt7PTxBHsWO3lMnme7HA9KTcLSSdkJtWaRWsP+Sw3v8A15p/NqX4Uf8AIc8Vf9f/APQU3TmV/jDelWVv9EToc92p2haT4u8P6trE9lpunXkN/c+cpkuyhUdOmw05/C436Ib2t5I7PVxqhtv+JSbQT5/5eM7cfgDXDae89p8S0PiWMNf3KhbOSA/uAv44Oc57V0NxN4y2wXMNjpxfkTWrXJ2+xD7f0xVCDQ9d1TxLBrmuR2tqbMf6NbwyGQE+pbA/lWdO0U7tbfMmOidyh4g1C21L4m2OnTXVvDb6cvnOZHChm645pnw3u4NP8Xaz4fiuYpbfeZrcxuGByegxWl4Y8H7bzUdQ8RWtrc3V3OzqASwRc8DPHak1bwlNbeKNM1rw7BbW/kttuIySoKEYJ75NaOdOzp36fK5V4/CdrXA/Hz/knF1/12i/9DFd9XA/Hz/knF1/12i/9DFYYb+NH1RFL40e8+E/+RZ03/r1j/8AQRWnWZ4T/wCRZ03/AK9Y/wD0EVp18/P4medLdhRRRUiCiiigDw349/8AJV/A/wD10/8AZjXSVzfx7/5Kv4H/AOun/sxrpK92P8Cn6fqzvX8OJQ8QaXDrWj3GmXEs0MU67WeJsOOexrjP+FTaL/0Gda/7/ivQqKuFacFaLKjOUdmee/8ACptF/wCgzrX/AH/FH/CptF/6DOtf9/xXoVFX9aq/zD9rPuee/wDCptF/6DOtf9/xR/wqbRf+gzrX/f8AFehUUfWqv8we1n3PPf8AhU2i/wDQZ1r/AL/ij/hU2i/9BnWv+/4r0Kij61V/mD2s+557/wAKm0X/AKDOtf8Af8Uf8Km0X/oM61/3/FehUUfWqv8AMHtZ9zz3/hU2i/8AQZ1r/v8Aij/hU2i/9BnWv+/4r0Kij61V/mD2s+557/wqbRf+gzrX/f8AFH/CptF/6DOtf9/xXoVFH1qr/MHtZ9zz3/hU2i/9BnWv+/4rrPC+hW/h7TRY2txczoDndO25vzrWoqJ1qk1aTE5ye7CuD1L/AJOD8FfSX/0A13lcHqX/ACcH4K+kv/oBp0ftf4X+QR6+jPoqiiivnjzgooooAKKKKACiiigAooooAKZN/qz9KfTJv9WfpQB5t47/ANW341V8Jf8AIXj/AN0/yqz48/1TfjVXwj/yF4v90/yoAxPF9xu+K0Gmv431DTrN9Nlnlt4Hj+WRXjCgAqTyGb8q3NMuNG0nS73Xrc6lqT2i/vJrkFWYd8DoR+FQePdLtbTxdpPiP+xEvEG6G5aOMFlBGQx9QMY/GrOs32oeIdNutO0bS3WwltJEd5hsBY42hcfjnPtQBpJ4wsX1Gws1hlK3kYbzf4YyV3bT745qtpPibVNV1i4mstODaJAXjM7HDvIvXHtXJ63pOvab4b8K2MFmZr2WeVL1kP3R9nYKc/kK2/Ay63P4btNLm0q40uKztmSczY3zSYPK4J49z7UAPt/H13qenxahomgTXlupcXX75VMRV2Uj3Py5/Gt7V/E1rY+FDr0cTTqUBSIHDMx/h+tUPhPov9j+ArSwmtjDMzztMr8klpnIJ/AiuR8TaFrlldaXpd1eQtpMurlrcLne5dt21h0AGcDHpQB0yePJY/Et3o9/4evLZbeCOfz0kEoZH6EKBntWhrXi7RIdFlnS8djJAxTy4yzA4PUDpXMK3in/AIXBrcVna6YF/s23VHeVsiPLYOMdfauj0vwrHpekakZJBe392ru8pjCjcR0UDoP/ANdAHIaL44t5/hdaXMmm32q/ZtNE08zIYg7KmSRnrnFdlq3i+w0gafDLBPLJcwiUpENxiTbksfasfTLDULf4GxaV9hJv4dIEHkt/E4jxj86gnlv9J8XR6pJ4cvtUjl0tLdTbbSqHjKsGIoA6OPxhpc2p6fbQEyW19btNHcg/KuP4SOxqx4X8RW+vLcNDbyw+S5UCT+Nf73tXBHwZrQh00wQxxG4vGa5XcR9nhdskAeorqfCKXkfi/WkktzFaooWI4wGORyKAHeN/+PqH/dNUP+XGD6mr/jf/AI+of901Q/5cLf6mgChc/wCtNT2Mqk+TJ0P3T6Gqmp3EdsrzSthRVJ7q4hjiuLi1eOCX7j9aAOr0+6lsboc4HcV32lXqXMAZTnivOrdhd6cJgQZI+p/vL2rT8M6ibe6ELN8p5FAHoNQXtwltA0jsBgVDLfwQQeY7jp0rjte1ObUpDFCWEOcEjq3sKAKF/dTaxq+YcsN2yIep7mvQdNsIbTT4rXy1YIvO4Z571j+EtE+yKLy5jCykYjT+4v8AjXSUAVxY2IbcLO3DevlLn+VToioMIqqPQDFLRQAUUUUAFFFFABRRRQAUUUUAFFFFABRRRQAUUUUAFFFFABRRRQAUUUUAFFFFABRRRQB5t+0r/wAkg1b/AIB/OsXwh/yKmkf9eUP/AKAK2v2lf+SQat/wD+dYvhD/AJFTSP8Aryh/9AFezhf91X+J/kjtpfwvmatFVdXumstLurxUDtDE0gUng4GcVn+CdZk8QeHbbVJYEgebOUU5AwcVpyvl5uhVna5tUVy2leLPtF9r0d5bpDb6SSS6sSWUdSazofFfia80mXW7DQ7N9NT5lDzMJWQdSBjHT3rT2EyuRndUVm6FrFnq2mW99DIqicfKrMAc9xV+SSOPHmSImTgbmAyayaadmTYfRXHnxNrOpavd2Xh3TbSeOz+WaS6lKfN2AwD71LofiyW+0jVJrizWG+03PnRBsqT2wetaOjNK5XIzq6RgGUqehGDXBWfivxZc+HB4gj0fSzZcsVE7+ZtBweMY7V1fh/WrXV9IttRjYRrOOFdgDnuKJ0pQ3BxaE0zw/o+m3kl5Y2SxTyffk3Ek/mfetSmvJGhUPIilvu7jjP0pHkjRgryIpPQFgCahty3JbbH0Vy3xB8Wf8IzZKba1F5eOCywk4G0dSaT/AISqb/hXw8Tm0j8zyt/k7jt6+tWqM3FStuVyO1zqqK5LRdU8ZalZWl8NM0dLe4RZB/pD7gpGf7vWusXO0buuOcVM4OLsxNWFrgfj5/yTi6/67Rf+hiu+rgfj5/yTi6/67Rf+hitMN/Gj6oql8aPefCf/ACLOm/8AXrH/AOgitOszwn/yLOm/9esf/oIrTr5+fxM86W7CiiipEFFFFAHhvx7/AOSr+B/+un/sxrpK5v49/wDJV/A//XT/ANmNdJXux/gU/T9Wd6/hxCiiipEFFFFABRRRQAUUUUAFFFFABRRRQAUUUUAFFFFABXB6l/ycH4K+kv8A6Aa7yuD1L/k4PwV9Jf8A0A1tR+1/hf5Fx6+jPoqiiivnjzgooooAKKKKACiiigAooooAKZN/qz9KfTJv9WfpQB5p49/1LfjVbwj/AMheL/dP8qs+Pf8AUt+NVfCpYamhQAsEOAe5xQB3ZAIwQCPQihQFGFUKPQDFcJda/wCNB4lg0aC00NZZoXnCS+Zu8tSATw3qwrWsfEd5Dq9vpOuaeLWe4DGGWMny324yBnnuKAOlIB6gHHSlqkdU08Xq2X2uL7QxwE3ck+lMvdY02yvoLG5ukS4n/wBWnc0AX6zdf0W11kWf2lpUNpOJ4mjbBDCprvVNOtED3F5DGpbZksPvelWPPh8nzhIpj/vA8UAVIdJtItfn1tfM+1zwJA+W+XamccevNX6rR6jp8k3kx3tu8uM7BIM/lU8ziOF5D0VSx/CgB1KOOnFYOm67/aWgPfQmG2kfcIBMeCe2a0rK7V7CK4nmgywGWQ4Qn2zQBcpAB6D8qbJLHGVEkioXbauTjcfQULJG0jRrIpdeqg8igDlfG/8Ax9Q/7pqiP+Qdb/U1e8b/APH1D/umqI/5B1v9TQByvjmOWSyBjyVVwXA9K3/Ary3mki1vAlzb4+Xd1WobtVZ2VgCD1BqCyh+yki2Z0Dfwg8UAdXb2NrCHjtZQq4wynnApEtLWB1kaQFh90lsVQBNvZiHcTLIdztnt2Fc9e3T3WuQ2sbsVj+9z3oA9AgsrjUcbTuT06Af41v6VolvZkSyYkl7EjhfoKj8MRslkmfStqgAooooAKKKKACiiigAooooAKKKKACiiigAooooAKKKKACiiigAooooAKKKKACiiigAooooAKKKKAPNv2lf+SQat/wAA/nWL4Q/5FTSP+vKH/wBAFbX7Sv8AySDVv+AfzrF8If8AIqaR/wBeUP8A6AK9nC/7qv8AE/yR20v4XzH+KP8AkW9R/wCvaT/0E1wvwxtPFcng6yfTtY0+3tju2Ry2Zdhz3O8Z/KvQdYtnvdKurSNgrzQtGpPQEjFZ3gXR59A8NWul3MiSyQ5yydDk5rqhUUaTXW5qpWicX4J0661C/wDGWl31zG89xuikljj2rk8ZAz/Wr9gnivRPCU+kSaRbTxQwSKLn7Rt+Taedu30962vDvh++0nWdc1DzoJDfOXhXB+U5/iqtrOl+L9btzp95dadZ2chxM1qG8xl9PmJHNayqKUt1bT8inJN+RwlrbXNr4A0bXo2cS2F8WbbnBjJ5rqvEMzeIPGegabby5ggX7XMynjpwD+NdWdCs/wDhGn0JFxbtD5fv9axvh54VvPD7XE2pXMVzcSARo6j7qA5AodeMk5dVe3zG5p3ZyV4dam8YahdeAUAQIUvRMf3bSdio7HrWh4PubI+EtftGhli1dEZr7zW3M7HoQeOOOlbGneHvEGgahevoNxYy2l2/mFLsHKt7FSKfpHhG4gttXub24jl1PU02syjCIOwH5mqlVg42v29fmDkrHM+G9N8U33wzSOz1ayjs3STEP2Y+Zjccjfu/pUc80V98N7K7063e2uNHuAsihs9OGP410WjaL4y0vw6mh28uj+SoZRMVffhiT/ex39K1tC8K2+m+FZtFaVpmnDNNI3Vmb/69Eq0U279Qc1+JyPjS+k1W6srmzlZo7G2huiVbAyxIYH/vmr+p3i6z4402XJW3sLMXMvPBLDcP0NWfCHgy80vS9RttQuoriS5Qxxso4VOdufzq14A8KXWhi7k1W4ivJ5tqKwHAjVQoXH0FKU6cU7Pbb5g3FbdDkP7S0/VtP17xBqF/Es8sMkNlbseUjA4/E1t+ErW38R/CmDRbe+jSZoNrnG7YcnqK6nXvD2n32jXlpb6fYxTTRMiSeQo2k9+lZuk+HNR0jwdb6dps9rb6lEozMsQ2yHPfvSdWMo6aO6E5prQyL+48U+B9FtJri8sdR021VY3jS3Mb7Bx97cece1d7ZXCXdpFcx52SKGH41yOt6D4k8SJHZa1cWFvp4YNKtoG3P7fMTXYwRpDCkMYAVFCgD0FY1Wml38iZNW8x9cD8fP8AknF1/wBdov8A0MV31cD8fP8AknF1/wBdov8A0MUYb+NH1QUvjR7z4T/5FnTf+vWP/wBBFadZnhP/AJFnTf8Ar1j/APQRWnXz8/iZ50t2FFFFSIKKKKAPDfj3/wAlX8D/APXT/wBmNdJXN/Hv/kq/gf8A66f+zGukr3Y/wKfp+rO9fw4md4k0+41TRLmwtb6WxmmXatxH95DnqK4T/hXPiP8A6H/VfzNemUVdOtOmrRKjNx2PM/8AhXPiP/of9V/M0f8ACufEf/Q/6r+Zr0yitPrVT+kivayPM/8AhXPiP/of9V/M0f8ACufEf/Q/6r+Zr0yij61U/pIPayPM/wDhXPiP/of9V/M0f8K58R/9D/qv5mvTKKPrVT+kg9rI8z/4Vz4j/wCh/wBV/M0f8K58R/8AQ/6r+Zr0yij61U/pIPayPM/+Fc+I/wDof9V/M0f8K58R/wDQ/wCq/ma9Moo+tVP6SD2sjzP/AIVz4j/6H/VfzNH/AArnxH/0P+q/ma9Moo+tVP6SD2sjzP8A4Vz4j/6H/VfzNdn4R0i80XShZ3uqT6lKCT5033q2aKidec1aX5Eym5LUK4PUv+Tg/BX0l/8AQDXeVwepf8nB+CvpL/6AaKP2v8L/ACCPX0Z9FUUUV88ecFFFFABRRRQAUUUUAFFFFABTJv8AVn6U+mTf6s/SgDzTx7/qW/Gq3hH/AJC8X+6f5Va8e/6pvxqr4R/5C8X+6f5UAM8Q39npvxf0+8vp0hhTQ7nLMf8AprDxUWvzXmoWVz4xCmCDS7SVrCNx99mwC7Dv0GK6jWPCuiaxrdnrGpWSXFzZoywFicLkjPHfp3rWnt4J7V7WWJGgddjRkcFfTFAHmHhvSLGxsdI1/Vr5NU1Bz9ot1jUK291y2cfewCRz2qz4UbT7qS/8Qaqkd1qd1evFbIfmKJGPlwO33jmur0HwX4Y0K5e50rSYraVwQW3s3B9AxOPwqXR/Cnh7SNQuNQ07TIoLm4YtK4ZjuJ6nBOB+FAHE/DrQYtY1PxDd65aw3EMd+Y7eCQblHyKS+D0OTj8BVLxHrzeFvCeu+H1jlkvYpWe2XHWORtwx7KDj8K9R03TLPTnuntIRGbmXzpcd2wBn8gKyPiRptxqXg7UbfT7VJr6SMLHwAx56ZoA8/az8J2HjiG2u5YbWZNNiDyxHZJvIJ+8O/Nb2j6frGsW1/bNqWowaXC+LWRyVmkTGTlup5zzW3Docz+NItUmsoTALGKJmZATvA5rqsDbtwAPTHFAHl3wz8HabcaNPNc3eo3Ukd1KkYuLppFTDHBAPeqWixQeIV0TQZLx4rGC3kuJCkuzzMkqOfUEg/hXqWlaZZ6XHPHZQiJZpnmcDu7HJP5msa88CeFb2zt7S80mOaO2z5XzspXPXlSKAPPNUvru1s9O/tC+lvbDQ9bhdL0nLSoOxP8RHQ+tdT4NzZ+O7qO6mke9vrJZpFLZCnIPA7Cuuj0PSY9Mj01bCH7JFjZERkDH160iaHYJ4hbXFjP2wwiDdnjaKAMXxv/x9Q/7pqgP+QdB/vGr/AI3/AOPqH/dNUB/yD4PqaAKFz/rTViyQRnznGW/hFNMe6bcelN1C8hsbZppmAA6D1NAEOuaitlas7HMr8IPem+AdJluLr7VMCWc7iTWNplrc69qouJVbZn5F7AV7D4X0lbO2T5cHFAG1p8PlQKvtVmkUYFLQAUUUUAFFFFABRRRQAUUUUAFFFFABRRRQAUUUUAFFFFABRRRQAUUUUAFFFFABRRRQAUUUUAFFFFAHm37Sv/JINW/4B/OsXwh/yKmkf9eUP/oAra/aV/5JBq3/AAD+dYvhD/kVNI/68of/AEAV7OF/3Vf4n+SO2l/C+Zq0UU2R0jQvIwVRySTgCqGOorM1fXdM0vTP7RuLlTAfuFDneewHrWK/izVI7H+0JPC90tmMFpPNBIXP3sY/GtI05S2RSi2dbRWdYa1p17o51a3uAbMKWaQ8YA61g6D480/WfEn9j2drNtKF0nbhWA9BQqU3fTYFFnX0UVgePdaudA8OvqNrHG8olRMOMjBzUxi5NRQkruxv0Vk6lrK6d4aXWLiIuBEjsinGSwHSqtz4nhgutHtzayM+qIXXDf6sDHX86apyeyHys6Cig9aKgkKKKKACiiigArgfj5/yTi6/67Rf+hiu+rgfj5/yTi6/67Rf+hit8N/Gj6o0pfGj3nwn/wAizpv/AF6x/wDoIrTrM8J/8izpv/XrH/6CK06+fn8TPOluwoooqRBRRRQB4b8e/wDkq/gf/rp/7Ma6Sub+Pf8AyVfwP/10/wDZjXSV7sf4FP0/Vnev4cQoooqRBRRRQAUUUUAFFFFABRRRQAUUUUAFFFFABRRRQAVwepf8nB+CvpL/AOgGu8rg9S/5OD8FfSX/ANANbUftf4X+Rcevoz6Kooor5484KKKKACiiigAooooAKKKKACmTf6s/Sn01xlaAPN/HcUht2ZRk88Vj6Jeizuo7nbuAGCK7HxLbh90b8d1J9a4+W0CMVA2mgDo/+Eqt/wDng9H/AAlVv/zweuZ+zt60fZ29aAOm/wCEqt/+eD0f8JVb/wDPB65n7O3rR9nb1oA6b/hKrf8A54PR/wAJVb/88Hrmfs7etH2dvWgDpv8AhKrf/ng9H/CVW/8AzweuZ+zt60fZ29aAOm/4Sq3/AOeD0f8ACVW//PB65n7O3rR9nb1oA6b/AISq3/54PR/wlVv/AM8Hrmfs7etH2dvWgC3r+pLqU6OkZQKMc96DlbWFD1HNQQQojbpPmI6CotW1KGyiM1w43H7q9zQAuo3sFjbmaZgPQdya5u3gvPEGoLJKrCIH5E7ClsrO81/URNMrbM/KvYCvVfCnh2O0iUsmDQAeEfD8dpCpKDOPSuviQIoA6URRrGoAFPoAKKKKACiiigAooooAKKKKACiiigAooooAKKKKACiiigAooooAKKKKACiiigAooooAKKKKACiiigAooooA82/aV/5JBq3/AAD+dYvhD/kVNI/68of/AEAVtftK/wDJINW/4B/OsXwh/wAippH/AF5Q/wDoAr2cL/uq/wAT/JHbS/hfMk8SajJpWi3WoRWr3LwxlhGo64Hf2rzywjvvHzt/aHiaGC1Uhvsdm4UgEcqxHNeqVyfinwHoutSm8jj+xX+dwuYflYt2zjrXVQqRjvo+5rCSRg+MdNtdP8QeD9HtUK2STjEbHIO08Zz1r0hlRo2RwPLKlWHt3rkNb8J399odgp1Iy6vp7LJFcv8AxMOefrTrm78bzaXJaR6LBFctGUFwZ1IBx1xmqn78Y2e39XG/eS1M34TpFLDrtiyLJZrdsqRMMrgnpikkiig+M9pDDGkca6eQqIMADnoKl+Hd1HpmmXOkGzaPXELSSQSttM59QT1FQTWPi2TxzF4k/sCMKluYfK+0rk++c1q/4k7voV9pnW6t4l0PSrj7PqGoRwS4ztb0rA+Jtxa6n4Ca4tZhJC88ZVx3612NsZJIEe4gWOUj5k4OD9ayPG1pf3mgtBplna3Vx5ikRTgbMdzzXNTcVOJnFpNHJ/E+2tpPB+liSaZJH8mMKszKCDjqAcGs1PDumj4habpqXd28UNoZCTeOdrZHAO7j6Cuk8beEv7ej0Vzp9tJPAyrck4G2PH3R7ZqvpvgOxtvHU2oDSbSPTUhT7OABw/c4rphViqdubuaxklHc71QFQKM4AAGTS1z8cnika9co0FsNLCf6OwxuLe9VY5vHH9h3LPbWf9pCQ+QoK7SnbNcns/NGPL5nVUVW0s3jadbtqCot2UHnBOgbvirNQ1YQUUUUhBXA/Hz/AJJxdf8AXaL/ANDFd9XA/Hz/AJJxdf8AXaL/ANDFb4b+NH1RpS+NHvPhP/kWdN/69Y//AEEVp1meE/8AkWdN/wCvWP8A9BFadfPz+JnnS3YUUUVIgooooA8N+Pf/ACVfwP8A9dP/AGY10lc38e/+Sr+B/wDrp/7Ma6Svdj/Ap+n6s71/DiZ/iKHUrjRrmHR7pbW+ZcQyt0U561xP9hfFL/oa7T/vn/61ejUVcKrgrJL7ioyaPOf7C+KX/Q12n/fP/wBaj+wvil/0Ndp/3z/9avRqKv6xLsvuQ/aPsvuPOf7C+KX/AENdp/3z/wDWo/sL4pf9DXaf98//AFq9Goo+sS7L7kHtH2X3HnP9hfFL/oa7T/vn/wCtR/YXxS/6Gu0/75/+tXo1FH1iXZfcg9o+y+485/sL4pf9DXaf98//AFqP7C+KX/Q12n/fP/1q9Goo+sS7L7kHtH2X3GX4Xt9XtdGih1y8S8vgW3yoOCMnH6YrUoorBu7uQ2FFFFIQUUUUAFcHqX/Jwfgr6S/+gGu8rg9S/wCTg/BX0l/9ANbUftf4X+Rcevoz6Kooor5484KKKKACiiigAooooAKKKKACg0UUAZms2C3cLKRzXnutaXqdq5MDFl7AivVSAarT2kUv3lBoA8Ull15WwIl/Ko/tGvf88V/KvY30a2Y/cX8qadEtf+ea0AePfaNe/wCeK/lR9o17/niv5V7B/Ylr/wA81o/sS1/55rQB4/8AaNe/54r+VH2jXv8Aniv5V7B/Ylr/AM81o/sS1/55rQB4/wDaNe/54r+VH2jXv+eK/lXsH9iWv/PNaP7Etf8AnmtAHj/2jXv+eK/lR9o17/niv5V7B/Ylr/zzWj+xLX/nmtAHj/2jXv8Aniv5UfaNe/54r+Vewf2Ja/8APNaP7Etf+ea0AePmbX2BURhc98Uun+Gb6/uxLdl5G9+1ewDRbUfwL+VWrfT4IfuqKAMDwz4djs41JQAgV1MaBFAFKqhRxTqACiiigAooooAKKKKACiiigAooooAKKKKACiiigAooooAKKKKACiiigAooooAKKKKACiiigAooooAKKKKACiiigDzb9pX/AJJBq3/AP51i+EP+RU0j/ryh/wDQBW1+0r/ySDVv+AfzrF8If8ippH/XlD/6AK9nC/7qv8T/ACR20v4XzNWiiiqGFFFFAEZghM4nMMZlAwHKjcB9akoooAKKKKACiiigAooooAKKKKACiiigArgfj5/yTi6/67Rf+hiu+rgfj5/yTi6/67Rf+hit8N/Gj6o0pfGj3nwn/wAizpv/AF6x/wDoIrTrM8J/8izpv/XrH/6CK06+fn8TPOluwoooqRBRRRQB4b8e/wDkq/gf/rp/7Ma6Sub+Pf8AyVfwP/10/wDZjXSV7sf4FP0/Vnev4cQoooqRBRRRQAUUUUAFFFFABRRRQAUUUUAFFFFABSMQqlm4A6k9KyfGWq/2L4avdRDBWijOwnsx4H615JY2niTxHZx3up67NEknzbIuMitoUk480nZFqOl2z1vVPEuhaaha81S1THUCQMfyHNcLo2v6f4n+PfhS40ZpLiG180SuI2AXKHk5HSuLvtCtp9Vi0HQ7aXUtXuG2s5ORGO5NfSfwe+G2n+B9KDsqTanMoM02OnsKqtOjh6Tlq200vn1HOUKcb9WegUUUV84eaFFFFABRRRQAUUUUAFFFFABRRRQAUUUUAFFFFABRRTWdF6sB+NJtILjqKge8t0HMq1BJqluvTLfSspYilHeSM5VoR3ZeorJfWF52Rn8ahfVpj90Ba5pZlh49bmMsZSXU3KM1zcl/cMfvnFWNJklkvBliR3rOGZwnNQityI42MpKKRuUUUV6Z2hRRRQAUUUUAFFFFABRRRQAUUUUAFFFFABRRRQAUUUUAFFFFABRRRQAUUUUAFFFFABRRRQAUUUUAFFFFABRRRQAUUUUAFFFFAHm37Sv/ACSDVv8AgH86xfCH/IqaR/15Q/8AoAra/aV/5JBq3/AP51i+EP8AkVNI/wCvKH/0AV7OF/3Vf4n+SO2l/C+Zq0UUVQwooooAKKKKACiiigAooooAKKKKACiiigAo5pD0NeLX2q+IvFWu6jHaas1pp0MpRNg5xWtOnz3bdki4xuevX2q6bYqWu7+2hx1DyqD+Wa8s+MfjLQdZ8LS6Jpd2bq8kmjKqiMc4YHg45rA17R9K0i2E2p3VzqV03EUZb5mbtxXqPwK+EqxSR+KvEtoqzt89taMP9X6E+9bqVDDx9tJt226XZacKa52z2nwqrL4b01WUqwtkBBHI+UVpUKAoCqMAdBRXzMndtnmN3YUUUUhBRRRQB4b8e/8Akq/gf/rp/wCzGukrk/2jb61034k+DL29mENvCxaRz/CAx5o/4WP4J/6D0P8A3w/+FfQU6c5Yenyq+n6s9CMW6cbI6yiuT/4WP4K/6D0P/fD/AOFH/Cx/BX/Qeh/74f8Awo9hV/lf3D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F+O12f7BtNJQ831wkZA9M5/pXOXd5fSSWnhbw3AbrUpFEZ2dIx3JNVPH2pz+NvG2n2PhFjflVwrKpAVjxk56Yr6E+Efw6svBumiefFzq04zPOwyQfQVriJww1KPPvvbz8yqklTgubfsHwj+Hdl4N07z59tzq04zPOwyQfQV31FFfPVasqsnKT1POlJyd2FFFFZkhRRRQAUUUUAFFFFABRRRQAUUUUAFVLy+jtm2spJxVuq17aR3Kc8MOhrGv7Tkfs9zOrz8vublCTWDnCx1DJqlw3TAqpcwSQyFWXFRV83VxmJu1KVjxp4mtezZYe8uG6yNUTSyN95iaZRXNKpOW7MHOT3YpJ9aSiioJCiiigArW0BPnd/bFZNb2iJtty3rXflsOauvI68FG9VGhRRRX057YUUUUAFFFFABRRRQAUUUUAFFFFABRRRQAUUUUAFFFFABRRRQAUU2SRIxl2AFZt3qqKCsIyfU1hWxFOirzZnUrQpr3maMsiRrudgBWVeaozNshGB61nT3EkzZdiasaXamaYFh8o615FTH1MRJU6WlzzpYqdaXJT0NjTfM+zAysSTzVmgDAAHQUV7dOPJFRPThHlikFFFFWUFFFFABRRRQAUUUUAFFFFABRRRQB5t+0r/wAkg1b/AIB/OsXwh/yKmkf9eUP/AKAK2v2lv+SQat/wH+defeGviB4PtfDum20+twpLFaxI6lG4YKAR0r28HCUsKuVX1f5I7qMW6Wi6neUVyf8AwsfwV/0Hof8Avh/8KP8AhY/gr/oPQ/8AfD/4Vr7Cr/K/uL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X8Xah/Zfhu/vt2DDCzD6gV4x4d1KHQfCi3UimS6vGLxxLyzMenFdB8WfG+h6t4XOm6HqC3lzPIFKIjZI79q7H4FfCuZVt/EviyLdOFBtbVukY7E+9bSUaFDmq6Xe3V2LdoU7zJ/gz8NLi6uY/F/jCLdct89tav0jHYn3r3JQFAVQAB0AoACgAAADoBRXgYjESry5pfd2PPqVHN3YUUUVgZhRRRQAUUUUAZWueHND1x431fS7a9aIYQyrnaPas3/hX3gr/AKFrTv8Av1XT0VpGrUirKTKU5LZnMf8ACvvBX/Qtad/36o/4V94K/wCha07/AL9V09FP29X+Z/eP2ku5zH/CvvBX/Qtad/36o/4V94K/6FrTv+/VdPRR7er/ADP7w9pLucx/wr7wV/0LWnf9+qP+FfeCv+ha07/v1XT0Ue3q/wAz+8PaS7nMf8K+8Ff9C1p3/fqj/hX3gr/oWtO/79V09FHt6v8AM/vD2ku5zH/CvvBX/Qtad/36o/4V94K/6FrTv+/VdPRR7er/ADP7w9pLucx/wr7wV/0LWnf9+qP+FfeCv+ha07/v1XT0Ue3q/wAz+8PaS7nMf8K+8Ff9C1p3/fqj/hX3gr/oWtO/79V09FHt6v8AM/vD2ku5j6N4W8O6NcG40vR7S0lIwXjTBxWxRRUSlKTvJ3Jbb3CiiipEFFFFABRRRQAUUUUAFFFFABRRRQAUUUUAFFFFAEN1bx3CFWHPY1gXtq9u+DyOxrpaZNEkyFXUEVw4vBRxCutGc2Iw0aqv1OUoq7f2LwMWUEp61Sr5qpSlSlyyR4k4Sg7SCiiioJCiiigAq1a3s1uNqkbfQiqtFXCpKm+aLsyoTlB3izct9VRsCQYPqKuR3MEn3ZBXL0oYr0JFejSzWrH4lc7IY+a+LU60EHpRXMxXk8f3ZDVuLVpV4ZVau+nmtGXxaHXDHU3vobdFZ0erQn7yMtWI762cZEldcMVRntJHRGvTlsyzRUazwt0kX86eHU/xD862Uk9maKSYtFGRRVDCiiigAopCy/3hTTLGOrr+dJyS3YrofRVd723XrIPwqvJqsK/dUtWM8VRhvJGcq1OO7NCgkDqQKxJtWlb/AFahapzXc8n3pDXFUzWlH4dTmnj6a21N6a9t4vvPk+grPudWY5WJQPc1lkk9TSV51bM609I6HHUx1SW2hJLPLKcu5NR0VJBC80gVVJNcHvTl3Zy+9Ni20LTSBFro7SBYIQg69zTLC0S2j9XPU1Zr6PAYP2EeaXxM9nC4b2Su9wooor0TrCiiigAooooAKKKKACiiigAooooAKKKKAKuq6dY6pZPZajax3Ns/3o5BlTWF/wAK+8Ff9C1p3/fqunoq41JxVotopSa2ZzH/AAr7wV/0LWnf9+qP+FfeCv8AoWtO/wC/VdPRVe3q/wAz+8ftJdzmP+FfeCv+ha07/v1R/wAK+8Ff9C1p3/fqunoo9vV/mf3h7SXc5j/hX3gr/oWtO/79Uf8ACvvBX/Qtad/36rp6KPb1f5n94e0l3OY/4V94K/6FrTv+/VH/AAr7wV/0LWnf9+q6eij29X+Z/eHtJdzmP+FfeCv+ha07/v1R/wAK+8Ff9C1p3/fqunoo9vV/mf3h7SXc5j/hX3gr/oWtO/79Uf8ACvvBX/Qtad/36rp6KPb1f5n94e0l3OY/4V94K/6FrTv+/VH/AAr7wV/0LWnf9+q6eij29X+Z/eHtJdznLbwL4Ptp0ng8O2EcqHcrCPkGujACgAAADoBRRUSnKXxO5Lk3uwoooqRBRRRQAUUUUAFFFFABRRRQAUUUUAFFFFABRRRQAUUUUAFFFFABRRRQAUUUUAFFFFABRRRQAUUUUAFFFFABRRRQAUUUUAFFFFABRRRQAUUUUAFFFFACOqupVhkGsPUdPMJMkfKfyrdoIBGCMiubE4WGIjaW5jWoRqqzORorW1PT+ssI47ispgVODXzFfDzoS5ZHiVaMqTtISiiisTIKKms7driXYpxxU02nXEZ+7ke1axoVJR5ktDRUpyjzJaFOinvHIv3lIphFZNNbmbTQUUUUAFGTRRQA7e3rThNKP4z+dR0U1JrZjUmupMt1MP8Alo3504Xlxj/WN+dV6KtVqi+0yvaT7lj7Zcf89D+dIbuc/wDLRvzqCij21T+Zh7WfckM8p6yN+dNMjHqxptFQ5Se7Jcm+oZNFFFIQUUUUAFFTQ28spwqk1qWmlKpDTHJ9K6aGEq1n7q0N6WHnU2Rn2llLcNwML3Nbtpax26AKPm7mpkVUXaoAFLX0GFwMKGu7PWoYaNLXqFFFFdp0hRRRQAUUUUAFFFFABRRRQAUUUUAFFFFABRRRQAUUUUAFFFFABRRRQAUUUUAFFFFABRRRQAUUUUAFFFFABRRRQAUUUUAFFFFABRRRQAUUUUAFFFFABRRRQAUUUUAFFFFABRRRQAUUUUAFFFFABRRRQAUUUUAFFFFABRRRQAUUUUAFFFFABRRRQAUUUUAFFFFABRRRQAUUUUAFFFFABWZqWnq4MkIw3cVp0VlWoQrR5ZIzqU41I2kckyspwwwaSug1GxW4BdOH/nWFLG0blWBBFfMYrCTw8tdjxa+HlSfkaWgp87N7Vs1naGm23LeprRr6DAQ5aET1sLHlpIY8Ub/eQH8KrS6dbuc7cH2q5RXROjCfxK5rKnGW6MmTSBklJD+NVpNLuF6AN9K36K455ZQl0sc8sFSl0OYe0nU4aMio2jdTgqa6ummNG6qD+Fc0snj9mRjLL10Zym0+lJXUNa27f8sl/Ko20+1Jz5ePpWEsoqdJIyeXz6M5uiugbTLcnPOfrTTpMHq2frWbyqv5EPAVTBord/smDP3m/Ol/sm39W/Ol/ZdfyF9RqmDRXQrpluOxJ+tSJY2y/wDLMH61aymq92i1l8+rOcCMegNSx2szn5Yya6NIYV+7Go/CpBXRDJ19qRrHL19pmHDpMzcuQoq9BpkEZy3zn3q9RXdSwFCn0udUMLSh0ERVQYVQB7CloorsSsdAUUUUAFFFFABRRRQAUUUUAFFFFABRRRQAUUUUAFFFFABRRRQAUUUUAFFFFABRRRQAUUUUAFFFFABRRRQAUUUUAFFFFABRRRQAUUUUAFFFFABRRRQAUUUUAFFFFABRRRQAUUUUAFFFFABRRRQAUUUUAFFFFABRRRQAUUUUAFFFFABRRRQAUUUUAFFFFABRRRQAUUUUAFFFFABRRRQAUUUUAFFFFABRRRQAVWvLOO4XkAN2NWaKicIzjyyWhMoqSsyK0hFvCIwc4qWiinGKilFDSSVkFFFFUMKKKKACiiigAooooAKKKKACiiigAooooAKKKKACiiigAooooAKKKKACiiigAooooAKKKKACiiigAooooAKKKKACiiigAooooAKKKKACiiigAooooAKKKKACiiigAooooAKKKKACiiigAooooAKKKKACiiigAooooAT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FV6KAP/9k="/>
          <p:cNvSpPr>
            <a:spLocks noChangeAspect="1" noChangeArrowheads="1"/>
          </p:cNvSpPr>
          <p:nvPr/>
        </p:nvSpPr>
        <p:spPr bwMode="auto">
          <a:xfrm>
            <a:off x="212725" y="-144463"/>
            <a:ext cx="6497900" cy="649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099C950-6D7E-F285-7487-D4CB5C14F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072" y="1472278"/>
            <a:ext cx="4251548" cy="3179400"/>
          </a:xfrm>
        </p:spPr>
        <p:txBody>
          <a:bodyPr/>
          <a:lstStyle/>
          <a:p>
            <a:pPr marL="114300" indent="0">
              <a:buNone/>
            </a:pPr>
            <a:r>
              <a:rPr lang="en-US"/>
              <a:t>X.509 е </a:t>
            </a:r>
            <a:r>
              <a:rPr lang="en-US" err="1"/>
              <a:t>стандарт</a:t>
            </a:r>
            <a:r>
              <a:rPr lang="en-US"/>
              <a:t> </a:t>
            </a:r>
            <a:r>
              <a:rPr lang="en-US" err="1"/>
              <a:t>на</a:t>
            </a:r>
            <a:r>
              <a:rPr lang="en-US"/>
              <a:t> </a:t>
            </a:r>
            <a:r>
              <a:rPr lang="en-US" err="1"/>
              <a:t>Международния</a:t>
            </a:r>
            <a:r>
              <a:rPr lang="en-US"/>
              <a:t> </a:t>
            </a:r>
            <a:r>
              <a:rPr lang="en-US" err="1"/>
              <a:t>съюз</a:t>
            </a:r>
            <a:r>
              <a:rPr lang="en-US"/>
              <a:t> </a:t>
            </a:r>
            <a:r>
              <a:rPr lang="en-US" err="1"/>
              <a:t>по</a:t>
            </a:r>
            <a:r>
              <a:rPr lang="en-US"/>
              <a:t> </a:t>
            </a:r>
            <a:r>
              <a:rPr lang="en-US" err="1"/>
              <a:t>далекосъобщения</a:t>
            </a:r>
            <a:r>
              <a:rPr lang="en-US"/>
              <a:t>, </a:t>
            </a:r>
            <a:r>
              <a:rPr lang="en-US" err="1"/>
              <a:t>организация</a:t>
            </a:r>
            <a:r>
              <a:rPr lang="en-US"/>
              <a:t> </a:t>
            </a:r>
            <a:r>
              <a:rPr lang="en-US" err="1"/>
              <a:t>определяща</a:t>
            </a:r>
            <a:r>
              <a:rPr lang="en-US"/>
              <a:t> </a:t>
            </a:r>
            <a:r>
              <a:rPr lang="en-US" err="1"/>
              <a:t>препоръките</a:t>
            </a:r>
            <a:r>
              <a:rPr lang="en-US"/>
              <a:t> в </a:t>
            </a:r>
            <a:r>
              <a:rPr lang="en-US" err="1"/>
              <a:t>областта</a:t>
            </a:r>
            <a:r>
              <a:rPr lang="en-US"/>
              <a:t> </a:t>
            </a:r>
            <a:r>
              <a:rPr lang="en-US" err="1"/>
              <a:t>на</a:t>
            </a:r>
            <a:r>
              <a:rPr lang="en-US"/>
              <a:t> </a:t>
            </a:r>
            <a:r>
              <a:rPr lang="en-US" err="1"/>
              <a:t>информационните</a:t>
            </a:r>
            <a:r>
              <a:rPr lang="en-US"/>
              <a:t> и </a:t>
            </a:r>
            <a:r>
              <a:rPr lang="en-US" err="1"/>
              <a:t>комуникационни</a:t>
            </a:r>
            <a:r>
              <a:rPr lang="en-US"/>
              <a:t> </a:t>
            </a:r>
            <a:r>
              <a:rPr lang="en-US" err="1"/>
              <a:t>технологии</a:t>
            </a:r>
            <a:r>
              <a:rPr lang="en-US"/>
              <a:t>, а </a:t>
            </a:r>
            <a:r>
              <a:rPr lang="en-US" err="1"/>
              <a:t>също</a:t>
            </a:r>
            <a:r>
              <a:rPr lang="en-US"/>
              <a:t> </a:t>
            </a:r>
            <a:r>
              <a:rPr lang="en-US" err="1"/>
              <a:t>регулираща</a:t>
            </a:r>
            <a:r>
              <a:rPr lang="en-US"/>
              <a:t> </a:t>
            </a:r>
            <a:r>
              <a:rPr lang="en-US" err="1"/>
              <a:t>въпросите</a:t>
            </a:r>
            <a:r>
              <a:rPr lang="en-US"/>
              <a:t> </a:t>
            </a:r>
            <a:r>
              <a:rPr lang="en-US" err="1"/>
              <a:t>по</a:t>
            </a:r>
            <a:r>
              <a:rPr lang="en-US"/>
              <a:t> </a:t>
            </a:r>
            <a:r>
              <a:rPr lang="en-US" err="1"/>
              <a:t>международното</a:t>
            </a:r>
            <a:r>
              <a:rPr lang="en-US"/>
              <a:t> </a:t>
            </a:r>
            <a:r>
              <a:rPr lang="en-US" err="1"/>
              <a:t>използване</a:t>
            </a:r>
            <a:r>
              <a:rPr lang="en-US"/>
              <a:t> </a:t>
            </a:r>
            <a:r>
              <a:rPr lang="en-US" err="1"/>
              <a:t>на</a:t>
            </a:r>
            <a:r>
              <a:rPr lang="en-US"/>
              <a:t> </a:t>
            </a:r>
            <a:r>
              <a:rPr lang="en-US" err="1"/>
              <a:t>радиочестотите</a:t>
            </a:r>
            <a:r>
              <a:rPr lang="en-US"/>
              <a:t>.</a:t>
            </a:r>
          </a:p>
        </p:txBody>
      </p:sp>
      <p:sp>
        <p:nvSpPr>
          <p:cNvPr id="10" name="Google Shape;328;p32">
            <a:extLst>
              <a:ext uri="{FF2B5EF4-FFF2-40B4-BE49-F238E27FC236}">
                <a16:creationId xmlns:a16="http://schemas.microsoft.com/office/drawing/2014/main" id="{C3588871-3930-649D-7F58-CC9C69564E17}"/>
              </a:ext>
            </a:extLst>
          </p:cNvPr>
          <p:cNvSpPr txBox="1">
            <a:spLocks/>
          </p:cNvSpPr>
          <p:nvPr/>
        </p:nvSpPr>
        <p:spPr>
          <a:xfrm>
            <a:off x="588712" y="317361"/>
            <a:ext cx="7382819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Viga"/>
              <a:buNone/>
              <a:defRPr sz="2400" b="0" i="0" u="none" strike="noStrike" cap="none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bg-BG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Какво е X.509 сертификат?</a:t>
            </a:r>
            <a:endParaRPr lang="en-US"/>
          </a:p>
        </p:txBody>
      </p:sp>
      <p:pic>
        <p:nvPicPr>
          <p:cNvPr id="11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23F5C61-97E2-87DE-19E2-F4B3E4E06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592" y="1475905"/>
            <a:ext cx="4066673" cy="274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65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331;p32"/>
          <p:cNvSpPr/>
          <p:nvPr/>
        </p:nvSpPr>
        <p:spPr>
          <a:xfrm rot="20258021">
            <a:off x="2262625" y="2271756"/>
            <a:ext cx="2687138" cy="3392536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2"/>
          <p:cNvSpPr/>
          <p:nvPr/>
        </p:nvSpPr>
        <p:spPr>
          <a:xfrm rot="3964709">
            <a:off x="-107301" y="-644148"/>
            <a:ext cx="2814295" cy="3797762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2"/>
          <p:cNvSpPr/>
          <p:nvPr/>
        </p:nvSpPr>
        <p:spPr>
          <a:xfrm>
            <a:off x="3650822" y="2633495"/>
            <a:ext cx="12710" cy="35957"/>
          </a:xfrm>
          <a:custGeom>
            <a:avLst/>
            <a:gdLst/>
            <a:ahLst/>
            <a:cxnLst/>
            <a:rect l="l" t="t" r="r" b="b"/>
            <a:pathLst>
              <a:path w="667" h="1887" extrusionOk="0">
                <a:moveTo>
                  <a:pt x="506" y="0"/>
                </a:moveTo>
                <a:cubicBezTo>
                  <a:pt x="453" y="0"/>
                  <a:pt x="402" y="30"/>
                  <a:pt x="378" y="81"/>
                </a:cubicBezTo>
                <a:cubicBezTo>
                  <a:pt x="123" y="591"/>
                  <a:pt x="0" y="1135"/>
                  <a:pt x="0" y="1746"/>
                </a:cubicBezTo>
                <a:cubicBezTo>
                  <a:pt x="0" y="1824"/>
                  <a:pt x="63" y="1886"/>
                  <a:pt x="140" y="1886"/>
                </a:cubicBezTo>
                <a:cubicBezTo>
                  <a:pt x="218" y="1886"/>
                  <a:pt x="280" y="1824"/>
                  <a:pt x="280" y="1746"/>
                </a:cubicBezTo>
                <a:cubicBezTo>
                  <a:pt x="280" y="1181"/>
                  <a:pt x="394" y="677"/>
                  <a:pt x="630" y="206"/>
                </a:cubicBezTo>
                <a:cubicBezTo>
                  <a:pt x="667" y="136"/>
                  <a:pt x="639" y="50"/>
                  <a:pt x="569" y="15"/>
                </a:cubicBezTo>
                <a:cubicBezTo>
                  <a:pt x="549" y="5"/>
                  <a:pt x="527" y="0"/>
                  <a:pt x="5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AutoShape 4" descr="data:image/jpg;base64,%20/9j/4AAQSkZJRgABAQEAYABgAAD/2wBDAAUDBAQEAwUEBAQFBQUGBwwIBwcHBw8LCwkMEQ8SEhEPERETFhwXExQaFRERGCEYGh0dHx8fExciJCIeJBweHx7/2wBDAQUFBQcGBw4ICA4eFBEUHh4eHh4eHh4eHh4eHh4eHh4eHh4eHh4eHh4eHh4eHh4eHh4eHh4eHh4eHh4eHh4eHh7/wAARCAG8A1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rqNjpVhLf6jdRWttEpZ5ZG2qo+tWq+ff2orpbjxv4K0DXLmW08L3c7G9cEhJGBG1XPQDr1oAvan8ate8T6hJpnwp8JXWtBW2nUrn9zbA+xb734VLpVn+0O2uWV7ql54f+x+apuLWHghO4Bz1r17w5Y6Pp+lQW+hw2sdkqgR/Z8FSPqOtaNACLnaN3XHNLWRrniPS9G1HTrC/nMc2oyGO3G0kMwGcVr0AFFchp3j3T774mX/AIGjtbgXdnbrO0xA8sgjp65rI8BePr3XPil4s8H3trFEukMrQOpOXQnHP5igD0aivKvjn8UNT8GLBpfhTRP7e1+ZTN9l3bVjhX7zse1dD4e+IGm3nwttfHWp/wCh20lv5sidSG6bR6kngUAdpRXFfC34kaJ8Qba8fTILu0ns3CzW90myQA5w2PQ4NZfxQ+IF/wCEfiB4N0VLWKSx12aaGaRidyMoTbj/AL6NAHpNFc78RfFdn4N8LXOtXYMjIAsEK8tLIeFUD61xnwG+JuseOP7csvE2hDQ9U0p0eSDfuAhkDFGJ9cKaAPVaK830j4y+FdT+IB8IW6XgkLGOG9aPFvM4+8qt3I4r0igAorz7xt8SF0zVToPhnRbvxJrS482C1KhIP992IA+mc1U+G/xK1PXvGd94P8ReGbjRdWtYBcYaRHRkPTlSf1oA9MrCh8WaLN4yl8JQzvJqsNv9okjVCVRM45bpW7Xhvha6tbL9qbxbLeXUNvH/AGQnzSyBAPnXuaAPcqK4rWPin4F0zU7PTH8QWlzeXc6wRxWz+adx/wB3PFT6L4+0nVPH+p+DYYZ0vdPgE8kjgbGBI4HfvQB11cV8Qdb8ZaRrmhr4e8PpqemTz+XqL+aFeFTjDAd+9cX8QPjjNodzcT+H/COp6/o9g4W/v7YLsTnGFBILfgK6Txt8ToND+G+jeM7Wwllg1O7toFhlG10EpIyQe4xQB6IhLIGIwSOnpS1FZzfaLSKfGPMQNj6ivJPil8T9fg8XQ+B/hzpMWsa9sM15JK22C0jHTcfU9gPQ0AewUVyPwo8Rar4i8NvLrlmlrqdpcNbXSpnYXABypPUYYV11AFXUtRsNNgNxqF5Baxf35XCj8zXMf8LS+HIDFvGuhrtJB3XiDp1781Y+Ivgfw54201IPEVm9zFbh2jVZSnJHPTr0rwf9lj4Y+Adb8MapdahokN1d2mr3VuDISSqrKwUfligD0/U/j58NbN/Kt9Xm1ObHEen27Tsf++a6P4d+Mrvxes11/wAI7qGl2IAMMl4hjeT/AIAeRVyz8M+DvDlp50Wl6XYQx9ZXRVA/4Ea2r27hs9Mmvsb4YYjJhO6gZ4oAs0VyXwq8dab8QvC417Tbee2j8+WExTgb1KOV7cc4zS6h8RfCNj4yt/CNzqyLq052rEEYgE9AWAwD7ZoA6yimyyJFE8sjBERSzMegA6mvAdb+LvjnV9T1XUvAugWt14X0Tc11eXDlTc7PvLEB1P1xQB9AUVynifxxY+G/h1J401S2uBawwpLLEgG8biBjn61BrvxE0XSvBll4jaOeY6jGpsbOMZmndhkIB0z7nigDsqK8d8B/GqbVNe1PRPFXhPVPDt1ZWzXYMyh0aIdeVJGcV6roWqWetaVBqdhJ5ltOu5GxjIoAu0VyXxM8c2HgXT7C8vrWe5F7epaIsIGQWB557cVnfEn4paL4Dihm1bTtUlhmt/OWS3tzIo/2TjofrxQB31FcB4F+L3gfxbpdreWurJZSXCBvIvQYWUntlsA/gTXexSRzRrJFIsiMMhlOQfxoAdWFqPizRbHxXYeF553OqXyNJDEiFvlXqSe1bteIeKJobb9rDw7NcTxwxjSZ8tIwVR8h7mgD2+uM07WvGH/CyrvR77QUTw/5W62v0lBJOOhH1pPFPxS8CeHYwb7xHYvIWVViglErkk4HC5qG98fxw/E7RvCMdqXi1O0a4WfpjAyBigDuqKbLIkUTyyMERFLMxOAAOpNcr4O+IXhfxZLfLo2oLLHZy+S8rAojP6KTjd+FAHWUU2WQRwvJgsFUtgd65H4W+P8AS/iDpd5qGl29xAlpctbukwG7cPpQB2FFcj4g+I/g/QvFNl4Z1LVki1O8YJFEEZsE9AxAwM89fSuuHIyOlABRRRQAUUUUAFFFFABRRRQAUUUUAFFFFABRRRQAUUUUAFFFFABRRRQAUUUUAFFFFABRRRQAUUUUAFFFFABRRRQAUUUUAFFFFABRRRQAUUUUAFFFFABRRRQAUUUUAFFFFABRRRQAUUUUAFFFFABWR4s8M6J4q0p9M12wivLZugccqfUHsa16bLJHDG0krqiKMszHAAoA8Vu/g54m8OTG6+HPju9sEQ5Swv0+0RfQHK4H51Vs/ix408EapDpvxZ8ORW9nK4RNY0+QyQ89C6kDb+Zr3OCaKeJZYZEkjYZDKcg149+1hr2jxfC7UvDbeXd6vqsRt7K1QB5PMbgNjqOe9AC/tHSr/wAI74c8W2MolgsNUt5TIh4MbuoJ+mDXrsN1DLZLeK48hoxIG7bcZz+Vee6R4DmvPgLa+B9YcG7OliBpMk7JNvDfgcV534Vk+L2raBD8N9U0j+zIbMfZrrXBJnfAvAKD+8VA/OgC78AtZh8XfHHx/wCIrdVa1hZbS2kB++qnGf0q/wCEZE039qDxi0jBYG0Y3Uhx02yJn9Cah/ZQ0yzsZ/GTaemy1XWJoYR1wquQOe/SuV+MmtXWjfHi90vTIgdQ1/RlsYgQfmDTRbz/AN8bqAPRfhjYDXG8UeO9UVTJqIkt7fdyEt0BwR6Zz+lcF8I0k8VeHfCHhBm36faSyX1/GR96NWPlf+Pha9y/smDQfhvJpNsMR22nsg/BTXlP7GOn3LeCJ9Zvogsple1t2x1hDZH60AadoYdC/aoFnAoht9V0KWRkRMAyRyRBf0Zqh/afQx658Pr9CN8WtrGAR2fGf5UnxFYr+1R4F2nG7SbwNjuN8VS/td3sOk+DtD1qZcpY61BKWx060AaniWNvGnxo0/QmAfSfD0X2247hrknaqH/gJzXDa5qj6N8bPiJa6ZII5tQsNMtocdPNYTf0Br0r4DWc03h278VX0YW/165a5k9kHypj/gIFeW+H9PudV/bA8S2zRh9PitbW5mJHSRN4T9GagDd+M+gWvhH4b+FbqzhWG40u/iZnC/MWkIMhz9c16R8XvF6+EvhpqXiKH5pVt826n+JmHFcz+1jx8Hbth1F3AQfT5qwP2nbO/vf2fLOe0V5PsyW884UZJQKCaAMr4S6Z8Ux4Tjt9M0fT9IudRzcX2tXc5lmkd+SRFtHGMfxV6j4L8GaZ4Hiutb1XVZdQ1a5A+16jcDBY+ijsPbJq34H8e+FNa8Hafq1rrVikDWyFg8yqYyBggjtXNf23/wALH8d29lorGTw1pL77q6H3LmUfwD1Xpz9aAG6z8PfiHrOuXk1z8SmtNLkmZoba2sMOqE8Df5nYe1eVeEPhPo19+0L4i0LXdW1fVI4NOWUSyXG13JdeGwOR7V9W14fZeXp37XF0rSGNr/R8qD/GQR/hQB3nh34WeAtBuI7nT/DtotzE25JnBZ1Prk14N4zvNR0/9o3xDoeibm1PX7KO2iK8GKN2AkcH1VCzD6V9W14VoltZv+17qk9xEpuY9JzbsRyM4Bx+GaAPWfC3hnTNC8MQaFDbxvAiAS7lz5jdyfXmuA/ah06Cb4ZWNsgWGKHWbN1VRx8rnivW68w/afjjb4SXs0jui21xFPuTqNpoA6jxPr0Phj4a3WuysFWz0/zFz3bb8o/PFcV+zJ4bks/CVx4s1RTJrHiCY3U0rjkR/wACj25NZH7SV5M3wC09YtzWt3LYrcuO0e9CSfau2/4TPw54Z8FaZHb3kN1cNbpHaWkDBnkbbwAB29TQB21tHaQSSQ26xI7HzHVepzxk/lU9cf8ADfRdUgS58QeIZWbV9RwWjDHZBEPuxgfmc+9dhQBxfxU1zxlo1hbjwf4Xttdln3rN514YBDwMHhG3d/TpXzt+zpb/ABb1SPxdZ6HfaToCxa1ILtZYTOySsqsdvK5GGFfXjDKkeorwn9n+T+yvjB8TPDcjMr/2ml2FY9Q0EfNAG1ZfB/VNUnim8eeN77XkQhjawQ/ZoSfQjc2R+Veqz2sb6c9kigRmLywOwGMVOzKqlmYADqSa4jwd4yvNb8fa/oPkW8thp+0wXcDZDZ6o3+0KAPLfgDr8fhL4XeLp50yNN1i9SNF6ufOfAAqP4j+FW8N+BPDfiC+8uTxFJr9hPe3BHzO73CbgD2XnpWZ8OrKbUvjLrng4rJ9htdXbU7nK4Rhu3eWfr/Wu3/aulRNA8Nw7sFtessL64nSgC1+0/wCJtQ074e2+i6KzLq/iGeOyg2feUORvP/fO6u78BeEdM8L+CLLwzbwI9vFAElyP9acck/WvJvifOh/aO+HFvqDCOwjheZGkIEfm7CADn6133jbxu0sn/CNeC3i1HXrkbQyHdFaqesjkenp3oAz/ANpy2ivvgP4ntYJEULbD7vIG1gcfpXLfs7WJ8ZWuk+LdQQvp+lWEdppcT8rv/wCWjkeowAPqa6D4waL/AGH+zx4gsBNLcTLYs0srnLO3c10nwMt7K3+E/h6OwjVIjZoxCjHzEc0AbviXRbXUtK1GMW8X2m5tHg83aN2CDxmuH/Zlv2ufhqljMx+06fdzW8qnqMMcfpXqBr5/1iH4gfDT4latN4S8NjXNC8QYlWNZNptrgcZOf4SMmgBv7SviC3vviR4A8C2+yWabUhd3QzzGijC/nuP5V6j8Y4ov+FYa4DGjbbJwu5QccV4c3hm8tfj54Im1yYT6/ew3d5fEciNQYtkY9AuW/OvSf2lvFWp6B4IvLS08M3erQXls6yzQSBRBx1II5oAd8KfCPhbxP8H/AAzJquh2ksn9nRLvC4YELjOR3rK8W6drXwhWPxF4e1K41Hw8ZlW9068k3NGD/FG/p7Y/GsT4N+PvGa/C/QNN0D4b396I7NFW7kvESNsDrgjNbsngb4heP9Qjk+IOqWmn6HFIsiaXp6kNIR08xiTn8MUAauveE/HnizVRqum/EH+ytCvIo5oLaPT90qqyA43eYP5V5NqfwqsW/aN0TQtc8Qa1q0Vxp0skksk4VshTwOOB7V9VW0MVtbRW8CBIokCIo7KBgCvE/iX5en/tK+B7+SQxfaYJYQexOCMUAdnonwf+HekyLLB4ctppVIKyT5dgR35rmfGVpHD+0t4NmXAD6fMAuOBjNex14/8AFMRW/wAdfAF68joxL2646NuJ4P50AH7VXiXUNJ8BRaDo0hj1TxBdR6dA46qJGCuf++Saz/EHwJhn+FemeH/DurXGjarpyrNHPGfllmHJ3jvk+9RfH66tLP4u/Dq51hlj0yO9fMkn3FcxsFz+OK9U8QeNvC2h6RNqmoa1Zpbxpu+WUEt7ADqaAOM+AnjrV/EEGo+FfFdslv4k0QiO62HKTL0Dj61x37P2pR+FfD3xFllVFTTtUYxjoGds7R+LED8a3vgDp+o614q8R/EnULR7OPWCIbGFxhvJU5DH3NcDolrd6j8fPE3gWBX+wS6rHqGogqQrQorFce/meXQBueP/AAzHZfCqDxXfRJ/bt1q0F7JLJy6D5gsYPoMn869/0eRpdIs5G6vAjH6lRXk/7WUkVr8K7NC3lqdXtY19/vYH6V6toX/IDsP+vaP/ANBFAFyiiigAooooAKKKKACiiigAooooAKKKKACiiigAooooAKKKKACiiigAooooAKKKKACiiigAooooAKKKKACiiigAooooAKKKKACiiigAooooAKKKKACiiigAooooAKKKKACiiigAooooAKKKKACs3xTo8Ov+Hr7RriaWGK7haJpIzhlB7g1pUUAfPunfs8+JNLQ2+mfGTxHb2nRIWgV9i+gJau1+HfwZ8P8AhXUxrV/eXviDWhyL2/kLlf8AdU5C16bRQAVFef8AHpN/1zb+VS02RRJGyHowINAHjP7JJU+D9ePQ/wBu3WR3/wBYa67XPhppWr/FnSPiFd3EjXelW7wwW+wbMtxuJ9cZpvwo+HcfgO41poNSluYtSu3uBGwwI9xJwPzrvKAI7qCO6tpLeZd0cilWHqDVPw7oum+H9Ji0vSbZbe0izsQds1oUUAcxrPgnStU8daV4wuGk+36ZBJBCAfl2uVJz/wB8iq3xe8B2PxH8I/8ACN6jdSW1ubmK4ZkUMTsOdvPrXYUUAVdIsYdM0u1062XENtEsSD2UYFUtN8N6Pp2v3+u2lmqahqCotzNnJYJnaPbqa16KAMDx94V0/wAZeHJND1QuLaR1c7Dg5U5Faa6bZnSE0qaFJ7UQiEpIMhlAxzVyigDySX9nX4XPfSXS6TeRCR97wxXrrET/ALoOK9M0DRdL0HTItN0exhs7SIYSOJcAVfooAK5bU/Aui6h4/wBO8bTrKNU0+JooSrkKVIIII79a6migArmh4M0kfEE+NgHGpG1+zHn5Sv0rpaKACsbxt4es/Ffha/8AD98zLBexGNmXque4rZooAwJfCek3XgxfCepQ/bdPECwMsnVgOh9jxWD4H+EPgfwdqX9o6Rp0zXQBWOS6naYxj0Xd0rvaKACiiigArzT4g/CDS/E/iQeJtP1fUdB1koI5bmyfHmgdNy5wa9LooA8j/wCFN6jdMsesfEPXry06NDH+5LD/AHlOa9D8I+F9F8K6YNP0WzW3i6sxO55D6sx5JrZooApWmk6Zaajc6hbWMEV3c486ZUAZ8DAyfwrk/ix8PYfHiaQsuoyWf9m38V2NiBt+xw2056ZxXc0UAcn4++Hvhnxxp1tZeILSSUWzBoZYZTHIhAxww5FT+BfA3hvwVaPb6BYmHzP9ZLI5eR/qx5NdLRQBneJtHtPEGgX2i3yk215A8MmOuGGM0zwpolr4c8P2mi2JY29rGEQt1xWpRQAUUUUAeHa8V/4a/wDDwb/oBXWM+u6OvQ/jH/yTHXv+vN/5Vm+KvhtDrXxQ0TxwmpTW0+mxPE0SDiRWK8fpXX+J9It9e0G80e6Z1huojGxQ4IB9KAOU/Z8/5I14Y/68Y/5V3lZHgzQLXwv4X0/QLN5JILKFYkaQ5YgDvWvQAVy3jHwLovinW9F1jUll+06NOJ7Vo3K4bOefUV1NFABXMeMPBlh4k1rQtVuZpYrjRrxLqHZ0Yqc7T7GunooA57x74M8O+ONFbSPEdgt3bEhhztZCO6sOQa4jw9+z98O9Jvku2tL7UDEwaKO8u3ljXHT5Twa9YooAZBFHBCsMMaxxoMKqjAAqpbaRpltqk+qQWMEd9cLtlnVAHdc5wT6VeooA4n4yeAYviN4as9Em1CSxS31GG9MiIGJ8vd8uD67q7GygFtZw2ysWEUaoCe+Bi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iluIIhmSVF+ppNpbjSb2JaKyrjxDpUPDXSk+1UpfF2mr9ze/0rCWLoR3kjphgsRPaDOiork38aW38Nu+Peoj41TtbGsXmOGX2jdZVin9g7GiuNHjVc/8AHvT18ax4+a3OaP7Sw38wPKcX/KdfRXLR+M7NuWhcDvVmLxZpjAbiy/WrWOw7+2jOWXYmO8GdBRWXB4g0qb7t0n+FXYby1mGY542/4FW8atOXwyTOedCpD4otE9FIrK3Qg/jS1oZBRRRQAUUUUAFV7m8trZ0SaZUZzhQT1qxXn/j24L6oFVvuD9a5MZifq9PnsduAwv1qryN2PQAcjI6UVxPhTxJs2Wd6xIPCse1dqrBlDKcg9DV4bEwxEOaJGLwlTDT5Zi0UUV0HKFFFFABRRRQAUUUUAFFFFABRRRQAUUUUAFFFFABRRRQAUUUUAFFFFABRRRQAUUUUAFFFFABRRRQAUUUUAFFFFABRRRQAUUUUAFFFFABRRRQAUUUUAFFFFABRRRQAUUUUAFFFFABRRRQAUUUUAFFFFABRRRQAUUUUAFFFFABRRRQAUUUUAFFFFABRRRQAUUUUAFFFFABRRRQAUUUUAFFFFABRUVzcQ20RkmkVFHcmuP1zxcTuhsBgf3zXNiMVSoK82dWGwdXEu0Edbe3trZxl7iZEHoTzXN6j4ygTK2kZc+pri7q6uLly80jMT6moa8Ovm9SelNWR9HhsjpQ1qu7/AANq+8Salck/vii+i8VlTXE8pJklZifU1FRXmTrVKnxSuevTw9KkrQikBJ9aKKKyNQooooGFFFFABRRRQAoYjoSKcssikFXII96ZRTuxNJl+DV7+H7tw/tzWja+K9ShxuYSD/arn6K2hia0PhkznqYShU+KKO2tPGsZ4ubcr7rzWxZ+I9MuQMThCez8V5jQCQciu2nm1ePxann1ckw0/h0PYop4ZRmORWHsakryG3vrq3bdFMyn61s2PizULfCy4mXvnrXoUs5py+NWPMrZDVj/Ddz0RjhSfQV5V4hm8/VZn/wBo11cfi+0mtZFkR4pNpx6ZxXDSu0kjO3UnNc2a4qFWEVB3OvJsHUoznKorDQcHI611fhXxI0DLa3rExnhWPauUory6GInQnzQZ7GJw1PEQ5Jo9kjdZEDowZT0Ip1efeFvEUlpIttcsWhJwCf4a76GWOaMSRsGUjgg19ZhcXDERvHc+KxmCqYWfLLbox9FFFdRxhRRRQAUUUUAFFFFABRRRQAUUUUAFFFFABRRRQAUUUUAFFFFABRRRQAUUUUAFFFFABRRRQAUUUUAFFFFABRRRQAUUUUAFFFFABRRRQAUUUUAFFFFABQeBzRTZUWSNo2+6wwaAOP8AFXxN8G+HPNjvdWSWeIFmhgUyNj8OP1rIs/i7p93YR6hB4U8UvZSAFLj7Gmwj1+/n9Kl8deE9B0L4a64mk6VDGxhaVjt3MTnJ5PNc74Y+Ikuo+CNK0vwP4fudV1FrZFZpo/Kt4QR94sRhseg60AdL438WWurfCLVdd8NXxYmHbG6/KyMSBjnoea6XwC9xJ4L0iS6Z2na1QyFzkk4715h468LzeE/2f9Us7m5We9llgluJI12qWM6cAdhXpvhy8t9P8DWV7eSrFBDZq8jscAACgDdZlVdzMFHqTisvxVZ6jqGhT2+kamunXbbTHcFN4XBBPGR1FebONS+IkF3r2oaleaF4Vtlf7MkR2S3GBzKxPRfQUz4f+IpdW+AmrXsd/PdSWqXMcc8n3iFztNAHrGlrcR6bAl5cLPOqASSqMBz61ZrxG61jWv8AhmvRNZtr2VL0eXJLIvLMu9gR/Kuj8a+INcuNAsNL8N3SW+pS6at7czuu7yY9mQfckg0Ael1y3/CWM3xOk8Gx2JYR6bHfPcbuAHd1Ax/wCud0nx9qkPgXQL8aHd61fXlt+9+znC71wDk9s15vH4i+JGo/tCzSWXhS30W7m0GBDFd3azAxCWUrJ8uMcluOvFAH0nTJZY4l3SyJGPVmwK4Xwpa+ONKmv9c8ceINNuLZYiyW1nA0aRADuWJya84Hii38dWsmsTrq+pi6Lf2XpVmpSPZ/CZJOitQB75dX1napG9xcxRLIdqMzYDH61OzKqlmIAHUmvLdJ8BavdfBv/hG/EF882rBXmhffloW3FkXI644Gfaud8PeKNc+Illpfg3zprW/s38vxJOnysjRnDqv+9g4PvQB7opDDKkEeormPBnimTxDrGt2n2EwQ6dOsUcpbPm9cnHbpWZ4h8W6noF8uh6H4Pv8AV5I4x5bLKI0b23sMV5T8KNX+Keqa54qj0rR9N0h/ta71vJRP5JOf7uM0AfSNFc18P9M8Uabp048Wa1bareyylw1vEY0Rf7oBJNdLQAUUUUAFFFFABRRRQAUUUUAFFFFABRRRQAUUUUAFZ2tatb6bAWkYGTHyoOppuv6tDploZGIMh4Va811K9mvrlppmJJ7eleZj8wWHXLH4vyPXy3LHiXzz0j+ZZ1jWLrUpSZHITso6Vm0UV8xOpKpLmk7s+vp04U48sVZBRVi2srq4YCGF3z6Ctqx8JahPhptsS+5zV0sPVq/BG5nVxVGj8ckjnaUAnoCa7yz8G2keDPMznvjita20HTIPu26k+pr0KeT15fFZHmVM9w8fhTZ5gkEz/djc/hVmPStQkPy2sh/CvU4rW3jACQov4VKFUdFA/CuqOSr7UjjnxBL7MDzBPD2qMP8Aj1f296lXwvqpI/cgfU16XRWyyaj3Zg8+r9EjzX/hFtV/55D86a3hjVV/5Y5/GvTKKf8AY9Duyf7dxHZHlz+H9UU82r49RVZ9L1BDhrSUfUV61SFVPVQfwqJZLT6SZrHP6q3ijx+S3mjbDxOPwqMqw6qRXsD21u67WhQj6VTn0PTZvvWyj6VzzyWX2ZHTDiCP2oHlVFehXfg/T5stG7xt+lZF54NuowTbzJL7dK5KmV4iHS/od1LOMLU+1b1OUorRu9F1C2J8y3fA7gZrPdWU4ZSD71wzpyg7SVj0IVYTV4u4lFFFQaBRRRQAUUUUAFdB4Y8QSafIIZiXhY/lXP0VrRrToyUoMxr0IV4OE1oexW00dxCssTBlYcEVJXmnhvXZtNmCSMXhY8jPSvRbO6hu4FmhYMpFfV4PGwxMfPsfFY7ATwktdV0ZNRRRXacAUUUUAFFFFABRRRQAUUUUAFFFFABRRRQAUUUUAR3M8VtbyXE7iOKNSzsegArxjXPiZ46KXPirRPDdrJ4QsZCskk85W4uEU4LxoFIIOMjnkYrrPjje3K+GbfRrFit1qtwsC/7mRv8A0Ndda6Lp1voEOhi2RrCGBYFiYcFFGAD+AoAp+LbPWNT0aIaLqy6VcB0kMrx7wVBBKnkdRxW1b7xbx+Ywd9o3MOhPrXEfHu7uNO+EHiO8s5GimgsJXjZTgqQhxVe6sdQ1z4OaVdW+uXumXcekR3JmtyMu3kA4bI6ZoA9CrG8ctcJ4L1uS0kaK4jsJ3icdQ4jYg/nivK/hKPid/wAKx0HXrXWbHWhdWMdw9rcxlZXLKDgSZwPyrtNO8WQeJtC1vR7yzl0zWbexlF1ZynJQFSNyt0YZPUUAW/g7qN9qvw40a81KXzbtoAJX9WrqknheVokmjaRfvKGBI+orx7wv4h/4RP4LWkdrmbUrm4Nnp8XeSZug9uAT+FQR6DP4I+IvhC+TULm5utZaeLVfNcnzSIyy4HQYb+VAHtlMjmhkcpHLG7DqFYEivMvi144jstfsfB1pfyWVxdRNcXc8SF3jgXAIQD+Ill/DNYngHQdQuviDaa5oq6pYaDawSLczXz4e/dsbTsPK7cHnvuoA9rpokjMhjEilx1UHkfhXh/ijxprGkfHrU9JguJJ45PD0ZsbP+EzNOV3/AICuhs/AV/ouoweMJPEGp3OoxxM19bK2Y7gnB2qOwHagDsfiD4k/4RXw3Jq32Y3LLIsaxg4yWNbOnTPc6fb3EkflvLErsmc7SRkivAfjh468Xan4FnWw8A3cNqLiM/a7i7RNhycfIRk11GmWfxi17S9OLatouh2bQRO+2FpJmG0ZAYHAoA9dPAqOOeGQMY5o329drA4ryf4k+NIJPFY8Gx6nc2cVtAs2oy2kZeZg33UQDvxzTfhVoeor4yutetIb/TPDrW4ijgvJMvcvk/vSvVeuMH0oA9Xsry1vY2ktLiOZFYoxQ5wwOCPrUwdSxUMCw6jPIrxLVtc/4VP471W3kjll0nW1e6sIlycXRBLIPdnzj610mhtq/gzwo+u6xb3ut6zfuJLiKDnZuPCqOwGaAOh8VeKpNH8T6FosNibhtTn8t33YESd2966mvm/4geL/AB9qHxL8I/Y/BP8AZha52wSXV6jCXOeqjBX8a9O8MaX8T7jxJb6l4k13SYtNiDbrC0t2DMSOMsTjigD0KiiigAooooAKKKKACiiigDC+IH/Il6vnp9lk/wDQTWb8GYYIvhjoHkRRoGsoydgAzxXT6lZwahp9xY3KloZ42jcD0Iwaq+F9FsvDmgWeh6d5v2SziEUXmNubaOmTQByf7QJVfhTqjupZEkt3cAZ+UToT+gNcb8Tdesry38E+EW1GPT9M1ZBdXUsjbVe3iAzHk9yWX8q9pv7O1v7OSzvIEnt5RteNxkMPesPxF4F8J+IbazttY0S2uorL/j3VgR5Y9BjtQBx1ze/8Jzf2vhnwymzwxZFTf3oG1Zdv3Yo/XJHJ6YNZ/wAJ47Nvhn4u0u3jULbyXUZjAwBlWwK9Z0nTbDSbJLLTbWK1t0GFjjGAKisdF0uxju47OyigW8JM4QY3kjBJ/OgDyWwge4/ZSENurNPBp7lVQZO9ZCcVofDK3uLj4W3viXUkeO5v9NUKkgw0KRwhCv0LKW/GvS9J0fT9L0z+zbO3VbXJPlnkc9amu7G1udMl054wttLG0TInHykYOKAOD/ZzcSfCjTHDbgWfB9s1T1D7Pa/tIW08ikS3WiRwo2eDtkkOP/Hq7zwl4f03wvoNvomkxtHZ24xGrNk/nUt3oumXWsW2rz2qPe2ylYZT1UHqKAMD4yw3dx8M9cisUd5zbNtVOprl/hT48+H1n8N9Llh1OxtGitVWaDbtlVgOQUxnNerMqspVlBU8EHvXLL8OfA66p/ai+GdPW837/NCHO71xnFAGLpHiC5t9D1jx3raS2dqylrK3mOCsYHy5Hqx5/GvOfDc178PdQtviRqYL6X4ocTazsXJsjIcqeOqrkZPsa908V+HdM8TeHrjQtUjc2U6hXWNtpwOmKWLw9pC+Hl0CSzjn04ReUYZRuDLjHNAEnhzWLPX9GttX08s1tcpvjLLgkfSvPvhG9vB8SPHmmorJLHcwyMG7hg3Ir02ztrezto7a1hSGGMbURBgKPSqlroumWusXWr29okd7dKFnlHVwOmaANCiiigAooooAKKKKACiiigAooooAKKKKACiiigAqvqF3HZWr3Epwqj86sVwfjjU5Lm7FjBlkQ/MB3NcuMxKw9Ny69DswOFeJqqHTqYetahNqF68sjfLn5R6CqaIzttRSx9AK3tG8L3l7iSb9zH7jk12el6HYWCDZEHf+81eBRy+viZc89L9z6avmeHwkfZw1a7HEaX4Z1C8IZk8qP1aup03wpp9thpszP79K6EAAYAwKK9mhltCl0u/M8DE5tiK2l7LyIobeGEYiiVB7CpaKK70ktjzW29WFFFFMQUUUUAFFFFABRRRQAUUUUAFFFFABRRRQAjKrDDKCPeqF7o2nXYIlt1z6jitCiplCM1aSuXCpODvF2OQ1DwbCcvaSsPRTXN6hol/Z58yFiPUDNep01wu0lgCPcV51bKqNTWOh6mHznEU9Je8jxxgVOGBB9DSVf8QOj6pMyKANx6VQr5iceWTR9hTlzwUu4UUUVBYUUUUAFa/h7WrjTbgDcWhJ+ZayKK0p1JU5KUXqZVaUKsXCauj17T72C+t1mgcMD1HpVivLNC1e40y4DI2YyfmU16RpeoW+oW6ywuDxyvcGvqsFjo4iNnpI+MzDLp4WV1rEt0UUV3nmhRRRQAUUUUAFFFFABRRRQAUUUUAFFFFAHk/x/kfTtX8GeIZt407TdQdrxlBO1WCgE+3Br0R/EWgpYi+bWbD7OV3CTz1wR+dW9TsLPU7KSy1C2jubeQYeOQZBFcZB8I/A8M6uNMdolOVt2lJiH4UAc/8AErXJvGHw68XDSbVn0aLR7oC4kUr9ofymxsB5xn1xWhJrz6P8BNOvrfSrzVgNDjjeK027x+4AJ+YgcV6DLpljJpUmlm2jWzkiMTRKMAqRgj8qz7/TbbTfBl9p1jFthjspUjTrgbDgUAeNfAHxn4q/4VDoGnaf4F1WR4bKNIru4eJbeQbRgjDbsfhXb+GvCviIahrPi7xTLZ/2xeaa9mltZkmKOPhgMsAScqKtfs8NL/wpfwvFPA8EkOnxRsjjByFFd7KvmRsh6MCKAPBfgfC3ifxKs0yl9P8ADpkRFYfK1wxGGHuuD+ddR8aLlrXx14BkVQxOoSpg+6YrtvBHhTS/COmzWOlowSa4e4kZzkszHml8S+FdK8Qajpd/qCzGbS5jNbbHwNxGOeOaAPKzquh6F+0XqreKmhtVu7AfYJ7lf3Zww3KGPAP+FddrXiqHxLqln4b8Iz/alLiS+u4f9VBEP4d3ct2xnpXVeJfCvh3xLHHHr2kWuoLH9zzVyV/GpvD2gaN4ftPsmi6dBYw5yViXGaAPK9Q03T5f2stNa4Ul7bwqGg92+0MOfwr2es2TQtLk8RJ4ga1U6klv9nWbuI927b+ZrSoA4T47wxy/Da/MyFo4mWRgPY103g64juvCOj3URzHLYwup9igNXdTsbXUrCaxvYVmt5lKyI3RhRptlbadp9vYWcQitreNY4kHRVAwB+VAHiXgfWNA0H4x+M7bxTNb2V7Pc+daS3YwHiJ42sePwrtZvEC+MPE9rpXh2ZptLtG8y/u48iNj2jU9z3yOOa6LxL4N8L+JZUl13Q7S/kQYV5V5A+orQ0XSNM0WyWy0qyhs7deiRrgUAeP8AxP0y4+JHjO40nSLtIZfDMYnhc4Ie6xuT3wrYz9K6/wCFXxGsfF0I0yW2ntdctI8X9q6EeSw469Dn2roNC8I6Lo2u6hrVlFILzUHLzsz5GT6DtWlaaTplnqFxqFrYwQ3Vz/rpUXDP9TQB5x8Y3gtPH3gC8mVhv1hIFfspYHrXqgrO1vRNL1oWw1K0S4+yzCeHd/A46MK0QMAAdKACiiigAooooAKKKKACio5Z4YSPNmjjz03MBmmfbLP/AJ+oP+/gp2YWJ6Kg+2Wf/P1B/wB/BR9ss/8An6g/7+CizHYnoqD7ZZ/8/UH/AH8FH2yz/wCfqD/v4KLMLE9FQfbLP/n6g/7+Cj7ZZ/8AP1B/38FFmFieioPtln/z9Qf9/BR9ss/+fqD/AL+CizCxPRUH2yz/AOfqD/v4KPtln/z9Qf8AfwUWYWJ6Kg+2Wf8Az9Qf9/BR9ss/+fqD/v4KLMLE9FQfbLP/AJ+oP+/go+2Wf/P1B/38FFmFieioPtln/wA/UH/fwUfbLP8A5+oP+/goswsT0VB9ss/+fqD/AL+CnJdW0jBUuIWY9AHBJosxWJaKKKQBRRRQAUUUUAFFFFABRRRQAUUUUAFZ0OjWEd2915IaRjnLc4rRoqZQjK3Mti4VJwvyu1wAAGAMCiiiqICiiigAooooAKKKKACiiigAooooAKKKKACiiigAooooAKKKKACiiigAqtqcvk6fPL/dQn9Ks1h+NpzDokir1fC/hWVefJTlLsjfDU/aVYx7s84nfzJnf1JNMpdjf3T+VSpbTufliY/hXxNm2foF4xW5DRV6LSNQk+7ayH8KuReGdUk/5Y7R71pHD1ZbRZlLFUY/FJGLRXTQ+Dr5hl3Rfxq7D4K5Bkuj9AK6I5diZfZOaea4WP2zjKK9Ah8HWC/fkdj+VXofDelRgfuC2PVq3jk9d72RzTz3DrZNnmQVieFJrU0K6v7C6EkEblSeVwcGvRItJ0+P7tpF/wB81YS3gT7sKL9FrqpZPOElLnszjrZ5CpFx5Lp9xbaRpYEkZdpZQSPSpKKK91bHzj3CiiimIKKKKACiiigAooooAKKKKACiiigAopsjpGpaR1RR1LHAqL7ZZ/8AP1B/38FOzAnoIDAggEHqDUH2yz/5+oP+/go+2Wf/AD9Qf9/BRZjsSwxxwxiOGNI0XgKowB+FOqD7ZZ/8/UH/AH8FH2yz/wCfqD/v4KLMLE9FQfbLP/n6g/7+Cj7ZZ/8AP1B/38FFmFieioPtln/z9Qf9/BR9ss/+fqD/AL+CizCxPRUH2yz/AOfqD/v4KPtln/z9Qf8AfwUWYWJ6Kg+2Wf8Az9Qf9/BR9ss/+fqD/v4KLMLE9FQfbLP/AJ+oP+/go+2Wf/P1B/38FFmFieioPtln/wA/UH/fwUfbLP8A5+oP+/goswsT0VB9ss/+fqD/AL+Cj7ZZ/wDP1B/38FFmFieigEEZByPWikIKKKKACiiigDwP9pSz/tTx94R0qS6uYIbrKSGCUocFj6Vkf8Kk0b/oNa7/AOBh/wAK6H49/wDJV/A//XT/ANmNdJX0NKtOnh6ai7afqz0YTlGnGzPOv+FSaN/0Gtd/8DD/AIUf8Kk0b/oNa7/4GH/CvRaKr61W/mH7Wfc86/4VJo3/AEGtd/8AAw/4Uf8ACpNG/wCg1rv/AIGH/CvRaKPrVb+YPaz7nnX/AAqTRv8AoNa7/wCBh/wo/wCFSaN/0Gtd/wDAw/4V6LRR9arfzB7Wfc86/wCFSaN/0Gtd/wDAw/4Uf8Kk0b/oNa7/AOBh/wAK9Foo+tVv5g9rPuedf8Kk0b/oNa7/AOBh/wAKP+FSaN/0Gtd/8DD/AIV6LRR9arfzB7Wfc86/4VJo3/Qa13/wMP8AhR/wqTRv+g1rv/gYf8K9Foo+tVv5g9rPuedf8Kk0b/oNa7/4GH/Cj/hUmjf9BrXf/Aw/4V6LRR9arfzB7Wfc86/4VJo3/Qa13/wMP+FH/CpNG/6DWu/+Bh/wr0Wij61W/mD2s+551/wqTRv+g1rv/gYf8KzvD3h2Hwt8dPCVlZahqE8U7SO4uJy3IjavVq4PUv8Ak4PwV9Jf/QDVwr1JqSk9LP8AIanJppvoz6Kooor5k8wKKKKACiiigAooooAKKKKACiiigAooooAKKKKACiiigAooooAKKKKACiiigAooooAKKKKACiiigAooooAKKKKACisHxX4v8P8Ahi2M2salDbjspbk15Prv7SPh22laPTdPnusfxt901cacpbIaTZ7tUN3aw3cXlzxh19DXzcn7Tl15g3eH7fZnnDNnH511Ph/9ozwveyrFqNrNZkn75+6KcsPK2qKXNF3R7DFpWnxY2WkQx7VZS3gQYWJB/wABrN8OeI9F8Q2i3WkX8N1GR/A3Na1YqnGOysEqk5fE2IFUdAB+FLRRVEBRRRQAUUUUAFFFFABRRRQAUUUUAFFFFABRRRQAUUUUAFFFFABRRRQB5x+0jJJH8I9WeOR42G3DKxBHPqK8m0L4XaVfaJY3s2s62JLi3jlcLdnALKCcce9er/tK/wDJINW/4B/OsXwh/wAippH/AF5Q/wDoAr3MFUlTwt4u2r/JHfQk40tO5x//AAqTRv8AoNa7/wCBh/wo/wCFSaN/0Gtd/wDAw/4V6LRW/wBarfzF+1n3POv+FSaN/wBBrXf/AAMP+FH/AAqTRv8AoNa7/wCBh/wr0Wij61W/mD2s+551/wAKk0b/AKDWu/8AgYf8KP8AhUmjf9BrXf8AwMP+Fei0UfWq38we1n3POv8AhUmjf9BrXf8AwMP+FH/CpNG/6DWu/wDgYf8ACvRaKPrVb+YPaz7nnX/CpNG/6DWu/wDgYf8ACj/hUmjf9BrXf/Aw/wCFei0UfWq38we1n3POv+FSaN/0Gtd/8DD/AIUf8Kk0b/oNa7/4GH/CvRaKPrVb+YPaz7nnX/CpNG/6DWu/+Bh/wo/4VJo3/Qa13/wMP+Fei0UfWq38we1n3POv+FSaN/0Gtd/8DD/hR/wqTRv+g1rv/gYf8K9Foo+tVv5g9rPuedf8Kk0b/oNa7/4GH/CuY+J3gOx8M+EptWsdW1iSZJEUCW6JXDMAf517ZXA/Hz/knF1/12i/9DFa4fEVZVYpvqXTqSckmz3nwoSfDWmkkk/Zo8k/7orTrM8J/wDIs6b/ANesf/oIrTr5mfxM8uW7CiiipEFFFFAHhvx7/wCSr+B/+un/ALMa6Sub+Pf/ACVfwP8A9dP/AGY10le7H+BT9P1Z3r+HEKKKKkQUUUUAFFFFABRRRQAUUUUAFFFFABRRRQAUUUUAFcHqX/Jwfgr6S/8AoBrvK4PUv+Tg/BX0l/8AQDW1H7X+F/kXHr6M+iqKKK+ePOCiiigAooooAKKKKACiiigAooooAKKKKACiiigAooooAKKKKACiiigAooooAKKKKACiiigAooooAKKKKACvFPjr8ZofDAk0Tw9LHNqhGJJByIf/AK9dP8evHK+C/BzyQOBf3eY7cdx6t+GRXxLd3E13dS3VxI0k0rF3ZjkknrXTQpc3vMuMSzresanrV897ql7Nd3Dnl5XLGqNFFdpYUUUUAbHhXxNrXhnUkvtHvpraVTkhWIDD0NfXHwS+LVl43txYX2y21aNeUzgSe4r4vq/4f1a90PWLbVNPmaK4t3DowPpWdSkprzE1c/RSivA7r9o7Rrfw7bPDaPc6m8Y8xOio2O9XvgL8TtX8a6/qTaxcQW9tHHmKIEADn3ridGSTbM+Vnt1FVv7Qsf8An8t/+/go/tCx/wCfy3/7+CshFmiq39oWP/P5b/8AfwUf2hY/8/lv/wB/BQBZoqt/aFj/AM/lv/38FH9oWP8Az+W//fwUAWaKrf2hY/8AP5b/APfwVJDcW85IhnjkI67GBxQBLRRRQAUUUUAFFFFABRRRQAUUUUAFFFFAHm37Sv8AySDVv+AfzrF8If8AIqaR/wBeUP8A6AK2v2lf+SQat/wD+dYvhD/kVNI/68of/QBXs4X/AHVf4n+SO2l/C+Zq0VU1i6ey0q6u41DPDE0gB6EgZrP8C6xNr/hu11S4jSOSbOVToMHFacj5eboVZ2ubdFc34X8QXOra9rOnzQxpHYSbEZerDPesn4jeOLjw9MtvplqlzMmGuC/3Y1JA/mRVxozlPkW5Sg27HdUVzHiHxSdI8L2mptAJbm7KRxRg8b26fhWdpFj4u0/Xm1KZbW7gviBKkZP7leuRmhUna7dg5dLncUVxF1rt/D8TV0x7zy9P+zGRkbAUHI5z+NdjbXVtdAm2uIpgOpjcNj8qmdNxtfqJxaJqK4O71bVNX8eXXh+21R9Kt7OASM8YG6TP1qz8NNb1HUptXsb64+2LY3GyK6PWQHPBxxxirdGSjzf1qNwaVzs6K5rVPENxaeONP0JYojb3MJkeQ/eXBqva+KLzVfFEmnaLbxzWNsCtzcPnG/0Wl7KVr/MXIzraK5Lwx4smutQ1HS9ahS0vbNmbC8K0fZhTfDXijUNah1K/js4xYwsy2rZwZSO+TxjNDozVx8jOvory+38ca02vSwtbAyfZ1xa+avlq+3k7vTPavTomZokZgAxUEgetFSlKna4Sg47jq4H4+f8AJOLr/rtF/wChiu+rgfj5/wAk4uv+u0X/AKGKrDfxo+qHS+NHvPhP/kWdN/69Y/8A0EVp1meE/wDkWdN/69Y//QRWnXz8/iZ50t2FFFFSIKKKKAPDfj3/AMlX8D/9dP8A2Y10lc38e/8Akq/gf/rp/wCzGukr3Y/wKfp+rO9fw4hRQKXa390/lUiEopdrf3T+VG1v7p/KgBKKXa390/lRtb+6fyoASil2t/dP5UbW/un8qAEopdrf3T+VG1v7p/KgBKKXa390/lRtb+6fyoASil2t/dP5UbW/un8qAEopdrf3T+VIQR1GKACuD1L/AJOD8FfSX/0A13lcHqX/ACcH4K+kv/oBraj9r/C/yLj19GfRVFFFfPHnBRRRQAUUUUAFFFFABRRRQAUUUUAFFFFABRRRQAUUUUAFFFFABRRRQAUUUUAFFFFABRRRQAUUUUAFFY+ra7BaubeD99P3A6L9TWOt5f38mPMd+eVT7tAHzR+1P4ibWPiI9hG5NvYRiMLngPzuP8q5z4UfDbWPH1862f7myhYCa4boD6D1NZ3xWaRviVrqTE5W8K89hgV9SfBKzbRfh3pctnD+5mjMjyJzuO49cfl+Fd05+zpqxo3ZGPH+zh4TGmrC91ctdhcGbccE+uOleJfGH4U6p4BmW48w3emyNhJgOnsfSvtGxvo7lQMgP6etc58YdMtdV+HmrW91s2rAzgt2IGRWFOvJS1ZKk7nwVRSDoKWu80CiiigCS1EbXMSzNtiLgOfQZ5r6H8L+Gvg61lE9n4gmFw0YMwhumBB75wa+dK7z4RfEI+Aru6nGnpeeem3DAcfnUVItrQGez/8ACM/DD/oYdR/8C3/xo/4Rn4Yf9DDqP/gW/wDjWB/w0g//AELcP5LR/wANIP8A9C3D+S1hyVCdTf8A+EZ+GH/Qw6j/AOBb/wCNH/CM/DD/AKGHUf8AwLf/ABrA/wCGkH/6FuH8lo/4aQf/AKFuH8lo5Kgam/8A8Iz8MP8AoYdR/wDAt/8AGj/hGfhh/wBDDqP/AIFv/jWB/wANIP8A9C3D+S0f8NIP/wBC3D+S0clQNTf/AOEZ+GH/AEMOo/8AgW/+NWbKTwt4Pf8Atbwxrl1c3Cf6y2lnZxKvcYJ61y//AA0g/wD0LcP5LR/w0g//AELcP5LS5KnUVmfRnhnWrLX9Hg1OxcNHKucd1PcGtOvmT4d/GGa++IUcdhoUqQagwW4hhXPzf38CvpuuepBwepLVgoooqBBRRRQAUUUUAFFFFABRRRQB5t+0r/ySDVv+AfzrF8If8ippH/XlD/6AK2v2lf8AkkGrf8A/nWL4Q/5FTSP+vKH/ANAFezhf91X+J/kjtpfwvmP8Uf8AIt6j/wBe0n/oJriPhhp/iGbwbZSWWvJawHdtjNurbefUiu/1a1a90u6s1YIZomjDHtkYqh4K0aTw/wCHrbS5JlmaHOXUYByc10wqKNJrrc1UrRscN4Nv20LUfGF9qE4uXtmLswXbvI9APWsDV9U0WbwFqd1LrFtPrOoPGzxB8soEinb+n6V6f4c8OPpet6vfzTRzJqEm8Jj7vPepPGnh5Ne8O3GlweTbySlCJCnTDA9vpXQq8PaX9PwLU1zfcZMen6P408EW1nDeI7RIhSaI5MUg6GsybV/FPgy4gh1ox6npcsiwxTrw8fPVsV0mpaVqltotomkX62s9mAXG0lJgByCAOc1habpGueL4rK+8STRwW0MnmLaxoVLMDxuBA4qYSjZ8z938RJrrsZesWVrrHxato7jc0D2hcpnAcZHB9RWhp9rb6H8VxYabGLa0uLIySQxjCblPXA+tbh8Lyf8ACbR+IFuI1hSAxCHBz1H+FTT+HZJPHEXiH7QgjS3aExY5Oe9DrRta+lvxDnW3keea/Yap4y1PUNe0lTbx6cTb7YztkuMcsCRzjFaWl+K7OKHRNH8MRxWlxJN5d5bFBvTHUt9fWuitvC+s6PqF3L4f1O3itbtjJJDcKWAf1GAazovh5dQ6iNdh1hhrRfLuQfKK/wB3Fae1ptWb0W3/AASuaLVmZfxTtdSuvHmm2+mSFLs2bYI6kZOQK6f4UXWmzeGhb2MPkT2zmO7jP3hKD82fxq1c+Hbq58Xabr811Fm0gMciAH5ye4qG48KzweKf7b0a8S085cXMRBxIfXispVIypqF+hLknFROM+MqtdeIol0YStfxWxN40ZP8AqsdDj8a7zwYmk3/gmyhsYw1jJBt2n16N+uai8IeF30l7+71K5S9vr6QtLIBxt7DmneEfDU3h7UL8QXYfTp3MkUHOYyev60qlSLhyJ7fj/XQJSXLy9ipF8PdCjvHP2eE2ZhEa2/lj5SBjdn175rro1CRqi/dUAD6U6iuedSU/iZm5N7hXA/Hz/knF1/12i/8AQxXfVwPx8/5Jxdf9dov/AEMVphv40fVFUvjR7z4T/wCRZ03/AK9Y/wD0EVp1meE/+RZ03/r1j/8AQRWnXz8/iZ50t2FFFFSIKKKKAPDfj3/yVfwP/wBdP/ZjXSVzfx7/AOSr+B/+un/sxrpK92P8Cn6fqzvX8OJn+ItNbV9FudOW6ltDMu0TR/eTnqK4f/hV9x/0OGq/n/8AXr0iirhWnTVosqM5R2PN/wDhV9x/0OGq/n/9ej/hV9x/0OGq/n/9evSKKv61V7/kP2su55v/AMKvuP8AocNV/P8A+vR/wq+4/wChw1X8/wD69ekUUfWqvf8AIPaz7nm//Cr7j/ocNV/P/wCvR/wq+4/6HDVfz/8Ar16RRR9aq9/yD2su55v/AMKvuP8AocNV/P8A+vR/wq+4/wChw1X8/wD69ekUUfWqvf8AIPay7nm//Cr7j/ocNV/P/wCvR/wq+4/6HDVfz/8Ar16RRR9aq9/yD2su55v/AMKvuP8AocNV/P8A+vR/wq+4/wChw1X8/wD69ekUUfWqvf8AIPay7nm//Cr7j/ocNV/P/wCvXX+EtDfQdO+xvqM98c58ybrWzRUzrzmrSYnOTVmFcHqX/Jwfgr6S/wDoBrvK4PUv+Tg/BX0l/wDQDRR+1/hf5BHr6M+iqKKK+ePOCiiigAooooAKKKKACiiigAooooAKhuLq3tx++mRPqaz/ABBqYsbdtpw+K8+vdQkmlMkkpJPbNAHo51rTR/y9x0n9tab/AM/cf615h9qHqaPtQ9TQB6f/AG1pv/P3H+tH9tab/wA/cf615h9qHqaPtQ9TQB6f/bWm/wDP3H+tH9tab/z9x/rXmH2oepo+1D1NAHp/9tab/wA/cf60f21pv/P3H+teYfah6mj7UPU0Aen/ANtab/z9x/rR/bWm/wDP3H+teYfah6mj7UPU0Aen/wBtab/z9x/rR/bWm/8AP3H+teYfah6mj7UPU0AeoprGnO21bqMmraSo4BVgR7GvKYH80HZJ83oTya0tL1e5s3CliydwTQB6QK53xPrLQONPsz++YZkftGtPOvwppUl1u+YLhV/2j0rndOtpb272vkvId8zfyFAFrRdLe9fdyIs5Zj1c+tdfZ2kNrGEjQDHenWdultAsaDGBU1AHwx8fdNm034q6yJUK/aZvPXPcN0P6V6x+zN8UdOt9Ij8I69cpbGIkWkjn5WBOdufXJNWP2vPB8l1a2viuzhLtEPJucDnb/Cf518yKxU5UkH1FehFKrTVzXdH6AXwjt7lbi1kRon5BRgQDXlP7SvxItrDw63hmyYtf3afvsf8ALNa8j+B/ijXD4207TJtRuJbNmCeSz5UVuftSaei6lp2qKuDKhjY+pBrCNLlqJMlKzPFB0ooortLCiiigArt/g14b0LxT4qOl69qAsYGhLRuf4nyMD+dUr/4e+LrPRbfWH0a5ktJ03ho0LbR7+lb3wX+HJ8d3V9b/AG9rCe1UMpKnnnkVEpLlbuDPRtX+B3hyTV7fR9Cvpbu5Yh55MApDH7kHqe1cx8dPg5J4QtotY0QPcadtCzjGTG3r9K+nPAnhWx8KaLHYWpMkmB5sz8s5+tbN/Z21/ZyWl3Ck0Ei7XRhkEVxqvJPfQz5mfEPwp+GOueOr3dDE9vpy/wCsuXGFz6D1qj8S/h/rfgfV3tb63d7Vm/cXCjKuP8a+59H0yw0ixSy061jtrdPuogwKZrmjaZrdqLbVLOK6iDBgrrnBq/rL5vIfOfIHwz+C3iDxdpc+pTg2FvszbmQYMrf4Vwvifwtrfh3XH0fUrGaO5DYQbc7x2I9a/QW3hit4UhhjWONAFVVGABVDUtB0jUr63vr6wgnuLf8A1UjrkrQsS76hznyfonwE8T6j4NbWmKwXjLvitH4Zl9/evN7Dwzrl54iGgRafP/aHmeWYivKnPev0KAAGAMCs6PQ9Jj1htXjsIFvmG1pgvzEUliXrcOc4f4LfC7T/AANpiT3CpPq0qgyy4+57CvSaKK55ScndkNhRRRSAKKKKACiiigAooooAKKKKAPNv2lf+SQat/wAA/nWL4Q/5FTSP+vKH/wBAFbX7Sv8AySDVv+AfzrF8If8AIqaR/wBeUP8A6AK9nC/7qv8AE/yR20v4XzNWiq+otdLZStZRrJcbT5as2AW7c1x+val4s8OafHrF/c2d7axspubeOLayqeuG74raFNz2Zajc7iiqdjqdjeCMQ3EfmSRiRYycPtIznFWLiQxW8sqrvKIzBfXAzios9hElFYXgzxFF4i06W5EBt5IZCkkZOduKo+HPGtprHirUNCSAxta/ck3ZEnr9Kv2U9dNh8r18jq6K5/VPEi2fizT9AjtTM90jO7hv9WB6iqt34quZtal0rQdKbUpbf/j4dpBGkZ7DJ4JoVKT6Bys6qiqekTahPa79Ssks5s/6tZQ4x65FW25UhWGccGoasxC0Vxeh63rX/Cc3Wg6lcW9xEkIlRo49pGSeP0rU8KeIxrt9qtsLUwf2fP5OS2d/HWtJUpRKcWjoKKx/EGqX1jLDb6dpct/PLnHOxFHux4FZ+i+KZ5/ET6Dq2mmwvAoZAJBIrj2IpKnJq6Fyu1zqKKxPGOvr4f01blbc3M0kgjihDYLk1J4R1yHxDokOpRRmIuPnjJyUPpS5JcvNbQOV2ua9cD8fP+ScXX/XaL/0MV31cD8fP+ScXX/XaL/0MVphv40fVFUvjR7z4T/5FnTf+vWP/wBBFadZnhP/AJFnTf8Ar1j/APQRWnXz8/iZ50t2FFFFSIKKKKAPDfj3/wAlX8D/APXT/wBmNdJXN/Hv/kq/gf8A66f+zGukr3Y/wKfp+rO9fw4hRSMyqNzMFHqTgUzz4P8An4h/7+CkIkoqPz4P+fiH/v4KPPg/5+If+/gosMkoqPz4P+fiH/v4KPPg/wCfiH/v4KLASUVH58H/AD8Q/wDfwUefB/z8Q/8AfwUWAkoqPz4P+fiH/v4KPPg/5+If+/gosBJRUfnwf8/EP/fwUefB/wA/EP8A38FFgJKKj8+D/n4h/wC/go8+D/n4h/7+CiwElFR+fB/z8Q/9/BT1ZWGUZWHqpzQIWuD1L/k4PwV9Jf8A0A13lcHqX/Jwfgr6S/8AoBrWj9r/AAv8i49fRn0VRRRXzx5wUUUUAFFFFABRRRQAUUUUAFIxwKWmTf6s/SgDz74g3kiQsV+8CcVzNnDLMUiiUvIw6VuePRmI/U1W8I/8heL/AHT/ACoAZ/Yup/8APqf++hR/Yup/8+p/76Fd9g+lN3pu2713emRmgDg/7F1P/n1P/fQo/sXU/wDn1P8A30K72igDgv7F1P8A59T/AN9Cj+xdT/59T/30K72igDgv7F1P/n1P/fQo/sXU/wDn1P8A30K72igDgv7F1P8A59T/AN9Cj+xdT/59T/30K7x3RQGZ1UHuTxS0AcF/Yup/8+p/76FH9i6n/wA+p/76Fd7RQB5xdW1zZSqJozG/Uc1ckbfHHLjBYc1e8cf8fMP+6aoD/jzgNACByCpOWCHcF9TXU+ArpZoZZJk2S78YNcc0mybB6VoafdyWkyujYH86APUVORS1kaLqSXUA+bmtcdKAKmr6fa6rps+n3sSywToVdSO1fFvxp+GWpeB9ZkmiiabSZmLQzKMhAf4T6Yr7dqlrOlafrFjJY6lax3EDjBVxmtaVVwY07HxN8BbV7j4jWTL0h/eMfYV3H7TkwfS9IQsN3mO2PavSIfhtoPgfWrrUdHkctcrsSF+fLz715X8e9J8Qavq9t9g0m6uLKGMKsqLlSe9bKanVTRV7s8WorRXQtaabyV0u7MmcbfLPWuh0H4YeN9ZmEdtoU8YJxvm+VR+NdTkluyzja9i/Z++Fd34m1iLWNYtni0m3YOA4x5xHQAeleh/DP9nqy094tQ8VXC3U6kMLaP7gPue/5V7xZWtvZWyW1rCkMSDCoowAK5quIVrRIcuwJa262y2whTyVXaEI4xVDTPD2j6bqM2oWNjFb3Ew2yMgxkVq0VyXICiiikAUUUUAFFFFABRRRQAUUUUAFFFFABRRRQAUUUUAFFFFABRRRQB5t+0r/AMkg1b/gH86xfCH/ACKmkf8AXlD/AOgCtr9pX/kkGrf8A/nWL4Q/5FTSP+vKH/0AV7OF/wB1X+J/kjtpfwvmatecau+reMtev/DPm29rp1rIpmYZMki9cdMV6PXPaFYavb+ItQuryKyW1l/1LRA+Yf8AeropSUby69DSDtdlDxP4GsdShint7yawuraMKk6HAwBxu9qyPB3iDxJb+Jl8O6gI9Xt1BzfQcqAB3J4rr9Y0RtVu1a5v5ltFH+oi+XJ927j2xWhY2NpYwiG0t0iQdlFV7b3OWWv6D59LPU890i6Xwz4n8TWMhXy3gN3H2HuP1FYOk2c2h33h3xHvA/tCZkn9t3AzXU/EvwdqmvanaXekvDH8piui7kFkJBx09q1vGPhl9U8IJpdgES5g2NAWOArKfWuhVYWWvxb/AJGiktPPcxtAzqfjfX9cRcw21sYIm64JGeP++azfhofEjaVqF3pcOn4a6kLyXLNukIxwMA9Pf1rrvh54em0Hw39jvyj3crFrhkbIbNZVlovijw7c6hb6FBZ3ljdN5kZnnMbQsevAU57elS6kXzRVulvkLmWqK1z4g1bxH4J1AWdu0Wp2c3l3MMZ5YDrsP0qz8P5vDcl3C2m3V1b3whxcWk4YMSe53f0q3ofh3VtD0KdrGaCXVLibz5g4wjk/w57D3xVfT/D+tX3jGLX9Xt7PTxBHsWO3lMnme7HA9KTcLSSdkJtWaRWsP+Sw3v8A15p/NqX4Uf8AIc8Vf9f/APQU3TmV/jDelWVv9EToc92p2haT4u8P6trE9lpunXkN/c+cpkuyhUdOmw05/C436Ib2t5I7PVxqhtv+JSbQT5/5eM7cfgDXDae89p8S0PiWMNf3KhbOSA/uAv44Oc57V0NxN4y2wXMNjpxfkTWrXJ2+xD7f0xVCDQ9d1TxLBrmuR2tqbMf6NbwyGQE+pbA/lWdO0U7tbfMmOidyh4g1C21L4m2OnTXVvDb6cvnOZHChm645pnw3u4NP8Xaz4fiuYpbfeZrcxuGByegxWl4Y8H7bzUdQ8RWtrc3V3OzqASwRc8DPHak1bwlNbeKNM1rw7BbW/kttuIySoKEYJ75NaOdOzp36fK5V4/CdrXA/Hz/knF1/12i/9DFd9XA/Hz/knF1/12i/9DFYYb+NH1RFL40e8+E/+RZ03/r1j/8AQRWnWZ4T/wCRZ03/AK9Y/wD0EVp18/P4medLdhRRRUiCiiigDw349/8AJV/A/wD10/8AZjXSVzfx7/5Kv4H/AOun/sxrpK92P8Cn6fqzvX8OJQ8QaXDrWj3GmXEs0MU67WeJsOOexrjP+FTaL/0Gda/7/ivQqKuFacFaLKjOUdmee/8ACptF/wCgzrX/AH/FH/CptF/6DOtf9/xXoVFX9aq/zD9rPuee/wDCptF/6DOtf9/xR/wqbRf+gzrX/f8AFehUUfWqv8we1n3PPf8AhU2i/wDQZ1r/AL/ij/hU2i/9BnWv+/4r0Kij61V/mD2s+557/wAKm0X/AKDOtf8Af8Uf8Km0X/oM61/3/FehUUfWqv8AMHtZ9zz3/hU2i/8AQZ1r/v8Aij/hU2i/9BnWv+/4r0Kij61V/mD2s+557/wqbRf+gzrX/f8AFH/CptF/6DOtf9/xXoVFH1qr/MHtZ9zz3/hU2i/9BnWv+/4rrPC+hW/h7TRY2txczoDndO25vzrWoqJ1qk1aTE5ye7CuD1L/AJOD8FfSX/0A13lcHqX/ACcH4K+kv/oBp0ftf4X+QR6+jPoqiiivnjzgooooAKKKKACiiigAooooAKZN/qz9KfTJv9WfpQB5t47/ANW341V8Jf8AIXj/AN0/yqz48/1TfjVXwj/yF4v90/yoAxPF9xu+K0Gmv431DTrN9Nlnlt4Hj+WRXjCgAqTyGb8q3NMuNG0nS73Xrc6lqT2i/vJrkFWYd8DoR+FQePdLtbTxdpPiP+xEvEG6G5aOMFlBGQx9QMY/GrOs32oeIdNutO0bS3WwltJEd5hsBY42hcfjnPtQBpJ4wsX1Gws1hlK3kYbzf4YyV3bT745qtpPibVNV1i4mstODaJAXjM7HDvIvXHtXJ63pOvab4b8K2MFmZr2WeVL1kP3R9nYKc/kK2/Ay63P4btNLm0q40uKztmSczY3zSYPK4J49z7UAPt/H13qenxahomgTXlupcXX75VMRV2Uj3Py5/Gt7V/E1rY+FDr0cTTqUBSIHDMx/h+tUPhPov9j+ArSwmtjDMzztMr8klpnIJ/AiuR8TaFrlldaXpd1eQtpMurlrcLne5dt21h0AGcDHpQB0yePJY/Et3o9/4evLZbeCOfz0kEoZH6EKBntWhrXi7RIdFlnS8djJAxTy4yzA4PUDpXMK3in/AIXBrcVna6YF/s23VHeVsiPLYOMdfauj0vwrHpekakZJBe392ru8pjCjcR0UDoP/ANdAHIaL44t5/hdaXMmm32q/ZtNE08zIYg7KmSRnrnFdlq3i+w0gafDLBPLJcwiUpENxiTbksfasfTLDULf4GxaV9hJv4dIEHkt/E4jxj86gnlv9J8XR6pJ4cvtUjl0tLdTbbSqHjKsGIoA6OPxhpc2p6fbQEyW19btNHcg/KuP4SOxqx4X8RW+vLcNDbyw+S5UCT+Nf73tXBHwZrQh00wQxxG4vGa5XcR9nhdskAeorqfCKXkfi/WkktzFaooWI4wGORyKAHeN/+PqH/dNUP+XGD6mr/jf/AI+of901Q/5cLf6mgChc/wCtNT2Mqk+TJ0P3T6Gqmp3EdsrzSthRVJ7q4hjiuLi1eOCX7j9aAOr0+6lsboc4HcV32lXqXMAZTnivOrdhd6cJgQZI+p/vL2rT8M6ibe6ELN8p5FAHoNQXtwltA0jsBgVDLfwQQeY7jp0rjte1ObUpDFCWEOcEjq3sKAKF/dTaxq+YcsN2yIep7mvQdNsIbTT4rXy1YIvO4Z571j+EtE+yKLy5jCykYjT+4v8AjXSUAVxY2IbcLO3DevlLn+VToioMIqqPQDFLRQAUUUUAFFFFABRRRQAUUUUAFFFFABRRRQAUUUUAFFFFABRRRQAUUUUAFFFFABRRRQB5t+0r/wAkg1b/AIB/OsXwh/yKmkf9eUP/AKAK2v2lf+SQat/wD+dYvhD/AJFTSP8Aryh/9AFezhf91X+J/kjtpfwvmatFVdXumstLurxUDtDE0gUng4GcVn+CdZk8QeHbbVJYEgebOUU5AwcVpyvl5uhVna5tUVy2leLPtF9r0d5bpDb6SSS6sSWUdSazofFfia80mXW7DQ7N9NT5lDzMJWQdSBjHT3rT2EyuRndUVm6FrFnq2mW99DIqicfKrMAc9xV+SSOPHmSImTgbmAyayaadmTYfRXHnxNrOpavd2Xh3TbSeOz+WaS6lKfN2AwD71LofiyW+0jVJrizWG+03PnRBsqT2wetaOjNK5XIzq6RgGUqehGDXBWfivxZc+HB4gj0fSzZcsVE7+ZtBweMY7V1fh/WrXV9IttRjYRrOOFdgDnuKJ0pQ3BxaE0zw/o+m3kl5Y2SxTyffk3Ek/mfetSmvJGhUPIilvu7jjP0pHkjRgryIpPQFgCahty3JbbH0Vy3xB8Wf8IzZKba1F5eOCywk4G0dSaT/AISqb/hXw8Tm0j8zyt/k7jt6+tWqM3FStuVyO1zqqK5LRdU8ZalZWl8NM0dLe4RZB/pD7gpGf7vWusXO0buuOcVM4OLsxNWFrgfj5/yTi6/67Rf+hiu+rgfj5/yTi6/67Rf+hitMN/Gj6oql8aPefCf/ACLOm/8AXrH/AOgitOszwn/yLOm/9esf/oIrTr5+fxM86W7CiiipEFFFFAHhvx7/AOSr+B/+un/sxrpK5v49/wDJV/A//XT/ANmNdJXux/gU/T9Wd6/hxCiiipEFFFFABRRRQAUUUUAFFFFABRRRQAUUUUAFFFFABXB6l/ycH4K+kv8A6Aa7yuD1L/k4PwV9Jf8A0A1tR+1/hf5Fx6+jPoqiiivnjzgooooAKKKKACiiigAooooAKZN/qz9KfTJv9WfpQB5p49/1LfjVbwj/AMheL/dP8qs+Pf8AUt+NVfCpYamhQAsEOAe5xQB3ZAIwQCPQihQFGFUKPQDFcJda/wCNB4lg0aC00NZZoXnCS+Zu8tSATw3qwrWsfEd5Dq9vpOuaeLWe4DGGWMny324yBnnuKAOlIB6gHHSlqkdU08Xq2X2uL7QxwE3ck+lMvdY02yvoLG5ukS4n/wBWnc0AX6zdf0W11kWf2lpUNpOJ4mjbBDCprvVNOtED3F5DGpbZksPvelWPPh8nzhIpj/vA8UAVIdJtItfn1tfM+1zwJA+W+XamccevNX6rR6jp8k3kx3tu8uM7BIM/lU8ziOF5D0VSx/CgB1KOOnFYOm67/aWgPfQmG2kfcIBMeCe2a0rK7V7CK4nmgywGWQ4Qn2zQBcpAB6D8qbJLHGVEkioXbauTjcfQULJG0jRrIpdeqg8igDlfG/8Ax9Q/7pqiP+Qdb/U1e8b/APH1D/umqI/5B1v9TQByvjmOWSyBjyVVwXA9K3/Ary3mki1vAlzb4+Xd1WobtVZ2VgCD1BqCyh+yki2Z0Dfwg8UAdXb2NrCHjtZQq4wynnApEtLWB1kaQFh90lsVQBNvZiHcTLIdztnt2Fc9e3T3WuQ2sbsVj+9z3oA9AgsrjUcbTuT06Af41v6VolvZkSyYkl7EjhfoKj8MRslkmfStqgAooooAKKKKACiiigAooooAKKKKACiiigAooooAKKKKACiiigAooooAKKKKACiiigAooooAKKKKAPNv2lf+SQat/wAA/nWL4Q/5FTSP+vKH/wBAFbX7Sv8AySDVv+AfzrF8If8AIqaR/wBeUP8A6AK9nC/7qv8AE/yR20v4XzH+KP8AkW9R/wCvaT/0E1wvwxtPFcng6yfTtY0+3tju2Ry2Zdhz3O8Z/KvQdYtnvdKurSNgrzQtGpPQEjFZ3gXR59A8NWul3MiSyQ5yydDk5rqhUUaTXW5qpWicX4J0661C/wDGWl31zG89xuikljj2rk8ZAz/Wr9gnivRPCU+kSaRbTxQwSKLn7Rt+Taedu30962vDvh++0nWdc1DzoJDfOXhXB+U5/iqtrOl+L9btzp95dadZ2chxM1qG8xl9PmJHNayqKUt1bT8inJN+RwlrbXNr4A0bXo2cS2F8WbbnBjJ5rqvEMzeIPGegabby5ggX7XMynjpwD+NdWdCs/wDhGn0JFxbtD5fv9axvh54VvPD7XE2pXMVzcSARo6j7qA5AodeMk5dVe3zG5p3ZyV4dam8YahdeAUAQIUvRMf3bSdio7HrWh4PubI+EtftGhli1dEZr7zW3M7HoQeOOOlbGneHvEGgahevoNxYy2l2/mFLsHKt7FSKfpHhG4gttXub24jl1PU02syjCIOwH5mqlVg42v29fmDkrHM+G9N8U33wzSOz1ayjs3STEP2Y+Zjccjfu/pUc80V98N7K7063e2uNHuAsihs9OGP410WjaL4y0vw6mh28uj+SoZRMVffhiT/ex39K1tC8K2+m+FZtFaVpmnDNNI3Vmb/69Eq0U279Qc1+JyPjS+k1W6srmzlZo7G2huiVbAyxIYH/vmr+p3i6z4402XJW3sLMXMvPBLDcP0NWfCHgy80vS9RttQuoriS5Qxxso4VOdufzq14A8KXWhi7k1W4ivJ5tqKwHAjVQoXH0FKU6cU7Pbb5g3FbdDkP7S0/VtP17xBqF/Es8sMkNlbseUjA4/E1t+ErW38R/CmDRbe+jSZoNrnG7YcnqK6nXvD2n32jXlpb6fYxTTRMiSeQo2k9+lZuk+HNR0jwdb6dps9rb6lEozMsQ2yHPfvSdWMo6aO6E5prQyL+48U+B9FtJri8sdR021VY3jS3Mb7Bx97cece1d7ZXCXdpFcx52SKGH41yOt6D4k8SJHZa1cWFvp4YNKtoG3P7fMTXYwRpDCkMYAVFCgD0FY1Wml38iZNW8x9cD8fP8AknF1/wBdov8A0MV31cD8fP8AknF1/wBdov8A0MUYb+NH1QUvjR7z4T/5FnTf+vWP/wBBFadZnhP/AJFnTf8Ar1j/APQRWnXz8/iZ50t2FFFFSIKKKKAPDfj3/wAlX8D/APXT/wBmNdJXN/Hv/kq/gf8A66f+zGukr3Y/wKfp+rO9fw4md4k0+41TRLmwtb6WxmmXatxH95DnqK4T/hXPiP8A6H/VfzNemUVdOtOmrRKjNx2PM/8AhXPiP/of9V/M0f8ACufEf/Q/6r+Zr0yitPrVT+kivayPM/8AhXPiP/of9V/M0f8ACufEf/Q/6r+Zr0yij61U/pIPayPM/wDhXPiP/of9V/M0f8K58R/9D/qv5mvTKKPrVT+kg9rI8z/4Vz4j/wCh/wBV/M0f8K58R/8AQ/6r+Zr0yij61U/pIPayPM/+Fc+I/wDof9V/M0f8K58R/wDQ/wCq/ma9Moo+tVP6SD2sjzP/AIVz4j/6H/VfzNH/AArnxH/0P+q/ma9Moo+tVP6SD2sjzP8A4Vz4j/6H/VfzNdn4R0i80XShZ3uqT6lKCT5033q2aKidec1aX5Eym5LUK4PUv+Tg/BX0l/8AQDXeVwepf8nB+CvpL/6AaKP2v8L/ACCPX0Z9FUUUV88ecFFFFABRRRQAUUUUAFFFFABTJv8AVn6U+mTf6s/SgDzTx7/qW/Gq3hH/AJC8X+6f5Va8e/6pvxqr4R/5C8X+6f5UAM8Q39npvxf0+8vp0hhTQ7nLMf8AprDxUWvzXmoWVz4xCmCDS7SVrCNx99mwC7Dv0GK6jWPCuiaxrdnrGpWSXFzZoywFicLkjPHfp3rWnt4J7V7WWJGgddjRkcFfTFAHmHhvSLGxsdI1/Vr5NU1Bz9ot1jUK291y2cfewCRz2qz4UbT7qS/8Qaqkd1qd1evFbIfmKJGPlwO33jmur0HwX4Y0K5e50rSYraVwQW3s3B9AxOPwqXR/Cnh7SNQuNQ07TIoLm4YtK4ZjuJ6nBOB+FAHE/DrQYtY1PxDd65aw3EMd+Y7eCQblHyKS+D0OTj8BVLxHrzeFvCeu+H1jlkvYpWe2XHWORtwx7KDj8K9R03TLPTnuntIRGbmXzpcd2wBn8gKyPiRptxqXg7UbfT7VJr6SMLHwAx56ZoA8/az8J2HjiG2u5YbWZNNiDyxHZJvIJ+8O/Nb2j6frGsW1/bNqWowaXC+LWRyVmkTGTlup5zzW3Docz+NItUmsoTALGKJmZATvA5rqsDbtwAPTHFAHl3wz8HabcaNPNc3eo3Ukd1KkYuLppFTDHBAPeqWixQeIV0TQZLx4rGC3kuJCkuzzMkqOfUEg/hXqWlaZZ6XHPHZQiJZpnmcDu7HJP5msa88CeFb2zt7S80mOaO2z5XzspXPXlSKAPPNUvru1s9O/tC+lvbDQ9bhdL0nLSoOxP8RHQ+tdT4NzZ+O7qO6mke9vrJZpFLZCnIPA7Cuuj0PSY9Mj01bCH7JFjZERkDH160iaHYJ4hbXFjP2wwiDdnjaKAMXxv/x9Q/7pqgP+QdB/vGr/AI3/AOPqH/dNUB/yD4PqaAKFz/rTViyQRnznGW/hFNMe6bcelN1C8hsbZppmAA6D1NAEOuaitlas7HMr8IPem+AdJluLr7VMCWc7iTWNplrc69qouJVbZn5F7AV7D4X0lbO2T5cHFAG1p8PlQKvtVmkUYFLQAUUUUAFFFFABRRRQAUUUUAFFFFABRRRQAUUUUAFFFFABRRRQAUUUUAFFFFABRRRQAUUUUAFFFFAHm37Sv/JINW/4B/OsXwh/yKmkf9eUP/oAra/aV/5JBq3/AAD+dYvhD/kVNI/68of/AEAV7OF/3Vf4n+SO2l/C+Zq0UU2R0jQvIwVRySTgCqGOorM1fXdM0vTP7RuLlTAfuFDneewHrWK/izVI7H+0JPC90tmMFpPNBIXP3sY/GtI05S2RSi2dbRWdYa1p17o51a3uAbMKWaQ8YA61g6D480/WfEn9j2drNtKF0nbhWA9BQqU3fTYFFnX0UVgePdaudA8OvqNrHG8olRMOMjBzUxi5NRQkruxv0Vk6lrK6d4aXWLiIuBEjsinGSwHSqtz4nhgutHtzayM+qIXXDf6sDHX86apyeyHys6Cig9aKgkKKKKACiiigArgfj5/yTi6/67Rf+hiu+rgfj5/yTi6/67Rf+hit8N/Gj6o0pfGj3nwn/wAizpv/AF6x/wDoIrTrM8J/8izpv/XrH/6CK06+fn8TPOluwoooqRBRRRQB4b8e/wDkq/gf/rp/7Ma6Sub+Pf8AyVfwP/10/wDZjXSV7sf4FP0/Vnev4cQoooqRBRRRQAUUUUAFFFFABRRRQAUUUUAFFFFABRRRQAVwepf8nB+CvpL/AOgGu8rg9S/5OD8FfSX/ANANbUftf4X+Rcevoz6Kooor5484KKKKACiiigAooooAKKKKACmTf6s/Sn01xlaAPN/HcUht2ZRk88Vj6Jeizuo7nbuAGCK7HxLbh90b8d1J9a4+W0CMVA2mgDo/+Eqt/wDng9H/AAlVv/zweuZ+zt60fZ29aAOm/wCEqt/+eD0f8JVb/wDPB65n7O3rR9nb1oA6b/hKrf8A54PR/wAJVb/88Hrmfs7etH2dvWgDpv8AhKrf/ng9H/CVW/8AzweuZ+zt60fZ29aAOm/4Sq3/AOeD0f8ACVW//PB65n7O3rR9nb1oA6b/AISq3/54PR/wlVv/AM8Hrmfs7etH2dvWgC3r+pLqU6OkZQKMc96DlbWFD1HNQQQojbpPmI6CotW1KGyiM1w43H7q9zQAuo3sFjbmaZgPQdya5u3gvPEGoLJKrCIH5E7ClsrO81/URNMrbM/KvYCvVfCnh2O0iUsmDQAeEfD8dpCpKDOPSuviQIoA6URRrGoAFPoAKKKKACiiigAooooAKKKKACiiigAooooAKKKKACiiigAooooAKKKKACiiigAooooAKKKKACiiigAooooA82/aV/5JBq3/AAD+dYvhD/kVNI/68of/AEAVtftK/wDJINW/4B/OsXwh/wAippH/AF5Q/wDoAr2cL/uq/wAT/JHbS/hfMk8SajJpWi3WoRWr3LwxlhGo64Hf2rzywjvvHzt/aHiaGC1Uhvsdm4UgEcqxHNeqVyfinwHoutSm8jj+xX+dwuYflYt2zjrXVQqRjvo+5rCSRg+MdNtdP8QeD9HtUK2STjEbHIO08Zz1r0hlRo2RwPLKlWHt3rkNb8J399odgp1Iy6vp7LJFcv8AxMOefrTrm78bzaXJaR6LBFctGUFwZ1IBx1xmqn78Y2e39XG/eS1M34TpFLDrtiyLJZrdsqRMMrgnpikkiig+M9pDDGkca6eQqIMADnoKl+Hd1HpmmXOkGzaPXELSSQSttM59QT1FQTWPi2TxzF4k/sCMKluYfK+0rk++c1q/4k7voV9pnW6t4l0PSrj7PqGoRwS4ztb0rA+Jtxa6n4Ca4tZhJC88ZVx3612NsZJIEe4gWOUj5k4OD9ayPG1pf3mgtBplna3Vx5ikRTgbMdzzXNTcVOJnFpNHJ/E+2tpPB+liSaZJH8mMKszKCDjqAcGs1PDumj4habpqXd28UNoZCTeOdrZHAO7j6Cuk8beEv7ej0Vzp9tJPAyrck4G2PH3R7ZqvpvgOxtvHU2oDSbSPTUhT7OABw/c4rphViqdubuaxklHc71QFQKM4AAGTS1z8cnika9co0FsNLCf6OwxuLe9VY5vHH9h3LPbWf9pCQ+QoK7SnbNcns/NGPL5nVUVW0s3jadbtqCot2UHnBOgbvirNQ1YQUUUUhBXA/Hz/AJJxdf8AXaL/ANDFd9XA/Hz/AJJxdf8AXaL/ANDFb4b+NH1RpS+NHvPhP/kWdN/69Y//AEEVp1meE/8AkWdN/wCvWP8A9BFadfPz+JnnS3YUUUVIgooooA8N+Pf/ACVfwP8A9dP/AGY10lc38e/+Sr+B/wDrp/7Ma6Svdj/Ap+n6s71/DiZ/iKHUrjRrmHR7pbW+ZcQyt0U561xP9hfFL/oa7T/vn/61ejUVcKrgrJL7ioyaPOf7C+KX/Q12n/fP/wBaj+wvil/0Ndp/3z/9avRqKv6xLsvuQ/aPsvuPOf7C+KX/AENdp/3z/wDWo/sL4pf9DXaf98//AFq9Goo+sS7L7kHtH2X3HnP9hfFL/oa7T/vn/wCtR/YXxS/6Gu0/75/+tXo1FH1iXZfcg9o+y+485/sL4pf9DXaf98//AFqP7C+KX/Q12n/fP/1q9Goo+sS7L7kHtH2X3GX4Xt9XtdGih1y8S8vgW3yoOCMnH6YrUoorBu7uQ2FFFFIQUUUUAFcHqX/Jwfgr6S/+gGu8rg9S/wCTg/BX0l/9ANbUftf4X+Rcevoz6Kooor5484KKKKACiiigAooooAKKKKACg0UUAZms2C3cLKRzXnutaXqdq5MDFl7AivVSAarT2kUv3lBoA8Ull15WwIl/Ko/tGvf88V/KvY30a2Y/cX8qadEtf+ea0AePfaNe/wCeK/lR9o17/niv5V7B/Ylr/wA81o/sS1/55rQB4/8AaNe/54r+VH2jXv8Aniv5V7B/Ylr/AM81o/sS1/55rQB4/wDaNe/54r+VH2jXv+eK/lXsH9iWv/PNaP7Etf8AnmtAHj/2jXv+eK/lR9o17/niv5V7B/Ylr/zzWj+xLX/nmtAHj/2jXv8Aniv5UfaNe/54r+Vewf2Ja/8APNaP7Etf+ea0AePmbX2BURhc98Uun+Gb6/uxLdl5G9+1ewDRbUfwL+VWrfT4IfuqKAMDwz4djs41JQAgV1MaBFAFKqhRxTqACiiigAooooAKKKKACiiigAooooAKKKKACiiigAooooAKKKKACiiigAooooAKKKKACiiigAooooAKKKKACiiigDzb9pX/AJJBq3/AP51i+EP+RU0j/ryh/wDQBW1+0r/ySDVv+AfzrF8If8ippH/XlD/6AK9nC/7qv8T/ACR20v4XzNWiiiqGFFFFAEZghM4nMMZlAwHKjcB9akoooAKKKKACiiigAooooAKKKKACiiigArgfj5/yTi6/67Rf+hiu+rgfj5/yTi6/67Rf+hit8N/Gj6o0pfGj3nwn/wAizpv/AF6x/wDoIrTrM8J/8izpv/XrH/6CK06+fn8TPOluwoooqRBRRRQB4b8e/wDkq/gf/rp/7Ma6Sub+Pf8AyVfwP/10/wDZjXSV7sf4FP0/Vnev4cQoooqRBRRRQAUUUUAFFFFABRRRQAUUUUAFFFFABSMQqlm4A6k9KyfGWq/2L4avdRDBWijOwnsx4H615JY2niTxHZx3up67NEknzbIuMitoUk480nZFqOl2z1vVPEuhaaha81S1THUCQMfyHNcLo2v6f4n+PfhS40ZpLiG180SuI2AXKHk5HSuLvtCtp9Vi0HQ7aXUtXuG2s5ORGO5NfSfwe+G2n+B9KDsqTanMoM02OnsKqtOjh6Tlq200vn1HOUKcb9WegUUUV84eaFFFFABRRRQAUUUUAFFFFABRRRQAUUUUAFFFFABRRTWdF6sB+NJtILjqKge8t0HMq1BJqluvTLfSspYilHeSM5VoR3ZeorJfWF52Rn8ahfVpj90Ba5pZlh49bmMsZSXU3KM1zcl/cMfvnFWNJklkvBliR3rOGZwnNQityI42MpKKRuUUUV6Z2hRRRQAUUUUAFFFFABRRRQAUUUUAFFFFABRRRQAUUUUAFFFFABRRRQAUUUUAFFFFABRRRQAUUUUAFFFFABRRRQAUUUUAFFFFAHm37Sv/ACSDVv8AgH86xfCH/IqaR/15Q/8AoAra/aV/5JBq3/AP51i+EP8AkVNI/wCvKH/0AV7OF/3Vf4n+SO2l/C+Zq0UUVQwooooAKKKKACiiigAooooAKKKKACiiigAo5pD0NeLX2q+IvFWu6jHaas1pp0MpRNg5xWtOnz3bdki4xuevX2q6bYqWu7+2hx1DyqD+Wa8s+MfjLQdZ8LS6Jpd2bq8kmjKqiMc4YHg45rA17R9K0i2E2p3VzqV03EUZb5mbtxXqPwK+EqxSR+KvEtoqzt89taMP9X6E+9bqVDDx9tJt226XZacKa52z2nwqrL4b01WUqwtkBBHI+UVpUKAoCqMAdBRXzMndtnmN3YUUUUhBRRRQB4b8e/8Akq/gf/rp/wCzGukrk/2jb61034k+DL29mENvCxaRz/CAx5o/4WP4J/6D0P8A3w/+FfQU6c5Yenyq+n6s9CMW6cbI6yiuT/4WP4K/6D0P/fD/AOFH/Cx/BX/Qeh/74f8Awo9hV/lf3D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F+O12f7BtNJQ831wkZA9M5/pXOXd5fSSWnhbw3AbrUpFEZ2dIx3JNVPH2pz+NvG2n2PhFjflVwrKpAVjxk56Yr6E+Efw6svBumiefFzq04zPOwyQfQVriJww1KPPvvbz8yqklTgubfsHwj+Hdl4N07z59tzq04zPOwyQfQV31FFfPVasqsnKT1POlJyd2FFFFZkhRRRQAUUUUAFFFFABRRRQAUUUUAFVLy+jtm2spJxVuq17aR3Kc8MOhrGv7Tkfs9zOrz8vublCTWDnCx1DJqlw3TAqpcwSQyFWXFRV83VxmJu1KVjxp4mtezZYe8uG6yNUTSyN95iaZRXNKpOW7MHOT3YpJ9aSiioJCiiigArW0BPnd/bFZNb2iJtty3rXflsOauvI68FG9VGhRRRX057YUUUUAFFFFABRRRQAUUUUAFFFFABRRRQAUUUUAFFFFABRRRQAUU2SRIxl2AFZt3qqKCsIyfU1hWxFOirzZnUrQpr3maMsiRrudgBWVeaozNshGB61nT3EkzZdiasaXamaYFh8o615FTH1MRJU6WlzzpYqdaXJT0NjTfM+zAysSTzVmgDAAHQUV7dOPJFRPThHlikFFFFWUFFFFABRRRQAUUUUAFFFFABRRRQB5t+0r/wAkg1b/AIB/OsXwh/yKmkf9eUP/AKAK2v2lv+SQat/wH+defeGviB4PtfDum20+twpLFaxI6lG4YKAR0r28HCUsKuVX1f5I7qMW6Wi6neUVyf8AwsfwV/0Hof8Avh/8KP8AhY/gr/oPQ/8AfD/4Vr7Cr/K/uL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X8Xah/Zfhu/vt2DDCzD6gV4x4d1KHQfCi3UimS6vGLxxLyzMenFdB8WfG+h6t4XOm6HqC3lzPIFKIjZI79q7H4FfCuZVt/EviyLdOFBtbVukY7E+9bSUaFDmq6Xe3V2LdoU7zJ/gz8NLi6uY/F/jCLdct89tav0jHYn3r3JQFAVQAB0AoACgAAADoBRXgYjESry5pfd2PPqVHN3YUUUVgZhRRRQAUUUUAZWueHND1x431fS7a9aIYQyrnaPas3/hX3gr/AKFrTv8Av1XT0VpGrUirKTKU5LZnMf8ACvvBX/Qtad/36o/4V94K/wCha07/AL9V09FP29X+Z/eP2ku5zH/CvvBX/Qtad/36o/4V94K/6FrTv+/VdPRR7er/ADP7w9pLucx/wr7wV/0LWnf9+qP+FfeCv+ha07/v1XT0Ue3q/wAz+8PaS7nMf8K+8Ff9C1p3/fqj/hX3gr/oWtO/79V09FHt6v8AM/vD2ku5zH/CvvBX/Qtad/36o/4V94K/6FrTv+/VdPRR7er/ADP7w9pLucx/wr7wV/0LWnf9+qP+FfeCv+ha07/v1XT0Ue3q/wAz+8PaS7nMf8K+8Ff9C1p3/fqj/hX3gr/oWtO/79V09FHt6v8AM/vD2ku5j6N4W8O6NcG40vR7S0lIwXjTBxWxRRUSlKTvJ3Jbb3CiiipEFFFFABRRRQAUUUUAFFFFABRRRQAUUUUAFFFFAEN1bx3CFWHPY1gXtq9u+DyOxrpaZNEkyFXUEVw4vBRxCutGc2Iw0aqv1OUoq7f2LwMWUEp61Sr5qpSlSlyyR4k4Sg7SCiiioJCiiigAq1a3s1uNqkbfQiqtFXCpKm+aLsyoTlB3izct9VRsCQYPqKuR3MEn3ZBXL0oYr0JFejSzWrH4lc7IY+a+LU60EHpRXMxXk8f3ZDVuLVpV4ZVau+nmtGXxaHXDHU3vobdFZ0erQn7yMtWI762cZEldcMVRntJHRGvTlsyzRUazwt0kX86eHU/xD862Uk9maKSYtFGRRVDCiiigAopCy/3hTTLGOrr+dJyS3YrofRVd723XrIPwqvJqsK/dUtWM8VRhvJGcq1OO7NCgkDqQKxJtWlb/AFahapzXc8n3pDXFUzWlH4dTmnj6a21N6a9t4vvPk+grPudWY5WJQPc1lkk9TSV51bM609I6HHUx1SW2hJLPLKcu5NR0VJBC80gVVJNcHvTl3Zy+9Ni20LTSBFro7SBYIQg69zTLC0S2j9XPU1Zr6PAYP2EeaXxM9nC4b2Su9wooor0TrCiiigAooooAKKKKACiiigAooooAKKKKAKuq6dY6pZPZajax3Ns/3o5BlTWF/wAK+8Ff9C1p3/fqunoq41JxVotopSa2ZzH/AAr7wV/0LWnf9+qP+FfeCv8AoWtO/wC/VdPRVe3q/wAz+8ftJdzmP+FfeCv+ha07/v1R/wAK+8Ff9C1p3/fqunoo9vV/mf3h7SXc5j/hX3gr/oWtO/79Uf8ACvvBX/Qtad/36rp6KPb1f5n94e0l3OY/4V94K/6FrTv+/VH/AAr7wV/0LWnf9+q6eij29X+Z/eHtJdzmP+FfeCv+ha07/v1R/wAK+8Ff9C1p3/fqunoo9vV/mf3h7SXc5j/hX3gr/oWtO/79Uf8ACvvBX/Qtad/36rp6KPb1f5n94e0l3OY/4V94K/6FrTv+/VH/AAr7wV/0LWnf9+q6eij29X+Z/eHtJdznLbwL4Ptp0ng8O2EcqHcrCPkGujACgAAADoBRRUSnKXxO5Lk3uwoooqRBRRRQAUUUUAFFFFABRRRQAUUUUAFFFFABRRRQAUUUUAFFFFABRRRQAUUUUAFFFFABRRRQAUUUUAFFFFABRRRQAUUUUAFFFFABRRRQAUUUUAFFFFACOqupVhkGsPUdPMJMkfKfyrdoIBGCMiubE4WGIjaW5jWoRqqzORorW1PT+ssI47ispgVODXzFfDzoS5ZHiVaMqTtISiiisTIKKms7driXYpxxU02nXEZ+7ke1axoVJR5ktDRUpyjzJaFOinvHIv3lIphFZNNbmbTQUUUUAFGTRRQA7e3rThNKP4z+dR0U1JrZjUmupMt1MP8Alo3504Xlxj/WN+dV6KtVqi+0yvaT7lj7Zcf89D+dIbuc/wDLRvzqCij21T+Zh7WfckM8p6yN+dNMjHqxptFQ5Se7Jcm+oZNFFFIQUUUUAFFTQ28spwqk1qWmlKpDTHJ9K6aGEq1n7q0N6WHnU2Rn2llLcNwML3Nbtpax26AKPm7mpkVUXaoAFLX0GFwMKGu7PWoYaNLXqFFFFdp0hRRRQAUUUUAFFFFABRRRQAUUUUAFFFFABRRRQAUUUUAFFFFABRRRQAUUUUAFFFFABRRRQAUUUUAFFFFABRRRQAUUUUAFFFFABRRRQAUUUUAFFFFABRRRQAUUUUAFFFFABRRRQAUUUUAFFFFABRRRQAUUUUAFFFFABRRRQAUUUUAFFFFABRRRQAUUUUAFFFFABRRRQAUUUUAFFFFABWZqWnq4MkIw3cVp0VlWoQrR5ZIzqU41I2kckyspwwwaSug1GxW4BdOH/nWFLG0blWBBFfMYrCTw8tdjxa+HlSfkaWgp87N7Vs1naGm23LeprRr6DAQ5aET1sLHlpIY8Ub/eQH8KrS6dbuc7cH2q5RXROjCfxK5rKnGW6MmTSBklJD+NVpNLuF6AN9K36K455ZQl0sc8sFSl0OYe0nU4aMio2jdTgqa6ummNG6qD+Fc0snj9mRjLL10Zym0+lJXUNa27f8sl/Ko20+1Jz5ePpWEsoqdJIyeXz6M5uiugbTLcnPOfrTTpMHq2frWbyqv5EPAVTBord/smDP3m/Ol/sm39W/Ol/ZdfyF9RqmDRXQrpluOxJ+tSJY2y/wDLMH61aymq92i1l8+rOcCMegNSx2szn5Yya6NIYV+7Go/CpBXRDJ19qRrHL19pmHDpMzcuQoq9BpkEZy3zn3q9RXdSwFCn0udUMLSh0ERVQYVQB7CloorsSsdAUUUUAFFFFABRRRQAUUUUAFFFFABRRRQAUUUUAFFFFABRRRQAUUUUAFFFFABRRRQAUUUUAFFFFABRRRQAUUUUAFFFFABRRRQAUUUUAFFFFABRRRQAUUUUAFFFFABRRRQAUUUUAFFFFABRRRQAUUUUAFFFFABRRRQAUUUUAFFFFABRRRQAUUUUAFFFFABRRRQAUUUUAFFFFABRRRQAUUUUAFFFFABRRRQAVWvLOO4XkAN2NWaKicIzjyyWhMoqSsyK0hFvCIwc4qWiinGKilFDSSVkFFFFUMKKKKACiiigAooooAKKKKACiiigAooooAKKKKACiiigAooooAKKKKACiiigAooooAKKKKACiiigAooooAKKKKACiiigAooooAKKKKACiiigAooooAKKKKACiiigAooooAKKKKACiiigAooooAKKKKACiiigAooooAT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FV6KAP/9k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g;base64,%20/9j/4AAQSkZJRgABAQEAYABgAAD/2wBDAAUDBAQEAwUEBAQFBQUGBwwIBwcHBw8LCwkMEQ8SEhEPERETFhwXExQaFRERGCEYGh0dHx8fExciJCIeJBweHx7/2wBDAQUFBQcGBw4ICA4eFBEUHh4eHh4eHh4eHh4eHh4eHh4eHh4eHh4eHh4eHh4eHh4eHh4eHh4eHh4eHh4eHh4eHh7/wAARCAG8A1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rqNjpVhLf6jdRWttEpZ5ZG2qo+tWq+ff2orpbjxv4K0DXLmW08L3c7G9cEhJGBG1XPQDr1oAvan8ate8T6hJpnwp8JXWtBW2nUrn9zbA+xb734VLpVn+0O2uWV7ql54f+x+apuLWHghO4Bz1r17w5Y6Pp+lQW+hw2sdkqgR/Z8FSPqOtaNACLnaN3XHNLWRrniPS9G1HTrC/nMc2oyGO3G0kMwGcVr0AFFchp3j3T774mX/AIGjtbgXdnbrO0xA8sgjp65rI8BePr3XPil4s8H3trFEukMrQOpOXQnHP5igD0aivKvjn8UNT8GLBpfhTRP7e1+ZTN9l3bVjhX7zse1dD4e+IGm3nwttfHWp/wCh20lv5sidSG6bR6kngUAdpRXFfC34kaJ8Qba8fTILu0ns3CzW90myQA5w2PQ4NZfxQ+IF/wCEfiB4N0VLWKSx12aaGaRidyMoTbj/AL6NAHpNFc78RfFdn4N8LXOtXYMjIAsEK8tLIeFUD61xnwG+JuseOP7csvE2hDQ9U0p0eSDfuAhkDFGJ9cKaAPVaK830j4y+FdT+IB8IW6XgkLGOG9aPFvM4+8qt3I4r0igAorz7xt8SF0zVToPhnRbvxJrS482C1KhIP992IA+mc1U+G/xK1PXvGd94P8ReGbjRdWtYBcYaRHRkPTlSf1oA9MrCh8WaLN4yl8JQzvJqsNv9okjVCVRM45bpW7Xhvha6tbL9qbxbLeXUNvH/AGQnzSyBAPnXuaAPcqK4rWPin4F0zU7PTH8QWlzeXc6wRxWz+adx/wB3PFT6L4+0nVPH+p+DYYZ0vdPgE8kjgbGBI4HfvQB11cV8Qdb8ZaRrmhr4e8PpqemTz+XqL+aFeFTjDAd+9cX8QPjjNodzcT+H/COp6/o9g4W/v7YLsTnGFBILfgK6Txt8ToND+G+jeM7Wwllg1O7toFhlG10EpIyQe4xQB6IhLIGIwSOnpS1FZzfaLSKfGPMQNj6ivJPil8T9fg8XQ+B/hzpMWsa9sM15JK22C0jHTcfU9gPQ0AewUVyPwo8Rar4i8NvLrlmlrqdpcNbXSpnYXABypPUYYV11AFXUtRsNNgNxqF5Baxf35XCj8zXMf8LS+HIDFvGuhrtJB3XiDp1781Y+Ivgfw54201IPEVm9zFbh2jVZSnJHPTr0rwf9lj4Y+Adb8MapdahokN1d2mr3VuDISSqrKwUfligD0/U/j58NbN/Kt9Xm1ObHEen27Tsf++a6P4d+Mrvxes11/wAI7qGl2IAMMl4hjeT/AIAeRVyz8M+DvDlp50Wl6XYQx9ZXRVA/4Ea2r27hs9Mmvsb4YYjJhO6gZ4oAs0VyXwq8dab8QvC417Tbee2j8+WExTgb1KOV7cc4zS6h8RfCNj4yt/CNzqyLq052rEEYgE9AWAwD7ZoA6yimyyJFE8sjBERSzMegA6mvAdb+LvjnV9T1XUvAugWt14X0Tc11eXDlTc7PvLEB1P1xQB9AUVynifxxY+G/h1J401S2uBawwpLLEgG8biBjn61BrvxE0XSvBll4jaOeY6jGpsbOMZmndhkIB0z7nigDsqK8d8B/GqbVNe1PRPFXhPVPDt1ZWzXYMyh0aIdeVJGcV6roWqWetaVBqdhJ5ltOu5GxjIoAu0VyXxM8c2HgXT7C8vrWe5F7epaIsIGQWB557cVnfEn4paL4Dihm1bTtUlhmt/OWS3tzIo/2TjofrxQB31FcB4F+L3gfxbpdreWurJZSXCBvIvQYWUntlsA/gTXexSRzRrJFIsiMMhlOQfxoAdWFqPizRbHxXYeF553OqXyNJDEiFvlXqSe1bteIeKJobb9rDw7NcTxwxjSZ8tIwVR8h7mgD2+uM07WvGH/CyrvR77QUTw/5W62v0lBJOOhH1pPFPxS8CeHYwb7xHYvIWVViglErkk4HC5qG98fxw/E7RvCMdqXi1O0a4WfpjAyBigDuqKbLIkUTyyMERFLMxOAAOpNcr4O+IXhfxZLfLo2oLLHZy+S8rAojP6KTjd+FAHWUU2WQRwvJgsFUtgd65H4W+P8AS/iDpd5qGl29xAlpctbukwG7cPpQB2FFcj4g+I/g/QvFNl4Z1LVki1O8YJFEEZsE9AxAwM89fSuuHIyOlABRRRQAUUUUAFFFFABRRRQAUUUUAFFFFABRRRQAUUUUAFFFFABRRRQAUUUUAFFFFABRRRQAUUUUAFFFFABRRRQAUUUUAFFFFABRRRQAUUUUAFFFFABRRRQAUUUUAFFFFABRRRQAUUUUAFFFFABWR4s8M6J4q0p9M12wivLZugccqfUHsa16bLJHDG0krqiKMszHAAoA8Vu/g54m8OTG6+HPju9sEQ5Swv0+0RfQHK4H51Vs/ix408EapDpvxZ8ORW9nK4RNY0+QyQ89C6kDb+Zr3OCaKeJZYZEkjYZDKcg149+1hr2jxfC7UvDbeXd6vqsRt7K1QB5PMbgNjqOe9AC/tHSr/wAI74c8W2MolgsNUt5TIh4MbuoJ+mDXrsN1DLZLeK48hoxIG7bcZz+Vee6R4DmvPgLa+B9YcG7OliBpMk7JNvDfgcV534Vk+L2raBD8N9U0j+zIbMfZrrXBJnfAvAKD+8VA/OgC78AtZh8XfHHx/wCIrdVa1hZbS2kB++qnGf0q/wCEZE039qDxi0jBYG0Y3Uhx02yJn9Cah/ZQ0yzsZ/GTaemy1XWJoYR1wquQOe/SuV+MmtXWjfHi90vTIgdQ1/RlsYgQfmDTRbz/AN8bqAPRfhjYDXG8UeO9UVTJqIkt7fdyEt0BwR6Zz+lcF8I0k8VeHfCHhBm36faSyX1/GR96NWPlf+Pha9y/smDQfhvJpNsMR22nsg/BTXlP7GOn3LeCJ9Zvogsple1t2x1hDZH60AadoYdC/aoFnAoht9V0KWRkRMAyRyRBf0Zqh/afQx658Pr9CN8WtrGAR2fGf5UnxFYr+1R4F2nG7SbwNjuN8VS/td3sOk+DtD1qZcpY61BKWx060AaniWNvGnxo0/QmAfSfD0X2247hrknaqH/gJzXDa5qj6N8bPiJa6ZII5tQsNMtocdPNYTf0Br0r4DWc03h278VX0YW/165a5k9kHypj/gIFeW+H9PudV/bA8S2zRh9PitbW5mJHSRN4T9GagDd+M+gWvhH4b+FbqzhWG40u/iZnC/MWkIMhz9c16R8XvF6+EvhpqXiKH5pVt826n+JmHFcz+1jx8Hbth1F3AQfT5qwP2nbO/vf2fLOe0V5PsyW884UZJQKCaAMr4S6Z8Ux4Tjt9M0fT9IudRzcX2tXc5lmkd+SRFtHGMfxV6j4L8GaZ4Hiutb1XVZdQ1a5A+16jcDBY+ijsPbJq34H8e+FNa8Hafq1rrVikDWyFg8yqYyBggjtXNf23/wALH8d29lorGTw1pL77q6H3LmUfwD1Xpz9aAG6z8PfiHrOuXk1z8SmtNLkmZoba2sMOqE8Df5nYe1eVeEPhPo19+0L4i0LXdW1fVI4NOWUSyXG13JdeGwOR7V9W14fZeXp37XF0rSGNr/R8qD/GQR/hQB3nh34WeAtBuI7nT/DtotzE25JnBZ1Prk14N4zvNR0/9o3xDoeibm1PX7KO2iK8GKN2AkcH1VCzD6V9W14VoltZv+17qk9xEpuY9JzbsRyM4Bx+GaAPWfC3hnTNC8MQaFDbxvAiAS7lz5jdyfXmuA/ah06Cb4ZWNsgWGKHWbN1VRx8rnivW68w/afjjb4SXs0jui21xFPuTqNpoA6jxPr0Phj4a3WuysFWz0/zFz3bb8o/PFcV+zJ4bks/CVx4s1RTJrHiCY3U0rjkR/wACj25NZH7SV5M3wC09YtzWt3LYrcuO0e9CSfau2/4TPw54Z8FaZHb3kN1cNbpHaWkDBnkbbwAB29TQB21tHaQSSQ26xI7HzHVepzxk/lU9cf8ADfRdUgS58QeIZWbV9RwWjDHZBEPuxgfmc+9dhQBxfxU1zxlo1hbjwf4Xttdln3rN514YBDwMHhG3d/TpXzt+zpb/ABb1SPxdZ6HfaToCxa1ILtZYTOySsqsdvK5GGFfXjDKkeorwn9n+T+yvjB8TPDcjMr/2ml2FY9Q0EfNAG1ZfB/VNUnim8eeN77XkQhjawQ/ZoSfQjc2R+Veqz2sb6c9kigRmLywOwGMVOzKqlmYADqSa4jwd4yvNb8fa/oPkW8thp+0wXcDZDZ6o3+0KAPLfgDr8fhL4XeLp50yNN1i9SNF6ufOfAAqP4j+FW8N+BPDfiC+8uTxFJr9hPe3BHzO73CbgD2XnpWZ8OrKbUvjLrng4rJ9htdXbU7nK4Rhu3eWfr/Wu3/aulRNA8Nw7sFtessL64nSgC1+0/wCJtQ074e2+i6KzLq/iGeOyg2feUORvP/fO6u78BeEdM8L+CLLwzbwI9vFAElyP9acck/WvJvifOh/aO+HFvqDCOwjheZGkIEfm7CADn6133jbxu0sn/CNeC3i1HXrkbQyHdFaqesjkenp3oAz/ANpy2ivvgP4ntYJEULbD7vIG1gcfpXLfs7WJ8ZWuk+LdQQvp+lWEdppcT8rv/wCWjkeowAPqa6D4waL/AGH+zx4gsBNLcTLYs0srnLO3c10nwMt7K3+E/h6OwjVIjZoxCjHzEc0AbviXRbXUtK1GMW8X2m5tHg83aN2CDxmuH/Zlv2ufhqljMx+06fdzW8qnqMMcfpXqBr5/1iH4gfDT4latN4S8NjXNC8QYlWNZNptrgcZOf4SMmgBv7SviC3vviR4A8C2+yWabUhd3QzzGijC/nuP5V6j8Y4ov+FYa4DGjbbJwu5QccV4c3hm8tfj54Im1yYT6/ew3d5fEciNQYtkY9AuW/OvSf2lvFWp6B4IvLS08M3erQXls6yzQSBRBx1II5oAd8KfCPhbxP8H/AAzJquh2ksn9nRLvC4YELjOR3rK8W6drXwhWPxF4e1K41Hw8ZlW9068k3NGD/FG/p7Y/GsT4N+PvGa/C/QNN0D4b396I7NFW7kvESNsDrgjNbsngb4heP9Qjk+IOqWmn6HFIsiaXp6kNIR08xiTn8MUAauveE/HnizVRqum/EH+ytCvIo5oLaPT90qqyA43eYP5V5NqfwqsW/aN0TQtc8Qa1q0Vxp0skksk4VshTwOOB7V9VW0MVtbRW8CBIokCIo7KBgCvE/iX5en/tK+B7+SQxfaYJYQexOCMUAdnonwf+HekyLLB4ctppVIKyT5dgR35rmfGVpHD+0t4NmXAD6fMAuOBjNex14/8AFMRW/wAdfAF68joxL2646NuJ4P50AH7VXiXUNJ8BRaDo0hj1TxBdR6dA46qJGCuf++Saz/EHwJhn+FemeH/DurXGjarpyrNHPGfllmHJ3jvk+9RfH66tLP4u/Dq51hlj0yO9fMkn3FcxsFz+OK9U8QeNvC2h6RNqmoa1Zpbxpu+WUEt7ADqaAOM+AnjrV/EEGo+FfFdslv4k0QiO62HKTL0Dj61x37P2pR+FfD3xFllVFTTtUYxjoGds7R+LED8a3vgDp+o614q8R/EnULR7OPWCIbGFxhvJU5DH3NcDolrd6j8fPE3gWBX+wS6rHqGogqQrQorFce/meXQBueP/AAzHZfCqDxXfRJ/bt1q0F7JLJy6D5gsYPoMn869/0eRpdIs5G6vAjH6lRXk/7WUkVr8K7NC3lqdXtY19/vYH6V6toX/IDsP+vaP/ANBFAFyiiigAooooAKKKKACiiigAooooAKKKKACiiigAooooAKKKKACiiigAooooAKKKKACiiigAooooAKKKKACiiigAooooAKKKKACiiigAooooAKKKKACiiigAooooAKKKKACiiigAooooAKKKKACs3xTo8Ov+Hr7RriaWGK7haJpIzhlB7g1pUUAfPunfs8+JNLQ2+mfGTxHb2nRIWgV9i+gJau1+HfwZ8P8AhXUxrV/eXviDWhyL2/kLlf8AdU5C16bRQAVFef8AHpN/1zb+VS02RRJGyHowINAHjP7JJU+D9ePQ/wBu3WR3/wBYa67XPhppWr/FnSPiFd3EjXelW7wwW+wbMtxuJ9cZpvwo+HcfgO41poNSluYtSu3uBGwwI9xJwPzrvKAI7qCO6tpLeZd0cilWHqDVPw7oum+H9Ji0vSbZbe0izsQds1oUUAcxrPgnStU8daV4wuGk+36ZBJBCAfl2uVJz/wB8iq3xe8B2PxH8I/8ACN6jdSW1ubmK4ZkUMTsOdvPrXYUUAVdIsYdM0u1062XENtEsSD2UYFUtN8N6Pp2v3+u2lmqahqCotzNnJYJnaPbqa16KAMDx94V0/wAZeHJND1QuLaR1c7Dg5U5Faa6bZnSE0qaFJ7UQiEpIMhlAxzVyigDySX9nX4XPfSXS6TeRCR97wxXrrET/ALoOK9M0DRdL0HTItN0exhs7SIYSOJcAVfooAK5bU/Aui6h4/wBO8bTrKNU0+JooSrkKVIIII79a6migArmh4M0kfEE+NgHGpG1+zHn5Sv0rpaKACsbxt4es/Ffha/8AD98zLBexGNmXque4rZooAwJfCek3XgxfCepQ/bdPECwMsnVgOh9jxWD4H+EPgfwdqX9o6Rp0zXQBWOS6naYxj0Xd0rvaKACiiigArzT4g/CDS/E/iQeJtP1fUdB1koI5bmyfHmgdNy5wa9LooA8j/wCFN6jdMsesfEPXry06NDH+5LD/AHlOa9D8I+F9F8K6YNP0WzW3i6sxO55D6sx5JrZooApWmk6Zaajc6hbWMEV3c486ZUAZ8DAyfwrk/ix8PYfHiaQsuoyWf9m38V2NiBt+xw2056ZxXc0UAcn4++Hvhnxxp1tZeILSSUWzBoZYZTHIhAxww5FT+BfA3hvwVaPb6BYmHzP9ZLI5eR/qx5NdLRQBneJtHtPEGgX2i3yk215A8MmOuGGM0zwpolr4c8P2mi2JY29rGEQt1xWpRQAUUUUAeHa8V/4a/wDDwb/oBXWM+u6OvQ/jH/yTHXv+vN/5Vm+KvhtDrXxQ0TxwmpTW0+mxPE0SDiRWK8fpXX+J9It9e0G80e6Z1huojGxQ4IB9KAOU/Z8/5I14Y/68Y/5V3lZHgzQLXwv4X0/QLN5JILKFYkaQ5YgDvWvQAVy3jHwLovinW9F1jUll+06NOJ7Vo3K4bOefUV1NFABXMeMPBlh4k1rQtVuZpYrjRrxLqHZ0Yqc7T7GunooA57x74M8O+ONFbSPEdgt3bEhhztZCO6sOQa4jw9+z98O9Jvku2tL7UDEwaKO8u3ljXHT5Twa9YooAZBFHBCsMMaxxoMKqjAAqpbaRpltqk+qQWMEd9cLtlnVAHdc5wT6VeooA4n4yeAYviN4as9Em1CSxS31GG9MiIGJ8vd8uD67q7GygFtZw2ysWEUaoCe+Bi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iluIIhmSVF+ppNpbjSb2JaKyrjxDpUPDXSk+1UpfF2mr9ze/0rCWLoR3kjphgsRPaDOiork38aW38Nu+Peoj41TtbGsXmOGX2jdZVin9g7GiuNHjVc/8AHvT18ax4+a3OaP7Sw38wPKcX/KdfRXLR+M7NuWhcDvVmLxZpjAbiy/WrWOw7+2jOWXYmO8GdBRWXB4g0qb7t0n+FXYby1mGY542/4FW8atOXwyTOedCpD4otE9FIrK3Qg/jS1oZBRRRQAUUUUAFV7m8trZ0SaZUZzhQT1qxXn/j24L6oFVvuD9a5MZifq9PnsduAwv1qryN2PQAcjI6UVxPhTxJs2Wd6xIPCse1dqrBlDKcg9DV4bEwxEOaJGLwlTDT5Zi0UUV0HKFFFFABRRRQAUUUUAFFFFABRRRQAUUUUAFFFFABRRRQAUUUUAFFFFABRRRQAUUUUAFFFFABRRRQAUUUUAFFFFABRRRQAUUUUAFFFFABRRRQAUUUUAFFFFABRRRQAUUUUAFFFFABRRRQAUUUUAFFFFABRRRQAUUUUAFFFFABRRRQAUUUUAFFFFABRRRQAUUUUAFFFFABRRRQAUUUUAFFFFABRUVzcQ20RkmkVFHcmuP1zxcTuhsBgf3zXNiMVSoK82dWGwdXEu0Edbe3trZxl7iZEHoTzXN6j4ygTK2kZc+pri7q6uLly80jMT6moa8Ovm9SelNWR9HhsjpQ1qu7/AANq+8Salck/vii+i8VlTXE8pJklZifU1FRXmTrVKnxSuevTw9KkrQikBJ9aKKKyNQooooGFFFFABRRRQAoYjoSKcssikFXII96ZRTuxNJl+DV7+H7tw/tzWja+K9ShxuYSD/arn6K2hia0PhkznqYShU+KKO2tPGsZ4ubcr7rzWxZ+I9MuQMThCez8V5jQCQciu2nm1ePxann1ckw0/h0PYop4ZRmORWHsakryG3vrq3bdFMyn61s2PizULfCy4mXvnrXoUs5py+NWPMrZDVj/Ddz0RjhSfQV5V4hm8/VZn/wBo11cfi+0mtZFkR4pNpx6ZxXDSu0kjO3UnNc2a4qFWEVB3OvJsHUoznKorDQcHI611fhXxI0DLa3rExnhWPauUory6GInQnzQZ7GJw1PEQ5Jo9kjdZEDowZT0Ip1efeFvEUlpIttcsWhJwCf4a76GWOaMSRsGUjgg19ZhcXDERvHc+KxmCqYWfLLbox9FFFdRxhRRRQAUUUUAFFFFABRRRQAUUUUAFFFFABRRRQAUUUUAFFFFABRRRQAUUUUAFFFFABRRRQAUUUUAFFFFABRRRQAUUUUAFFFFABRRRQAUUUUAFFFFABQeBzRTZUWSNo2+6wwaAOP8AFXxN8G+HPNjvdWSWeIFmhgUyNj8OP1rIs/i7p93YR6hB4U8UvZSAFLj7Gmwj1+/n9Kl8deE9B0L4a64mk6VDGxhaVjt3MTnJ5PNc74Y+Ikuo+CNK0vwP4fudV1FrZFZpo/Kt4QR94sRhseg60AdL438WWurfCLVdd8NXxYmHbG6/KyMSBjnoea6XwC9xJ4L0iS6Z2na1QyFzkk4715h468LzeE/2f9Us7m5We9llgluJI12qWM6cAdhXpvhy8t9P8DWV7eSrFBDZq8jscAACgDdZlVdzMFHqTisvxVZ6jqGhT2+kamunXbbTHcFN4XBBPGR1FebONS+IkF3r2oaleaF4Vtlf7MkR2S3GBzKxPRfQUz4f+IpdW+AmrXsd/PdSWqXMcc8n3iFztNAHrGlrcR6bAl5cLPOqASSqMBz61ZrxG61jWv8AhmvRNZtr2VL0eXJLIvLMu9gR/Kuj8a+INcuNAsNL8N3SW+pS6at7czuu7yY9mQfckg0Ael1y3/CWM3xOk8Gx2JYR6bHfPcbuAHd1Ax/wCud0nx9qkPgXQL8aHd61fXlt+9+znC71wDk9s15vH4i+JGo/tCzSWXhS30W7m0GBDFd3azAxCWUrJ8uMcluOvFAH0nTJZY4l3SyJGPVmwK4Xwpa+ONKmv9c8ceINNuLZYiyW1nA0aRADuWJya84Hii38dWsmsTrq+pi6Lf2XpVmpSPZ/CZJOitQB75dX1napG9xcxRLIdqMzYDH61OzKqlmIAHUmvLdJ8BavdfBv/hG/EF882rBXmhffloW3FkXI644Gfaud8PeKNc+Illpfg3zprW/s38vxJOnysjRnDqv+9g4PvQB7opDDKkEeormPBnimTxDrGt2n2EwQ6dOsUcpbPm9cnHbpWZ4h8W6noF8uh6H4Pv8AV5I4x5bLKI0b23sMV5T8KNX+Keqa54qj0rR9N0h/ta71vJRP5JOf7uM0AfSNFc18P9M8Uabp048Wa1bareyylw1vEY0Rf7oBJNdLQAUUUUAFFFFABRRRQAUUUUAFFFFABRRRQAUUUUAFZ2tatb6bAWkYGTHyoOppuv6tDploZGIMh4Va811K9mvrlppmJJ7eleZj8wWHXLH4vyPXy3LHiXzz0j+ZZ1jWLrUpSZHITso6Vm0UV8xOpKpLmk7s+vp04U48sVZBRVi2srq4YCGF3z6Ctqx8JahPhptsS+5zV0sPVq/BG5nVxVGj8ckjnaUAnoCa7yz8G2keDPMznvjita20HTIPu26k+pr0KeT15fFZHmVM9w8fhTZ5gkEz/djc/hVmPStQkPy2sh/CvU4rW3jACQov4VKFUdFA/CuqOSr7UjjnxBL7MDzBPD2qMP8Aj1f296lXwvqpI/cgfU16XRWyyaj3Zg8+r9EjzX/hFtV/55D86a3hjVV/5Y5/GvTKKf8AY9Duyf7dxHZHlz+H9UU82r49RVZ9L1BDhrSUfUV61SFVPVQfwqJZLT6SZrHP6q3ijx+S3mjbDxOPwqMqw6qRXsD21u67WhQj6VTn0PTZvvWyj6VzzyWX2ZHTDiCP2oHlVFehXfg/T5stG7xt+lZF54NuowTbzJL7dK5KmV4iHS/od1LOMLU+1b1OUorRu9F1C2J8y3fA7gZrPdWU4ZSD71wzpyg7SVj0IVYTV4u4lFFFQaBRRRQAUUUUAFdB4Y8QSafIIZiXhY/lXP0VrRrToyUoMxr0IV4OE1oexW00dxCssTBlYcEVJXmnhvXZtNmCSMXhY8jPSvRbO6hu4FmhYMpFfV4PGwxMfPsfFY7ATwktdV0ZNRRRXacAUUUUAFFFFABRRRQAUUUUAFFFFABRRRQAUUUUAR3M8VtbyXE7iOKNSzsegArxjXPiZ46KXPirRPDdrJ4QsZCskk85W4uEU4LxoFIIOMjnkYrrPjje3K+GbfRrFit1qtwsC/7mRv8A0Ndda6Lp1voEOhi2RrCGBYFiYcFFGAD+AoAp+LbPWNT0aIaLqy6VcB0kMrx7wVBBKnkdRxW1b7xbx+Ywd9o3MOhPrXEfHu7uNO+EHiO8s5GimgsJXjZTgqQhxVe6sdQ1z4OaVdW+uXumXcekR3JmtyMu3kA4bI6ZoA9CrG8ctcJ4L1uS0kaK4jsJ3icdQ4jYg/nivK/hKPid/wAKx0HXrXWbHWhdWMdw9rcxlZXLKDgSZwPyrtNO8WQeJtC1vR7yzl0zWbexlF1ZynJQFSNyt0YZPUUAW/g7qN9qvw40a81KXzbtoAJX9WrqknheVokmjaRfvKGBI+orx7wv4h/4RP4LWkdrmbUrm4Nnp8XeSZug9uAT+FQR6DP4I+IvhC+TULm5utZaeLVfNcnzSIyy4HQYb+VAHtlMjmhkcpHLG7DqFYEivMvi144jstfsfB1pfyWVxdRNcXc8SF3jgXAIQD+Ill/DNYngHQdQuviDaa5oq6pYaDawSLczXz4e/dsbTsPK7cHnvuoA9rpokjMhjEilx1UHkfhXh/ijxprGkfHrU9JguJJ45PD0ZsbP+EzNOV3/AICuhs/AV/ouoweMJPEGp3OoxxM19bK2Y7gnB2qOwHagDsfiD4k/4RXw3Jq32Y3LLIsaxg4yWNbOnTPc6fb3EkflvLErsmc7SRkivAfjh468Xan4FnWw8A3cNqLiM/a7i7RNhycfIRk11GmWfxi17S9OLatouh2bQRO+2FpJmG0ZAYHAoA9dPAqOOeGQMY5o329drA4ryf4k+NIJPFY8Gx6nc2cVtAs2oy2kZeZg33UQDvxzTfhVoeor4yutetIb/TPDrW4ijgvJMvcvk/vSvVeuMH0oA9Xsry1vY2ktLiOZFYoxQ5wwOCPrUwdSxUMCw6jPIrxLVtc/4VP471W3kjll0nW1e6sIlycXRBLIPdnzj610mhtq/gzwo+u6xb3ut6zfuJLiKDnZuPCqOwGaAOh8VeKpNH8T6FosNibhtTn8t33YESd2966mvm/4geL/AB9qHxL8I/Y/BP8AZha52wSXV6jCXOeqjBX8a9O8MaX8T7jxJb6l4k13SYtNiDbrC0t2DMSOMsTjigD0KiiigAooooAKKKKACiiigDC+IH/Il6vnp9lk/wDQTWb8GYYIvhjoHkRRoGsoydgAzxXT6lZwahp9xY3KloZ42jcD0Iwaq+F9FsvDmgWeh6d5v2SziEUXmNubaOmTQByf7QJVfhTqjupZEkt3cAZ+UToT+gNcb8Tdesry38E+EW1GPT9M1ZBdXUsjbVe3iAzHk9yWX8q9pv7O1v7OSzvIEnt5RteNxkMPesPxF4F8J+IbazttY0S2uorL/j3VgR5Y9BjtQBx1ze/8Jzf2vhnwymzwxZFTf3oG1Zdv3Yo/XJHJ6YNZ/wAJ47Nvhn4u0u3jULbyXUZjAwBlWwK9Z0nTbDSbJLLTbWK1t0GFjjGAKisdF0uxju47OyigW8JM4QY3kjBJ/OgDyWwge4/ZSENurNPBp7lVQZO9ZCcVofDK3uLj4W3viXUkeO5v9NUKkgw0KRwhCv0LKW/GvS9J0fT9L0z+zbO3VbXJPlnkc9amu7G1udMl054wttLG0TInHykYOKAOD/ZzcSfCjTHDbgWfB9s1T1D7Pa/tIW08ikS3WiRwo2eDtkkOP/Hq7zwl4f03wvoNvomkxtHZ24xGrNk/nUt3oumXWsW2rz2qPe2ylYZT1UHqKAMD4yw3dx8M9cisUd5zbNtVOprl/hT48+H1n8N9Llh1OxtGitVWaDbtlVgOQUxnNerMqspVlBU8EHvXLL8OfA66p/ai+GdPW837/NCHO71xnFAGLpHiC5t9D1jx3raS2dqylrK3mOCsYHy5Hqx5/GvOfDc178PdQtviRqYL6X4ocTazsXJsjIcqeOqrkZPsa908V+HdM8TeHrjQtUjc2U6hXWNtpwOmKWLw9pC+Hl0CSzjn04ReUYZRuDLjHNAEnhzWLPX9GttX08s1tcpvjLLgkfSvPvhG9vB8SPHmmorJLHcwyMG7hg3Ir02ztrezto7a1hSGGMbURBgKPSqlroumWusXWr29okd7dKFnlHVwOmaANCiiigAooooAKKKKACiiigAooooAKKKKACiiigAqvqF3HZWr3Epwqj86sVwfjjU5Lm7FjBlkQ/MB3NcuMxKw9Ny69DswOFeJqqHTqYetahNqF68sjfLn5R6CqaIzttRSx9AK3tG8L3l7iSb9zH7jk12el6HYWCDZEHf+81eBRy+viZc89L9z6avmeHwkfZw1a7HEaX4Z1C8IZk8qP1aup03wpp9thpszP79K6EAAYAwKK9mhltCl0u/M8DE5tiK2l7LyIobeGEYiiVB7CpaKK70ktjzW29WFFFFMQUUUUAFFFFABRRRQAUUUUAFFFFABRRRQAjKrDDKCPeqF7o2nXYIlt1z6jitCiplCM1aSuXCpODvF2OQ1DwbCcvaSsPRTXN6hol/Z58yFiPUDNep01wu0lgCPcV51bKqNTWOh6mHznEU9Je8jxxgVOGBB9DSVf8QOj6pMyKANx6VQr5iceWTR9hTlzwUu4UUUVBYUUUUAFa/h7WrjTbgDcWhJ+ZayKK0p1JU5KUXqZVaUKsXCauj17T72C+t1mgcMD1HpVivLNC1e40y4DI2YyfmU16RpeoW+oW6ywuDxyvcGvqsFjo4iNnpI+MzDLp4WV1rEt0UUV3nmhRRRQAUUUUAFFFFABRRRQAUUUUAFFFFAHk/x/kfTtX8GeIZt407TdQdrxlBO1WCgE+3Br0R/EWgpYi+bWbD7OV3CTz1wR+dW9TsLPU7KSy1C2jubeQYeOQZBFcZB8I/A8M6uNMdolOVt2lJiH4UAc/8AErXJvGHw68XDSbVn0aLR7oC4kUr9ofymxsB5xn1xWhJrz6P8BNOvrfSrzVgNDjjeK027x+4AJ+YgcV6DLpljJpUmlm2jWzkiMTRKMAqRgj8qz7/TbbTfBl9p1jFthjspUjTrgbDgUAeNfAHxn4q/4VDoGnaf4F1WR4bKNIru4eJbeQbRgjDbsfhXb+GvCviIahrPi7xTLZ/2xeaa9mltZkmKOPhgMsAScqKtfs8NL/wpfwvFPA8EkOnxRsjjByFFd7KvmRsh6MCKAPBfgfC3ifxKs0yl9P8ADpkRFYfK1wxGGHuuD+ddR8aLlrXx14BkVQxOoSpg+6YrtvBHhTS/COmzWOlowSa4e4kZzkszHml8S+FdK8Qajpd/qCzGbS5jNbbHwNxGOeOaAPKzquh6F+0XqreKmhtVu7AfYJ7lf3Zww3KGPAP+FddrXiqHxLqln4b8Iz/alLiS+u4f9VBEP4d3ct2xnpXVeJfCvh3xLHHHr2kWuoLH9zzVyV/GpvD2gaN4ftPsmi6dBYw5yViXGaAPK9Q03T5f2stNa4Ul7bwqGg92+0MOfwr2es2TQtLk8RJ4ga1U6klv9nWbuI927b+ZrSoA4T47wxy/Da/MyFo4mWRgPY103g64juvCOj3URzHLYwup9igNXdTsbXUrCaxvYVmt5lKyI3RhRptlbadp9vYWcQitreNY4kHRVAwB+VAHiXgfWNA0H4x+M7bxTNb2V7Pc+daS3YwHiJ42sePwrtZvEC+MPE9rpXh2ZptLtG8y/u48iNj2jU9z3yOOa6LxL4N8L+JZUl13Q7S/kQYV5V5A+orQ0XSNM0WyWy0qyhs7deiRrgUAeP8AxP0y4+JHjO40nSLtIZfDMYnhc4Ie6xuT3wrYz9K6/wCFXxGsfF0I0yW2ntdctI8X9q6EeSw469Dn2roNC8I6Lo2u6hrVlFILzUHLzsz5GT6DtWlaaTplnqFxqFrYwQ3Vz/rpUXDP9TQB5x8Y3gtPH3gC8mVhv1hIFfspYHrXqgrO1vRNL1oWw1K0S4+yzCeHd/A46MK0QMAAdKACiiigAooooAKKKKACio5Z4YSPNmjjz03MBmmfbLP/AJ+oP+/gp2YWJ6Kg+2Wf/P1B/wB/BR9ss/8An6g/7+CizHYnoqD7ZZ/8/UH/AH8FH2yz/wCfqD/v4KLMLE9FQfbLP/n6g/7+Cj7ZZ/8AP1B/38FFmFieioPtln/z9Qf9/BR9ss/+fqD/AL+CizCxPRUH2yz/AOfqD/v4KPtln/z9Qf8AfwUWYWJ6Kg+2Wf8Az9Qf9/BR9ss/+fqD/v4KLMLE9FQfbLP/AJ+oP+/go+2Wf/P1B/38FFmFieioPtln/wA/UH/fwUfbLP8A5+oP+/goswsT0VB9ss/+fqD/AL+CnJdW0jBUuIWY9AHBJosxWJaKKKQBRRRQAUUUUAFFFFABRRRQAUUUUAFZ0OjWEd2915IaRjnLc4rRoqZQjK3Mti4VJwvyu1wAAGAMCiiiqICiiigAooooAKKKKACiiigAooooAKKKKACiiigAooooAKKKKACiiigAqtqcvk6fPL/dQn9Ks1h+NpzDokir1fC/hWVefJTlLsjfDU/aVYx7s84nfzJnf1JNMpdjf3T+VSpbTufliY/hXxNm2foF4xW5DRV6LSNQk+7ayH8KuReGdUk/5Y7R71pHD1ZbRZlLFUY/FJGLRXTQ+Dr5hl3Rfxq7D4K5Bkuj9AK6I5diZfZOaea4WP2zjKK9Ah8HWC/fkdj+VXofDelRgfuC2PVq3jk9d72RzTz3DrZNnmQVieFJrU0K6v7C6EkEblSeVwcGvRItJ0+P7tpF/wB81YS3gT7sKL9FrqpZPOElLnszjrZ5CpFx5Lp9xbaRpYEkZdpZQSPSpKKK91bHzj3CiiimIKKKKACiiigAooooAKKKKACiiigAopsjpGpaR1RR1LHAqL7ZZ/8AP1B/38FOzAnoIDAggEHqDUH2yz/5+oP+/go+2Wf/AD9Qf9/BRZjsSwxxwxiOGNI0XgKowB+FOqD7ZZ/8/UH/AH8FH2yz/wCfqD/v4KLMLE9FQfbLP/n6g/7+Cj7ZZ/8AP1B/38FFmFieioPtln/z9Qf9/BR9ss/+fqD/AL+CizCxPRUH2yz/AOfqD/v4KPtln/z9Qf8AfwUWYWJ6Kg+2Wf8Az9Qf9/BR9ss/+fqD/v4KLMLE9FQfbLP/AJ+oP+/go+2Wf/P1B/38FFmFieioPtln/wA/UH/fwUfbLP8A5+oP+/goswsT0VB9ss/+fqD/AL+Cj7ZZ/wDP1B/38FFmFieigEEZByPWikIKKKKACiiigDwP9pSz/tTx94R0qS6uYIbrKSGCUocFj6Vkf8Kk0b/oNa7/AOBh/wAK6H49/wDJV/A//XT/ANmNdJX0NKtOnh6ai7afqz0YTlGnGzPOv+FSaN/0Gtd/8DD/AIUf8Kk0b/oNa7/4GH/CvRaKr61W/mH7Wfc86/4VJo3/AEGtd/8AAw/4Uf8ACpNG/wCg1rv/AIGH/CvRaKPrVb+YPaz7nnX/AAqTRv8AoNa7/wCBh/wo/wCFSaN/0Gtd/wDAw/4V6LRR9arfzB7Wfc86/wCFSaN/0Gtd/wDAw/4Uf8Kk0b/oNa7/AOBh/wAK9Foo+tVv5g9rPuedf8Kk0b/oNa7/AOBh/wAKP+FSaN/0Gtd/8DD/AIV6LRR9arfzB7Wfc86/4VJo3/Qa13/wMP8AhR/wqTRv+g1rv/gYf8K9Foo+tVv5g9rPuedf8Kk0b/oNa7/4GH/Cj/hUmjf9BrXf/Aw/4V6LRR9arfzB7Wfc86/4VJo3/Qa13/wMP+FH/CpNG/6DWu/+Bh/wr0Wij61W/mD2s+551/wqTRv+g1rv/gYf8KzvD3h2Hwt8dPCVlZahqE8U7SO4uJy3IjavVq4PUv8Ak4PwV9Jf/QDVwr1JqSk9LP8AIanJppvoz6Kooor5k8wKKKKACiiigAooooAKKKKACiiigAooooAKKKKACiiigAooooAKKKKACiiigAooooAKKKKACiiigAooooAKKKKACisHxX4v8P8Ahi2M2salDbjspbk15Prv7SPh22laPTdPnusfxt901cacpbIaTZ7tUN3aw3cXlzxh19DXzcn7Tl15g3eH7fZnnDNnH511Ph/9ozwveyrFqNrNZkn75+6KcsPK2qKXNF3R7DFpWnxY2WkQx7VZS3gQYWJB/wABrN8OeI9F8Q2i3WkX8N1GR/A3Na1YqnGOysEqk5fE2IFUdAB+FLRRVEBRRRQAUUUUAFFFFABRRRQAUUUUAFFFFABRRRQAUUUUAFFFFABRRRQB5x+0jJJH8I9WeOR42G3DKxBHPqK8m0L4XaVfaJY3s2s62JLi3jlcLdnALKCcce9er/tK/wDJINW/4B/OsXwh/wAippH/AF5Q/wDoAr3MFUlTwt4u2r/JHfQk40tO5x//AAqTRv8AoNa7/wCBh/wo/wCFSaN/0Gtd/wDAw/4V6LRW/wBarfzF+1n3POv+FSaN/wBBrXf/AAMP+FH/AAqTRv8AoNa7/wCBh/wr0Wij61W/mD2s+551/wAKk0b/AKDWu/8AgYf8KP8AhUmjf9BrXf8AwMP+Fei0UfWq38we1n3POv8AhUmjf9BrXf8AwMP+FH/CpNG/6DWu/wDgYf8ACvRaKPrVb+YPaz7nnX/CpNG/6DWu/wDgYf8ACj/hUmjf9BrXf/Aw/wCFei0UfWq38we1n3POv+FSaN/0Gtd/8DD/AIUf8Kk0b/oNa7/4GH/CvRaKPrVb+YPaz7nnX/CpNG/6DWu/+Bh/wo/4VJo3/Qa13/wMP+Fei0UfWq38we1n3POv+FSaN/0Gtd/8DD/hR/wqTRv+g1rv/gYf8K9Foo+tVv5g9rPuedf8Kk0b/oNa7/4GH/CuY+J3gOx8M+EptWsdW1iSZJEUCW6JXDMAf517ZXA/Hz/knF1/12i/9DFa4fEVZVYpvqXTqSckmz3nwoSfDWmkkk/Zo8k/7orTrM8J/wDIs6b/ANesf/oIrTr5mfxM8uW7CiiipEFFFFAHhvx7/wCSr+B/+un/ALMa6Sub+Pf/ACVfwP8A9dP/AGY10le7H+BT9P1Z3r+HEKKKKkQUUUUAFFFFABRRRQAUUUUAFFFFABRRRQAUUUUAFcHqX/Jwfgr6S/8AoBrvK4PUv+Tg/BX0l/8AQDW1H7X+F/kXHr6M+iqKKK+ePOCiiigAooooAKKKKACiiigAooooAKKKKACiiigAooooAKKKKACiiigAooooAKKKKACiiigAooooAKKKKACvFPjr8ZofDAk0Tw9LHNqhGJJByIf/AK9dP8evHK+C/BzyQOBf3eY7cdx6t+GRXxLd3E13dS3VxI0k0rF3ZjkknrXTQpc3vMuMSzresanrV897ql7Nd3Dnl5XLGqNFFdpYUUUUAbHhXxNrXhnUkvtHvpraVTkhWIDD0NfXHwS+LVl43txYX2y21aNeUzgSe4r4vq/4f1a90PWLbVNPmaK4t3DowPpWdSkprzE1c/RSivA7r9o7Rrfw7bPDaPc6m8Y8xOio2O9XvgL8TtX8a6/qTaxcQW9tHHmKIEADn3ridGSTbM+Vnt1FVv7Qsf8An8t/+/go/tCx/wCfy3/7+CshFmiq39oWP/P5b/8AfwUf2hY/8/lv/wB/BQBZoqt/aFj/AM/lv/38FH9oWP8Az+W//fwUAWaKrf2hY/8AP5b/APfwVJDcW85IhnjkI67GBxQBLRRRQAUUUUAFFFFABRRRQAUUUUAFFFFAHm37Sv8AySDVv+AfzrF8If8AIqaR/wBeUP8A6AK2v2lf+SQat/wD+dYvhD/kVNI/68of/QBXs4X/AHVf4n+SO2l/C+Zq0VU1i6ey0q6u41DPDE0gB6EgZrP8C6xNr/hu11S4jSOSbOVToMHFacj5eboVZ2ubdFc34X8QXOra9rOnzQxpHYSbEZerDPesn4jeOLjw9MtvplqlzMmGuC/3Y1JA/mRVxozlPkW5Sg27HdUVzHiHxSdI8L2mptAJbm7KRxRg8b26fhWdpFj4u0/Xm1KZbW7gviBKkZP7leuRmhUna7dg5dLncUVxF1rt/D8TV0x7zy9P+zGRkbAUHI5z+NdjbXVtdAm2uIpgOpjcNj8qmdNxtfqJxaJqK4O71bVNX8eXXh+21R9Kt7OASM8YG6TP1qz8NNb1HUptXsb64+2LY3GyK6PWQHPBxxxirdGSjzf1qNwaVzs6K5rVPENxaeONP0JYojb3MJkeQ/eXBqva+KLzVfFEmnaLbxzWNsCtzcPnG/0Wl7KVr/MXIzraK5Lwx4smutQ1HS9ahS0vbNmbC8K0fZhTfDXijUNah1K/js4xYwsy2rZwZSO+TxjNDozVx8jOvory+38ca02vSwtbAyfZ1xa+avlq+3k7vTPavTomZokZgAxUEgetFSlKna4Sg47jq4H4+f8AJOLr/rtF/wChiu+rgfj5/wAk4uv+u0X/AKGKrDfxo+qHS+NHvPhP/kWdN/69Y/8A0EVp1meE/wDkWdN/69Y//QRWnXz8/iZ50t2FFFFSIKKKKAPDfj3/AMlX8D/9dP8A2Y10lc38e/8Akq/gf/rp/wCzGukr3Y/wKfp+rO9fw4hRQKXa390/lUiEopdrf3T+VG1v7p/KgBKKXa390/lRtb+6fyoASil2t/dP5UbW/un8qAEopdrf3T+VG1v7p/KgBKKXa390/lRtb+6fyoASil2t/dP5UbW/un8qAEopdrf3T+VIQR1GKACuD1L/AJOD8FfSX/0A13lcHqX/ACcH4K+kv/oBraj9r/C/yLj19GfRVFFFfPHnBRRRQAUUUUAFFFFABRRRQAUUUUAFFFFABRRRQAUUUUAFFFFABRRRQAUUUUAFFFFABRRRQAUUUUAFFY+ra7BaubeD99P3A6L9TWOt5f38mPMd+eVT7tAHzR+1P4ibWPiI9hG5NvYRiMLngPzuP8q5z4UfDbWPH1862f7myhYCa4boD6D1NZ3xWaRviVrqTE5W8K89hgV9SfBKzbRfh3pctnD+5mjMjyJzuO49cfl+Fd05+zpqxo3ZGPH+zh4TGmrC91ctdhcGbccE+uOleJfGH4U6p4BmW48w3emyNhJgOnsfSvtGxvo7lQMgP6etc58YdMtdV+HmrW91s2rAzgt2IGRWFOvJS1ZKk7nwVRSDoKWu80CiiigCS1EbXMSzNtiLgOfQZ5r6H8L+Gvg61lE9n4gmFw0YMwhumBB75wa+dK7z4RfEI+Aru6nGnpeeem3DAcfnUVItrQGez/8ACM/DD/oYdR/8C3/xo/4Rn4Yf9DDqP/gW/wDjWB/w0g//AELcP5LR/wANIP8A9C3D+S1hyVCdTf8A+EZ+GH/Qw6j/AOBb/wCNH/CM/DD/AKGHUf8AwLf/ABrA/wCGkH/6FuH8lo/4aQf/AKFuH8lo5Kgam/8A8Iz8MP8AoYdR/wDAt/8AGj/hGfhh/wBDDqP/AIFv/jWB/wANIP8A9C3D+S0f8NIP/wBC3D+S0clQNTf/AOEZ+GH/AEMOo/8AgW/+NWbKTwt4Pf8Atbwxrl1c3Cf6y2lnZxKvcYJ61y//AA0g/wD0LcP5LR/w0g//AELcP5LS5KnUVmfRnhnWrLX9Hg1OxcNHKucd1PcGtOvmT4d/GGa++IUcdhoUqQagwW4hhXPzf38CvpuuepBwepLVgoooqBBRRRQAUUUUAFFFFABRRRQB5t+0r/ySDVv+AfzrF8If8ippH/XlD/6AK2v2lf8AkkGrf8A/nWL4Q/5FTSP+vKH/ANAFezhf91X+J/kjtpfwvmP8Uf8AIt6j/wBe0n/oJriPhhp/iGbwbZSWWvJawHdtjNurbefUiu/1a1a90u6s1YIZomjDHtkYqh4K0aTw/wCHrbS5JlmaHOXUYByc10wqKNJrrc1UrRscN4Nv20LUfGF9qE4uXtmLswXbvI9APWsDV9U0WbwFqd1LrFtPrOoPGzxB8soEinb+n6V6f4c8OPpet6vfzTRzJqEm8Jj7vPepPGnh5Ne8O3GlweTbySlCJCnTDA9vpXQq8PaX9PwLU1zfcZMen6P408EW1nDeI7RIhSaI5MUg6GsybV/FPgy4gh1ox6npcsiwxTrw8fPVsV0mpaVqltotomkX62s9mAXG0lJgByCAOc1habpGueL4rK+8STRwW0MnmLaxoVLMDxuBA4qYSjZ8z938RJrrsZesWVrrHxato7jc0D2hcpnAcZHB9RWhp9rb6H8VxYabGLa0uLIySQxjCblPXA+tbh8Lyf8ACbR+IFuI1hSAxCHBz1H+FTT+HZJPHEXiH7QgjS3aExY5Oe9DrRta+lvxDnW3keea/Yap4y1PUNe0lTbx6cTb7YztkuMcsCRzjFaWl+K7OKHRNH8MRxWlxJN5d5bFBvTHUt9fWuitvC+s6PqF3L4f1O3itbtjJJDcKWAf1GAazovh5dQ6iNdh1hhrRfLuQfKK/wB3Fae1ptWb0W3/AASuaLVmZfxTtdSuvHmm2+mSFLs2bYI6kZOQK6f4UXWmzeGhb2MPkT2zmO7jP3hKD82fxq1c+Hbq58Xabr811Fm0gMciAH5ye4qG48KzweKf7b0a8S085cXMRBxIfXispVIypqF+hLknFROM+MqtdeIol0YStfxWxN40ZP8AqsdDj8a7zwYmk3/gmyhsYw1jJBt2n16N+uai8IeF30l7+71K5S9vr6QtLIBxt7DmneEfDU3h7UL8QXYfTp3MkUHOYyev60qlSLhyJ7fj/XQJSXLy9ipF8PdCjvHP2eE2ZhEa2/lj5SBjdn175rro1CRqi/dUAD6U6iuedSU/iZm5N7hXA/Hz/knF1/12i/8AQxXfVwPx8/5Jxdf9dov/AEMVphv40fVFUvjR7z4T/wCRZ03/AK9Y/wD0EVp1meE/+RZ03/r1j/8AQRWnXz8/iZ50t2FFFFSIKKKKAPDfj3/yVfwP/wBdP/ZjXSVzfx7/AOSr+B/+un/sxrpK92P8Cn6fqzvX8OJn+ItNbV9FudOW6ltDMu0TR/eTnqK4f/hV9x/0OGq/n/8AXr0iirhWnTVosqM5R2PN/wDhV9x/0OGq/n/9ej/hV9x/0OGq/n/9evSKKv61V7/kP2su55v/AMKvuP8AocNV/P8A+vR/wq+4/wChw1X8/wD69ekUUfWqvf8AIPaz7nm//Cr7j/ocNV/P/wCvR/wq+4/6HDVfz/8Ar16RRR9aq9/yD2su55v/AMKvuP8AocNV/P8A+vR/wq+4/wChw1X8/wD69ekUUfWqvf8AIPay7nm//Cr7j/ocNV/P/wCvR/wq+4/6HDVfz/8Ar16RRR9aq9/yD2su55v/AMKvuP8AocNV/P8A+vR/wq+4/wChw1X8/wD69ekUUfWqvf8AIPay7nm//Cr7j/ocNV/P/wCvXX+EtDfQdO+xvqM98c58ybrWzRUzrzmrSYnOTVmFcHqX/Jwfgr6S/wDoBrvK4PUv+Tg/BX0l/wDQDRR+1/hf5BHr6M+iqKKK+ePOCiiigAooooAKKKKACiiigAooooAKhuLq3tx++mRPqaz/ABBqYsbdtpw+K8+vdQkmlMkkpJPbNAHo51rTR/y9x0n9tab/AM/cf615h9qHqaPtQ9TQB6f/AG1pv/P3H+tH9tab/wA/cf615h9qHqaPtQ9TQB6f/bWm/wDP3H+tH9tab/z9x/rXmH2oepo+1D1NAHp/9tab/wA/cf60f21pv/P3H+teYfah6mj7UPU0Aen/ANtab/z9x/rR/bWm/wDP3H+teYfah6mj7UPU0Aen/wBtab/z9x/rR/bWm/8AP3H+teYfah6mj7UPU0AeoprGnO21bqMmraSo4BVgR7GvKYH80HZJ83oTya0tL1e5s3CliydwTQB6QK53xPrLQONPsz++YZkftGtPOvwppUl1u+YLhV/2j0rndOtpb272vkvId8zfyFAFrRdLe9fdyIs5Zj1c+tdfZ2kNrGEjQDHenWdultAsaDGBU1AHwx8fdNm034q6yJUK/aZvPXPcN0P6V6x+zN8UdOt9Ij8I69cpbGIkWkjn5WBOdufXJNWP2vPB8l1a2viuzhLtEPJucDnb/Cf518yKxU5UkH1FehFKrTVzXdH6AXwjt7lbi1kRon5BRgQDXlP7SvxItrDw63hmyYtf3afvsf8ALNa8j+B/ijXD4207TJtRuJbNmCeSz5UVuftSaei6lp2qKuDKhjY+pBrCNLlqJMlKzPFB0ooortLCiiigArt/g14b0LxT4qOl69qAsYGhLRuf4nyMD+dUr/4e+LrPRbfWH0a5ktJ03ho0LbR7+lb3wX+HJ8d3V9b/AG9rCe1UMpKnnnkVEpLlbuDPRtX+B3hyTV7fR9Cvpbu5Yh55MApDH7kHqe1cx8dPg5J4QtotY0QPcadtCzjGTG3r9K+nPAnhWx8KaLHYWpMkmB5sz8s5+tbN/Z21/ZyWl3Ck0Ei7XRhkEVxqvJPfQz5mfEPwp+GOueOr3dDE9vpy/wCsuXGFz6D1qj8S/h/rfgfV3tb63d7Vm/cXCjKuP8a+59H0yw0ixSy061jtrdPuogwKZrmjaZrdqLbVLOK6iDBgrrnBq/rL5vIfOfIHwz+C3iDxdpc+pTg2FvszbmQYMrf4Vwvifwtrfh3XH0fUrGaO5DYQbc7x2I9a/QW3hit4UhhjWONAFVVGABVDUtB0jUr63vr6wgnuLf8A1UjrkrQsS76hznyfonwE8T6j4NbWmKwXjLvitH4Zl9/evN7Dwzrl54iGgRafP/aHmeWYivKnPev0KAAGAMCs6PQ9Jj1htXjsIFvmG1pgvzEUliXrcOc4f4LfC7T/AANpiT3CpPq0qgyy4+57CvSaKK55ScndkNhRRRSAKKKKACiiigAooooAKKKKAPNv2lf+SQat/wAA/nWL4Q/5FTSP+vKH/wBAFbX7Sv8AySDVv+AfzrF8If8AIqaR/wBeUP8A6AK9nC/7qv8AE/yR20v4XzNWiq+otdLZStZRrJcbT5as2AW7c1x+val4s8OafHrF/c2d7axspubeOLayqeuG74raFNz2Zajc7iiqdjqdjeCMQ3EfmSRiRYycPtIznFWLiQxW8sqrvKIzBfXAzios9hElFYXgzxFF4i06W5EBt5IZCkkZOduKo+HPGtprHirUNCSAxta/ck3ZEnr9Kv2U9dNh8r18jq6K5/VPEi2fizT9AjtTM90jO7hv9WB6iqt34quZtal0rQdKbUpbf/j4dpBGkZ7DJ4JoVKT6Bys6qiqekTahPa79Ssks5s/6tZQ4x65FW25UhWGccGoasxC0Vxeh63rX/Cc3Wg6lcW9xEkIlRo49pGSeP0rU8KeIxrt9qtsLUwf2fP5OS2d/HWtJUpRKcWjoKKx/EGqX1jLDb6dpct/PLnHOxFHux4FZ+i+KZ5/ET6Dq2mmwvAoZAJBIrj2IpKnJq6Fyu1zqKKxPGOvr4f01blbc3M0kgjihDYLk1J4R1yHxDokOpRRmIuPnjJyUPpS5JcvNbQOV2ua9cD8fP+ScXX/XaL/0MV31cD8fP+ScXX/XaL/0MVphv40fVFUvjR7z4T/5FnTf+vWP/wBBFadZnhP/AJFnTf8Ar1j/APQRWnXz8/iZ50t2FFFFSIKKKKAPDfj3/wAlX8D/APXT/wBmNdJXN/Hv/kq/gf8A66f+zGukr3Y/wKfp+rO9fw4hRSMyqNzMFHqTgUzz4P8An4h/7+CkIkoqPz4P+fiH/v4KPPg/5+If+/gosMkoqPz4P+fiH/v4KPPg/wCfiH/v4KLASUVH58H/AD8Q/wDfwUefB/z8Q/8AfwUWAkoqPz4P+fiH/v4KPPg/5+If+/gosBJRUfnwf8/EP/fwUefB/wA/EP8A38FFgJKKj8+D/n4h/wC/go8+D/n4h/7+CiwElFR+fB/z8Q/9/BT1ZWGUZWHqpzQIWuD1L/k4PwV9Jf8A0A13lcHqX/Jwfgr6S/8AoBrWj9r/AAv8i49fRn0VRRRXzx5wUUUUAFFFFABRRRQAUUUUAFIxwKWmTf6s/SgDz74g3kiQsV+8CcVzNnDLMUiiUvIw6VuePRmI/U1W8I/8heL/AHT/ACoAZ/Yup/8APqf++hR/Yup/8+p/76Fd9g+lN3pu2713emRmgDg/7F1P/n1P/fQo/sXU/wDn1P8A30K72igDgv7F1P8A59T/AN9Cj+xdT/59T/30K72igDgv7F1P/n1P/fQo/sXU/wDn1P8A30K72igDgv7F1P8A59T/AN9Cj+xdT/59T/30K7x3RQGZ1UHuTxS0AcF/Yup/8+p/76FH9i6n/wA+p/76Fd7RQB5xdW1zZSqJozG/Uc1ckbfHHLjBYc1e8cf8fMP+6aoD/jzgNACByCpOWCHcF9TXU+ArpZoZZJk2S78YNcc0mybB6VoafdyWkyujYH86APUVORS1kaLqSXUA+bmtcdKAKmr6fa6rps+n3sSywToVdSO1fFvxp+GWpeB9ZkmiiabSZmLQzKMhAf4T6Yr7dqlrOlafrFjJY6lax3EDjBVxmtaVVwY07HxN8BbV7j4jWTL0h/eMfYV3H7TkwfS9IQsN3mO2PavSIfhtoPgfWrrUdHkctcrsSF+fLz715X8e9J8Qavq9t9g0m6uLKGMKsqLlSe9bKanVTRV7s8WorRXQtaabyV0u7MmcbfLPWuh0H4YeN9ZmEdtoU8YJxvm+VR+NdTkluyzja9i/Z++Fd34m1iLWNYtni0m3YOA4x5xHQAeleh/DP9nqy094tQ8VXC3U6kMLaP7gPue/5V7xZWtvZWyW1rCkMSDCoowAK5quIVrRIcuwJa262y2whTyVXaEI4xVDTPD2j6bqM2oWNjFb3Ew2yMgxkVq0VyXICiiikAUUUUAFFFFABRRRQAUUUUAFFFFABRRRQAUUUUAFFFFABRRRQB5t+0r/AMkg1b/gH86xfCH/ACKmkf8AXlD/AOgCtr9pX/kkGrf8A/nWL4Q/5FTSP+vKH/0AV7OF/wB1X+J/kjtpfwvmatecau+reMtev/DPm29rp1rIpmYZMki9cdMV6PXPaFYavb+ItQuryKyW1l/1LRA+Yf8AeropSUby69DSDtdlDxP4GsdShint7yawuraMKk6HAwBxu9qyPB3iDxJb+Jl8O6gI9Xt1BzfQcqAB3J4rr9Y0RtVu1a5v5ltFH+oi+XJ927j2xWhY2NpYwiG0t0iQdlFV7b3OWWv6D59LPU890i6Xwz4n8TWMhXy3gN3H2HuP1FYOk2c2h33h3xHvA/tCZkn9t3AzXU/EvwdqmvanaXekvDH8piui7kFkJBx09q1vGPhl9U8IJpdgES5g2NAWOArKfWuhVYWWvxb/AJGiktPPcxtAzqfjfX9cRcw21sYIm64JGeP++azfhofEjaVqF3pcOn4a6kLyXLNukIxwMA9Pf1rrvh54em0Hw39jvyj3crFrhkbIbNZVlovijw7c6hb6FBZ3ljdN5kZnnMbQsevAU57elS6kXzRVulvkLmWqK1z4g1bxH4J1AWdu0Wp2c3l3MMZ5YDrsP0qz8P5vDcl3C2m3V1b3whxcWk4YMSe53f0q3ofh3VtD0KdrGaCXVLibz5g4wjk/w57D3xVfT/D+tX3jGLX9Xt7PTxBHsWO3lMnme7HA9KTcLSSdkJtWaRWsP+Sw3v8A15p/NqX4Uf8AIc8Vf9f/APQU3TmV/jDelWVv9EToc92p2haT4u8P6trE9lpunXkN/c+cpkuyhUdOmw05/C436Ib2t5I7PVxqhtv+JSbQT5/5eM7cfgDXDae89p8S0PiWMNf3KhbOSA/uAv44Oc57V0NxN4y2wXMNjpxfkTWrXJ2+xD7f0xVCDQ9d1TxLBrmuR2tqbMf6NbwyGQE+pbA/lWdO0U7tbfMmOidyh4g1C21L4m2OnTXVvDb6cvnOZHChm645pnw3u4NP8Xaz4fiuYpbfeZrcxuGByegxWl4Y8H7bzUdQ8RWtrc3V3OzqASwRc8DPHak1bwlNbeKNM1rw7BbW/kttuIySoKEYJ75NaOdOzp36fK5V4/CdrXA/Hz/knF1/12i/9DFd9XA/Hz/knF1/12i/9DFYYb+NH1RFL40e8+E/+RZ03/r1j/8AQRWnWZ4T/wCRZ03/AK9Y/wD0EVp18/P4medLdhRRRUiCiiigDw349/8AJV/A/wD10/8AZjXSVzfx7/5Kv4H/AOun/sxrpK92P8Cn6fqzvX8OJQ8QaXDrWj3GmXEs0MU67WeJsOOexrjP+FTaL/0Gda/7/ivQqKuFacFaLKjOUdmee/8ACptF/wCgzrX/AH/FH/CptF/6DOtf9/xXoVFX9aq/zD9rPuee/wDCptF/6DOtf9/xR/wqbRf+gzrX/f8AFehUUfWqv8we1n3PPf8AhU2i/wDQZ1r/AL/ij/hU2i/9BnWv+/4r0Kij61V/mD2s+557/wAKm0X/AKDOtf8Af8Uf8Km0X/oM61/3/FehUUfWqv8AMHtZ9zz3/hU2i/8AQZ1r/v8Aij/hU2i/9BnWv+/4r0Kij61V/mD2s+557/wqbRf+gzrX/f8AFH/CptF/6DOtf9/xXoVFH1qr/MHtZ9zz3/hU2i/9BnWv+/4rrPC+hW/h7TRY2txczoDndO25vzrWoqJ1qk1aTE5ye7CuD1L/AJOD8FfSX/0A13lcHqX/ACcH4K+kv/oBp0ftf4X+QR6+jPoqiiivnjzgooooAKKKKACiiigAooooAKZN/qz9KfTJv9WfpQB5t47/ANW341V8Jf8AIXj/AN0/yqz48/1TfjVXwj/yF4v90/yoAxPF9xu+K0Gmv431DTrN9Nlnlt4Hj+WRXjCgAqTyGb8q3NMuNG0nS73Xrc6lqT2i/vJrkFWYd8DoR+FQePdLtbTxdpPiP+xEvEG6G5aOMFlBGQx9QMY/GrOs32oeIdNutO0bS3WwltJEd5hsBY42hcfjnPtQBpJ4wsX1Gws1hlK3kYbzf4YyV3bT745qtpPibVNV1i4mstODaJAXjM7HDvIvXHtXJ63pOvab4b8K2MFmZr2WeVL1kP3R9nYKc/kK2/Ay63P4btNLm0q40uKztmSczY3zSYPK4J49z7UAPt/H13qenxahomgTXlupcXX75VMRV2Uj3Py5/Gt7V/E1rY+FDr0cTTqUBSIHDMx/h+tUPhPov9j+ArSwmtjDMzztMr8klpnIJ/AiuR8TaFrlldaXpd1eQtpMurlrcLne5dt21h0AGcDHpQB0yePJY/Et3o9/4evLZbeCOfz0kEoZH6EKBntWhrXi7RIdFlnS8djJAxTy4yzA4PUDpXMK3in/AIXBrcVna6YF/s23VHeVsiPLYOMdfauj0vwrHpekakZJBe392ru8pjCjcR0UDoP/ANdAHIaL44t5/hdaXMmm32q/ZtNE08zIYg7KmSRnrnFdlq3i+w0gafDLBPLJcwiUpENxiTbksfasfTLDULf4GxaV9hJv4dIEHkt/E4jxj86gnlv9J8XR6pJ4cvtUjl0tLdTbbSqHjKsGIoA6OPxhpc2p6fbQEyW19btNHcg/KuP4SOxqx4X8RW+vLcNDbyw+S5UCT+Nf73tXBHwZrQh00wQxxG4vGa5XcR9nhdskAeorqfCKXkfi/WkktzFaooWI4wGORyKAHeN/+PqH/dNUP+XGD6mr/jf/AI+of901Q/5cLf6mgChc/wCtNT2Mqk+TJ0P3T6Gqmp3EdsrzSthRVJ7q4hjiuLi1eOCX7j9aAOr0+6lsboc4HcV32lXqXMAZTnivOrdhd6cJgQZI+p/vL2rT8M6ibe6ELN8p5FAHoNQXtwltA0jsBgVDLfwQQeY7jp0rjte1ObUpDFCWEOcEjq3sKAKF/dTaxq+YcsN2yIep7mvQdNsIbTT4rXy1YIvO4Z571j+EtE+yKLy5jCykYjT+4v8AjXSUAVxY2IbcLO3DevlLn+VToioMIqqPQDFLRQAUUUUAFFFFABRRRQAUUUUAFFFFABRRRQAUUUUAFFFFABRRRQAUUUUAFFFFABRRRQB5t+0r/wAkg1b/AIB/OsXwh/yKmkf9eUP/AKAK2v2lf+SQat/wD+dYvhD/AJFTSP8Aryh/9AFezhf91X+J/kjtpfwvmatFVdXumstLurxUDtDE0gUng4GcVn+CdZk8QeHbbVJYEgebOUU5AwcVpyvl5uhVna5tUVy2leLPtF9r0d5bpDb6SSS6sSWUdSazofFfia80mXW7DQ7N9NT5lDzMJWQdSBjHT3rT2EyuRndUVm6FrFnq2mW99DIqicfKrMAc9xV+SSOPHmSImTgbmAyayaadmTYfRXHnxNrOpavd2Xh3TbSeOz+WaS6lKfN2AwD71LofiyW+0jVJrizWG+03PnRBsqT2wetaOjNK5XIzq6RgGUqehGDXBWfivxZc+HB4gj0fSzZcsVE7+ZtBweMY7V1fh/WrXV9IttRjYRrOOFdgDnuKJ0pQ3BxaE0zw/o+m3kl5Y2SxTyffk3Ek/mfetSmvJGhUPIilvu7jjP0pHkjRgryIpPQFgCahty3JbbH0Vy3xB8Wf8IzZKba1F5eOCywk4G0dSaT/AISqb/hXw8Tm0j8zyt/k7jt6+tWqM3FStuVyO1zqqK5LRdU8ZalZWl8NM0dLe4RZB/pD7gpGf7vWusXO0buuOcVM4OLsxNWFrgfj5/yTi6/67Rf+hiu+rgfj5/yTi6/67Rf+hitMN/Gj6oql8aPefCf/ACLOm/8AXrH/AOgitOszwn/yLOm/9esf/oIrTr5+fxM86W7CiiipEFFFFAHhvx7/AOSr+B/+un/sxrpK5v49/wDJV/A//XT/ANmNdJXux/gU/T9Wd6/hxCiiipEFFFFABRRRQAUUUUAFFFFABRRRQAUUUUAFFFFABXB6l/ycH4K+kv8A6Aa7yuD1L/k4PwV9Jf8A0A1tR+1/hf5Fx6+jPoqiiivnjzgooooAKKKKACiiigAooooAKZN/qz9KfTJv9WfpQB5p49/1LfjVbwj/AMheL/dP8qs+Pf8AUt+NVfCpYamhQAsEOAe5xQB3ZAIwQCPQihQFGFUKPQDFcJda/wCNB4lg0aC00NZZoXnCS+Zu8tSATw3qwrWsfEd5Dq9vpOuaeLWe4DGGWMny324yBnnuKAOlIB6gHHSlqkdU08Xq2X2uL7QxwE3ck+lMvdY02yvoLG5ukS4n/wBWnc0AX6zdf0W11kWf2lpUNpOJ4mjbBDCprvVNOtED3F5DGpbZksPvelWPPh8nzhIpj/vA8UAVIdJtItfn1tfM+1zwJA+W+XamccevNX6rR6jp8k3kx3tu8uM7BIM/lU8ziOF5D0VSx/CgB1KOOnFYOm67/aWgPfQmG2kfcIBMeCe2a0rK7V7CK4nmgywGWQ4Qn2zQBcpAB6D8qbJLHGVEkioXbauTjcfQULJG0jRrIpdeqg8igDlfG/8Ax9Q/7pqiP+Qdb/U1e8b/APH1D/umqI/5B1v9TQByvjmOWSyBjyVVwXA9K3/Ary3mki1vAlzb4+Xd1WobtVZ2VgCD1BqCyh+yki2Z0Dfwg8UAdXb2NrCHjtZQq4wynnApEtLWB1kaQFh90lsVQBNvZiHcTLIdztnt2Fc9e3T3WuQ2sbsVj+9z3oA9AgsrjUcbTuT06Af41v6VolvZkSyYkl7EjhfoKj8MRslkmfStqgAooooAKKKKACiiigAooooAKKKKACiiigAooooAKKKKACiiigAooooAKKKKACiiigAooooAKKKKAPNv2lf+SQat/wAA/nWL4Q/5FTSP+vKH/wBAFbX7Sv8AySDVv+AfzrF8If8AIqaR/wBeUP8A6AK9nC/7qv8AE/yR20v4XzH+KP8AkW9R/wCvaT/0E1wvwxtPFcng6yfTtY0+3tju2Ry2Zdhz3O8Z/KvQdYtnvdKurSNgrzQtGpPQEjFZ3gXR59A8NWul3MiSyQ5yydDk5rqhUUaTXW5qpWicX4J0661C/wDGWl31zG89xuikljj2rk8ZAz/Wr9gnivRPCU+kSaRbTxQwSKLn7Rt+Taedu30962vDvh++0nWdc1DzoJDfOXhXB+U5/iqtrOl+L9btzp95dadZ2chxM1qG8xl9PmJHNayqKUt1bT8inJN+RwlrbXNr4A0bXo2cS2F8WbbnBjJ5rqvEMzeIPGegabby5ggX7XMynjpwD+NdWdCs/wDhGn0JFxbtD5fv9axvh54VvPD7XE2pXMVzcSARo6j7qA5AodeMk5dVe3zG5p3ZyV4dam8YahdeAUAQIUvRMf3bSdio7HrWh4PubI+EtftGhli1dEZr7zW3M7HoQeOOOlbGneHvEGgahevoNxYy2l2/mFLsHKt7FSKfpHhG4gttXub24jl1PU02syjCIOwH5mqlVg42v29fmDkrHM+G9N8U33wzSOz1ayjs3STEP2Y+Zjccjfu/pUc80V98N7K7063e2uNHuAsihs9OGP410WjaL4y0vw6mh28uj+SoZRMVffhiT/ex39K1tC8K2+m+FZtFaVpmnDNNI3Vmb/69Eq0U279Qc1+JyPjS+k1W6srmzlZo7G2huiVbAyxIYH/vmr+p3i6z4402XJW3sLMXMvPBLDcP0NWfCHgy80vS9RttQuoriS5Qxxso4VOdufzq14A8KXWhi7k1W4ivJ5tqKwHAjVQoXH0FKU6cU7Pbb5g3FbdDkP7S0/VtP17xBqF/Es8sMkNlbseUjA4/E1t+ErW38R/CmDRbe+jSZoNrnG7YcnqK6nXvD2n32jXlpb6fYxTTRMiSeQo2k9+lZuk+HNR0jwdb6dps9rb6lEozMsQ2yHPfvSdWMo6aO6E5prQyL+48U+B9FtJri8sdR021VY3jS3Mb7Bx97cece1d7ZXCXdpFcx52SKGH41yOt6D4k8SJHZa1cWFvp4YNKtoG3P7fMTXYwRpDCkMYAVFCgD0FY1Wml38iZNW8x9cD8fP8AknF1/wBdov8A0MV31cD8fP8AknF1/wBdov8A0MUYb+NH1QUvjR7z4T/5FnTf+vWP/wBBFadZnhP/AJFnTf8Ar1j/APQRWnXz8/iZ50t2FFFFSIKKKKAPDfj3/wAlX8D/APXT/wBmNdJXN/Hv/kq/gf8A66f+zGukr3Y/wKfp+rO9fw4md4k0+41TRLmwtb6WxmmXatxH95DnqK4T/hXPiP8A6H/VfzNemUVdOtOmrRKjNx2PM/8AhXPiP/of9V/M0f8ACufEf/Q/6r+Zr0yitPrVT+kivayPM/8AhXPiP/of9V/M0f8ACufEf/Q/6r+Zr0yij61U/pIPayPM/wDhXPiP/of9V/M0f8K58R/9D/qv5mvTKKPrVT+kg9rI8z/4Vz4j/wCh/wBV/M0f8K58R/8AQ/6r+Zr0yij61U/pIPayPM/+Fc+I/wDof9V/M0f8K58R/wDQ/wCq/ma9Moo+tVP6SD2sjzP/AIVz4j/6H/VfzNH/AArnxH/0P+q/ma9Moo+tVP6SD2sjzP8A4Vz4j/6H/VfzNdn4R0i80XShZ3uqT6lKCT5033q2aKidec1aX5Eym5LUK4PUv+Tg/BX0l/8AQDXeVwepf8nB+CvpL/6AaKP2v8L/ACCPX0Z9FUUUV88ecFFFFABRRRQAUUUUAFFFFABTJv8AVn6U+mTf6s/SgDzTx7/qW/Gq3hH/AJC8X+6f5Va8e/6pvxqr4R/5C8X+6f5UAM8Q39npvxf0+8vp0hhTQ7nLMf8AprDxUWvzXmoWVz4xCmCDS7SVrCNx99mwC7Dv0GK6jWPCuiaxrdnrGpWSXFzZoywFicLkjPHfp3rWnt4J7V7WWJGgddjRkcFfTFAHmHhvSLGxsdI1/Vr5NU1Bz9ot1jUK291y2cfewCRz2qz4UbT7qS/8Qaqkd1qd1evFbIfmKJGPlwO33jmur0HwX4Y0K5e50rSYraVwQW3s3B9AxOPwqXR/Cnh7SNQuNQ07TIoLm4YtK4ZjuJ6nBOB+FAHE/DrQYtY1PxDd65aw3EMd+Y7eCQblHyKS+D0OTj8BVLxHrzeFvCeu+H1jlkvYpWe2XHWORtwx7KDj8K9R03TLPTnuntIRGbmXzpcd2wBn8gKyPiRptxqXg7UbfT7VJr6SMLHwAx56ZoA8/az8J2HjiG2u5YbWZNNiDyxHZJvIJ+8O/Nb2j6frGsW1/bNqWowaXC+LWRyVmkTGTlup5zzW3Docz+NItUmsoTALGKJmZATvA5rqsDbtwAPTHFAHl3wz8HabcaNPNc3eo3Ukd1KkYuLppFTDHBAPeqWixQeIV0TQZLx4rGC3kuJCkuzzMkqOfUEg/hXqWlaZZ6XHPHZQiJZpnmcDu7HJP5msa88CeFb2zt7S80mOaO2z5XzspXPXlSKAPPNUvru1s9O/tC+lvbDQ9bhdL0nLSoOxP8RHQ+tdT4NzZ+O7qO6mke9vrJZpFLZCnIPA7Cuuj0PSY9Mj01bCH7JFjZERkDH160iaHYJ4hbXFjP2wwiDdnjaKAMXxv/x9Q/7pqgP+QdB/vGr/AI3/AOPqH/dNUB/yD4PqaAKFz/rTViyQRnznGW/hFNMe6bcelN1C8hsbZppmAA6D1NAEOuaitlas7HMr8IPem+AdJluLr7VMCWc7iTWNplrc69qouJVbZn5F7AV7D4X0lbO2T5cHFAG1p8PlQKvtVmkUYFLQAUUUUAFFFFABRRRQAUUUUAFFFFABRRRQAUUUUAFFFFABRRRQAUUUUAFFFFABRRRQAUUUUAFFFFAHm37Sv/JINW/4B/OsXwh/yKmkf9eUP/oAra/aV/5JBq3/AAD+dYvhD/kVNI/68of/AEAV7OF/3Vf4n+SO2l/C+Zq0UU2R0jQvIwVRySTgCqGOorM1fXdM0vTP7RuLlTAfuFDneewHrWK/izVI7H+0JPC90tmMFpPNBIXP3sY/GtI05S2RSi2dbRWdYa1p17o51a3uAbMKWaQ8YA61g6D480/WfEn9j2drNtKF0nbhWA9BQqU3fTYFFnX0UVgePdaudA8OvqNrHG8olRMOMjBzUxi5NRQkruxv0Vk6lrK6d4aXWLiIuBEjsinGSwHSqtz4nhgutHtzayM+qIXXDf6sDHX86apyeyHys6Cig9aKgkKKKKACiiigArgfj5/yTi6/67Rf+hiu+rgfj5/yTi6/67Rf+hit8N/Gj6o0pfGj3nwn/wAizpv/AF6x/wDoIrTrM8J/8izpv/XrH/6CK06+fn8TPOluwoooqRBRRRQB4b8e/wDkq/gf/rp/7Ma6Sub+Pf8AyVfwP/10/wDZjXSV7sf4FP0/Vnev4cQoooqRBRRRQAUUUUAFFFFABRRRQAUUUUAFFFFABRRRQAVwepf8nB+CvpL/AOgGu8rg9S/5OD8FfSX/ANANbUftf4X+Rcevoz6Kooor5484KKKKACiiigAooooAKKKKACmTf6s/Sn01xlaAPN/HcUht2ZRk88Vj6Jeizuo7nbuAGCK7HxLbh90b8d1J9a4+W0CMVA2mgDo/+Eqt/wDng9H/AAlVv/zweuZ+zt60fZ29aAOm/wCEqt/+eD0f8JVb/wDPB65n7O3rR9nb1oA6b/hKrf8A54PR/wAJVb/88Hrmfs7etH2dvWgDpv8AhKrf/ng9H/CVW/8AzweuZ+zt60fZ29aAOm/4Sq3/AOeD0f8ACVW//PB65n7O3rR9nb1oA6b/AISq3/54PR/wlVv/AM8Hrmfs7etH2dvWgC3r+pLqU6OkZQKMc96DlbWFD1HNQQQojbpPmI6CotW1KGyiM1w43H7q9zQAuo3sFjbmaZgPQdya5u3gvPEGoLJKrCIH5E7ClsrO81/URNMrbM/KvYCvVfCnh2O0iUsmDQAeEfD8dpCpKDOPSuviQIoA6URRrGoAFPoAKKKKACiiigAooooAKKKKACiiigAooooAKKKKACiiigAooooAKKKKACiiigAooooAKKKKACiiigAooooA82/aV/5JBq3/AAD+dYvhD/kVNI/68of/AEAVtftK/wDJINW/4B/OsXwh/wAippH/AF5Q/wDoAr2cL/uq/wAT/JHbS/hfMk8SajJpWi3WoRWr3LwxlhGo64Hf2rzywjvvHzt/aHiaGC1Uhvsdm4UgEcqxHNeqVyfinwHoutSm8jj+xX+dwuYflYt2zjrXVQqRjvo+5rCSRg+MdNtdP8QeD9HtUK2STjEbHIO08Zz1r0hlRo2RwPLKlWHt3rkNb8J399odgp1Iy6vp7LJFcv8AxMOefrTrm78bzaXJaR6LBFctGUFwZ1IBx1xmqn78Y2e39XG/eS1M34TpFLDrtiyLJZrdsqRMMrgnpikkiig+M9pDDGkca6eQqIMADnoKl+Hd1HpmmXOkGzaPXELSSQSttM59QT1FQTWPi2TxzF4k/sCMKluYfK+0rk++c1q/4k7voV9pnW6t4l0PSrj7PqGoRwS4ztb0rA+Jtxa6n4Ca4tZhJC88ZVx3612NsZJIEe4gWOUj5k4OD9ayPG1pf3mgtBplna3Vx5ikRTgbMdzzXNTcVOJnFpNHJ/E+2tpPB+liSaZJH8mMKszKCDjqAcGs1PDumj4habpqXd28UNoZCTeOdrZHAO7j6Cuk8beEv7ej0Vzp9tJPAyrck4G2PH3R7ZqvpvgOxtvHU2oDSbSPTUhT7OABw/c4rphViqdubuaxklHc71QFQKM4AAGTS1z8cnika9co0FsNLCf6OwxuLe9VY5vHH9h3LPbWf9pCQ+QoK7SnbNcns/NGPL5nVUVW0s3jadbtqCot2UHnBOgbvirNQ1YQUUUUhBXA/Hz/AJJxdf8AXaL/ANDFd9XA/Hz/AJJxdf8AXaL/ANDFb4b+NH1RpS+NHvPhP/kWdN/69Y//AEEVp1meE/8AkWdN/wCvWP8A9BFadfPz+JnnS3YUUUVIgooooA8N+Pf/ACVfwP8A9dP/AGY10lc38e/+Sr+B/wDrp/7Ma6Svdj/Ap+n6s71/DiZ/iKHUrjRrmHR7pbW+ZcQyt0U561xP9hfFL/oa7T/vn/61ejUVcKrgrJL7ioyaPOf7C+KX/Q12n/fP/wBaj+wvil/0Ndp/3z/9avRqKv6xLsvuQ/aPsvuPOf7C+KX/AENdp/3z/wDWo/sL4pf9DXaf98//AFq9Goo+sS7L7kHtH2X3HnP9hfFL/oa7T/vn/wCtR/YXxS/6Gu0/75/+tXo1FH1iXZfcg9o+y+485/sL4pf9DXaf98//AFqP7C+KX/Q12n/fP/1q9Goo+sS7L7kHtH2X3GX4Xt9XtdGih1y8S8vgW3yoOCMnH6YrUoorBu7uQ2FFFFIQUUUUAFcHqX/Jwfgr6S/+gGu8rg9S/wCTg/BX0l/9ANbUftf4X+Rcevoz6Kooor5484KKKKACiiigAooooAKKKKACg0UUAZms2C3cLKRzXnutaXqdq5MDFl7AivVSAarT2kUv3lBoA8Ull15WwIl/Ko/tGvf88V/KvY30a2Y/cX8qadEtf+ea0AePfaNe/wCeK/lR9o17/niv5V7B/Ylr/wA81o/sS1/55rQB4/8AaNe/54r+VH2jXv8Aniv5V7B/Ylr/AM81o/sS1/55rQB4/wDaNe/54r+VH2jXv+eK/lXsH9iWv/PNaP7Etf8AnmtAHj/2jXv+eK/lR9o17/niv5V7B/Ylr/zzWj+xLX/nmtAHj/2jXv8Aniv5UfaNe/54r+Vewf2Ja/8APNaP7Etf+ea0AePmbX2BURhc98Uun+Gb6/uxLdl5G9+1ewDRbUfwL+VWrfT4IfuqKAMDwz4djs41JQAgV1MaBFAFKqhRxTqACiiigAooooAKKKKACiiigAooooAKKKKACiiigAooooAKKKKACiiigAooooAKKKKACiiigAooooAKKKKACiiigDzb9pX/AJJBq3/AP51i+EP+RU0j/ryh/wDQBW1+0r/ySDVv+AfzrF8If8ippH/XlD/6AK9nC/7qv8T/ACR20v4XzNWiiiqGFFFFAEZghM4nMMZlAwHKjcB9akoooAKKKKACiiigAooooAKKKKACiiigArgfj5/yTi6/67Rf+hiu+rgfj5/yTi6/67Rf+hit8N/Gj6o0pfGj3nwn/wAizpv/AF6x/wDoIrTrM8J/8izpv/XrH/6CK06+fn8TPOluwoooqRBRRRQB4b8e/wDkq/gf/rp/7Ma6Sub+Pf8AyVfwP/10/wDZjXSV7sf4FP0/Vnev4cQoooqRBRRRQAUUUUAFFFFABRRRQAUUUUAFFFFABSMQqlm4A6k9KyfGWq/2L4avdRDBWijOwnsx4H615JY2niTxHZx3up67NEknzbIuMitoUk480nZFqOl2z1vVPEuhaaha81S1THUCQMfyHNcLo2v6f4n+PfhS40ZpLiG180SuI2AXKHk5HSuLvtCtp9Vi0HQ7aXUtXuG2s5ORGO5NfSfwe+G2n+B9KDsqTanMoM02OnsKqtOjh6Tlq200vn1HOUKcb9WegUUUV84eaFFFFABRRRQAUUUUAFFFFABRRRQAUUUUAFFFFABRRTWdF6sB+NJtILjqKge8t0HMq1BJqluvTLfSspYilHeSM5VoR3ZeorJfWF52Rn8ahfVpj90Ba5pZlh49bmMsZSXU3KM1zcl/cMfvnFWNJklkvBliR3rOGZwnNQityI42MpKKRuUUUV6Z2hRRRQAUUUUAFFFFABRRRQAUUUUAFFFFABRRRQAUUUUAFFFFABRRRQAUUUUAFFFFABRRRQAUUUUAFFFFABRRRQAUUUUAFFFFAHm37Sv/ACSDVv8AgH86xfCH/IqaR/15Q/8AoAra/aV/5JBq3/AP51i+EP8AkVNI/wCvKH/0AV7OF/3Vf4n+SO2l/C+Zq0UUVQwooooAKKKKACiiigAooooAKKKKACiiigAo5pD0NeLX2q+IvFWu6jHaas1pp0MpRNg5xWtOnz3bdki4xuevX2q6bYqWu7+2hx1DyqD+Wa8s+MfjLQdZ8LS6Jpd2bq8kmjKqiMc4YHg45rA17R9K0i2E2p3VzqV03EUZb5mbtxXqPwK+EqxSR+KvEtoqzt89taMP9X6E+9bqVDDx9tJt226XZacKa52z2nwqrL4b01WUqwtkBBHI+UVpUKAoCqMAdBRXzMndtnmN3YUUUUhBRRRQB4b8e/8Akq/gf/rp/wCzGukrk/2jb61034k+DL29mENvCxaRz/CAx5o/4WP4J/6D0P8A3w/+FfQU6c5Yenyq+n6s9CMW6cbI6yiuT/4WP4K/6D0P/fD/AOFH/Cx/BX/Qeh/74f8Awo9hV/lf3D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F+O12f7BtNJQ831wkZA9M5/pXOXd5fSSWnhbw3AbrUpFEZ2dIx3JNVPH2pz+NvG2n2PhFjflVwrKpAVjxk56Yr6E+Efw6svBumiefFzq04zPOwyQfQVriJww1KPPvvbz8yqklTgubfsHwj+Hdl4N07z59tzq04zPOwyQfQV31FFfPVasqsnKT1POlJyd2FFFFZkhRRRQAUUUUAFFFFABRRRQAUUUUAFVLy+jtm2spJxVuq17aR3Kc8MOhrGv7Tkfs9zOrz8vublCTWDnCx1DJqlw3TAqpcwSQyFWXFRV83VxmJu1KVjxp4mtezZYe8uG6yNUTSyN95iaZRXNKpOW7MHOT3YpJ9aSiioJCiiigArW0BPnd/bFZNb2iJtty3rXflsOauvI68FG9VGhRRRX057YUUUUAFFFFABRRRQAUUUUAFFFFABRRRQAUUUUAFFFFABRRRQAUU2SRIxl2AFZt3qqKCsIyfU1hWxFOirzZnUrQpr3maMsiRrudgBWVeaozNshGB61nT3EkzZdiasaXamaYFh8o615FTH1MRJU6WlzzpYqdaXJT0NjTfM+zAysSTzVmgDAAHQUV7dOPJFRPThHlikFFFFWUFFFFABRRRQAUUUUAFFFFABRRRQB5t+0r/wAkg1b/AIB/OsXwh/yKmkf9eUP/AKAK2v2lv+SQat/wH+defeGviB4PtfDum20+twpLFaxI6lG4YKAR0r28HCUsKuVX1f5I7qMW6Wi6neUVyf8AwsfwV/0Hof8Avh/8KP8AhY/gr/oPQ/8AfD/4Vr7Cr/K/uL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X8Xah/Zfhu/vt2DDCzD6gV4x4d1KHQfCi3UimS6vGLxxLyzMenFdB8WfG+h6t4XOm6HqC3lzPIFKIjZI79q7H4FfCuZVt/EviyLdOFBtbVukY7E+9bSUaFDmq6Xe3V2LdoU7zJ/gz8NLi6uY/F/jCLdct89tav0jHYn3r3JQFAVQAB0AoACgAAADoBRXgYjESry5pfd2PPqVHN3YUUUVgZhRRRQAUUUUAZWueHND1x431fS7a9aIYQyrnaPas3/hX3gr/AKFrTv8Av1XT0VpGrUirKTKU5LZnMf8ACvvBX/Qtad/36o/4V94K/wCha07/AL9V09FP29X+Z/eP2ku5zH/CvvBX/Qtad/36o/4V94K/6FrTv+/VdPRR7er/ADP7w9pLucx/wr7wV/0LWnf9+qP+FfeCv+ha07/v1XT0Ue3q/wAz+8PaS7nMf8K+8Ff9C1p3/fqj/hX3gr/oWtO/79V09FHt6v8AM/vD2ku5zH/CvvBX/Qtad/36o/4V94K/6FrTv+/VdPRR7er/ADP7w9pLucx/wr7wV/0LWnf9+qP+FfeCv+ha07/v1XT0Ue3q/wAz+8PaS7nMf8K+8Ff9C1p3/fqj/hX3gr/oWtO/79V09FHt6v8AM/vD2ku5j6N4W8O6NcG40vR7S0lIwXjTBxWxRRUSlKTvJ3Jbb3CiiipEFFFFABRRRQAUUUUAFFFFABRRRQAUUUUAFFFFAEN1bx3CFWHPY1gXtq9u+DyOxrpaZNEkyFXUEVw4vBRxCutGc2Iw0aqv1OUoq7f2LwMWUEp61Sr5qpSlSlyyR4k4Sg7SCiiioJCiiigAq1a3s1uNqkbfQiqtFXCpKm+aLsyoTlB3izct9VRsCQYPqKuR3MEn3ZBXL0oYr0JFejSzWrH4lc7IY+a+LU60EHpRXMxXk8f3ZDVuLVpV4ZVau+nmtGXxaHXDHU3vobdFZ0erQn7yMtWI762cZEldcMVRntJHRGvTlsyzRUazwt0kX86eHU/xD862Uk9maKSYtFGRRVDCiiigAopCy/3hTTLGOrr+dJyS3YrofRVd723XrIPwqvJqsK/dUtWM8VRhvJGcq1OO7NCgkDqQKxJtWlb/AFahapzXc8n3pDXFUzWlH4dTmnj6a21N6a9t4vvPk+grPudWY5WJQPc1lkk9TSV51bM609I6HHUx1SW2hJLPLKcu5NR0VJBC80gVVJNcHvTl3Zy+9Ni20LTSBFro7SBYIQg69zTLC0S2j9XPU1Zr6PAYP2EeaXxM9nC4b2Su9wooor0TrCiiigAooooAKKKKACiiigAooooAKKKKAKuq6dY6pZPZajax3Ns/3o5BlTWF/wAK+8Ff9C1p3/fqunoq41JxVotopSa2ZzH/AAr7wV/0LWnf9+qP+FfeCv8AoWtO/wC/VdPRVe3q/wAz+8ftJdzmP+FfeCv+ha07/v1R/wAK+8Ff9C1p3/fqunoo9vV/mf3h7SXc5j/hX3gr/oWtO/79Uf8ACvvBX/Qtad/36rp6KPb1f5n94e0l3OY/4V94K/6FrTv+/VH/AAr7wV/0LWnf9+q6eij29X+Z/eHtJdzmP+FfeCv+ha07/v1R/wAK+8Ff9C1p3/fqunoo9vV/mf3h7SXc5j/hX3gr/oWtO/79Uf8ACvvBX/Qtad/36rp6KPb1f5n94e0l3OY/4V94K/6FrTv+/VH/AAr7wV/0LWnf9+q6eij29X+Z/eHtJdznLbwL4Ptp0ng8O2EcqHcrCPkGujACgAAADoBRRUSnKXxO5Lk3uwoooqRBRRRQAUUUUAFFFFABRRRQAUUUUAFFFFABRRRQAUUUUAFFFFABRRRQAUUUUAFFFFABRRRQAUUUUAFFFFABRRRQAUUUUAFFFFABRRRQAUUUUAFFFFACOqupVhkGsPUdPMJMkfKfyrdoIBGCMiubE4WGIjaW5jWoRqqzORorW1PT+ssI47ispgVODXzFfDzoS5ZHiVaMqTtISiiisTIKKms7driXYpxxU02nXEZ+7ke1axoVJR5ktDRUpyjzJaFOinvHIv3lIphFZNNbmbTQUUUUAFGTRRQA7e3rThNKP4z+dR0U1JrZjUmupMt1MP8Alo3504Xlxj/WN+dV6KtVqi+0yvaT7lj7Zcf89D+dIbuc/wDLRvzqCij21T+Zh7WfckM8p6yN+dNMjHqxptFQ5Se7Jcm+oZNFFFIQUUUUAFFTQ28spwqk1qWmlKpDTHJ9K6aGEq1n7q0N6WHnU2Rn2llLcNwML3Nbtpax26AKPm7mpkVUXaoAFLX0GFwMKGu7PWoYaNLXqFFFFdp0hRRRQAUUUUAFFFFABRRRQAUUUUAFFFFABRRRQAUUUUAFFFFABRRRQAUUUUAFFFFABRRRQAUUUUAFFFFABRRRQAUUUUAFFFFABRRRQAUUUUAFFFFABRRRQAUUUUAFFFFABRRRQAUUUUAFFFFABRRRQAUUUUAFFFFABRRRQAUUUUAFFFFABRRRQAUUUUAFFFFABRRRQAUUUUAFFFFABWZqWnq4MkIw3cVp0VlWoQrR5ZIzqU41I2kckyspwwwaSug1GxW4BdOH/nWFLG0blWBBFfMYrCTw8tdjxa+HlSfkaWgp87N7Vs1naGm23LeprRr6DAQ5aET1sLHlpIY8Ub/eQH8KrS6dbuc7cH2q5RXROjCfxK5rKnGW6MmTSBklJD+NVpNLuF6AN9K36K455ZQl0sc8sFSl0OYe0nU4aMio2jdTgqa6ummNG6qD+Fc0snj9mRjLL10Zym0+lJXUNa27f8sl/Ko20+1Jz5ePpWEsoqdJIyeXz6M5uiugbTLcnPOfrTTpMHq2frWbyqv5EPAVTBord/smDP3m/Ol/sm39W/Ol/ZdfyF9RqmDRXQrpluOxJ+tSJY2y/wDLMH61aymq92i1l8+rOcCMegNSx2szn5Yya6NIYV+7Go/CpBXRDJ19qRrHL19pmHDpMzcuQoq9BpkEZy3zn3q9RXdSwFCn0udUMLSh0ERVQYVQB7CloorsSsdAUUUUAFFFFABRRRQAUUUUAFFFFABRRRQAUUUUAFFFFABRRRQAUUUUAFFFFABRRRQAUUUUAFFFFABRRRQAUUUUAFFFFABRRRQAUUUUAFFFFABRRRQAUUUUAFFFFABRRRQAUUUUAFFFFABRRRQAUUUUAFFFFABRRRQAUUUUAFFFFABRRRQAUUUUAFFFFABRRRQAUUUUAFFFFABRRRQAUUUUAFFFFABRRRQAVWvLOO4XkAN2NWaKicIzjyyWhMoqSsyK0hFvCIwc4qWiinGKilFDSSVkFFFFUMKKKKACiiigAooooAKKKKACiiigAooooAKKKKACiiigAooooAKKKKACiiigAooooAKKKKACiiigAooooAKKKKACiiigAooooAKKKKACiiigAooooAKKKKACiiigAooooAKKKKACiiigAooooAKKKKACiiigAooooAT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FV6KAP/9k="/>
          <p:cNvSpPr>
            <a:spLocks noChangeAspect="1" noChangeArrowheads="1"/>
          </p:cNvSpPr>
          <p:nvPr/>
        </p:nvSpPr>
        <p:spPr bwMode="auto">
          <a:xfrm>
            <a:off x="212725" y="-144463"/>
            <a:ext cx="6497900" cy="649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Google Shape;328;p32">
            <a:extLst>
              <a:ext uri="{FF2B5EF4-FFF2-40B4-BE49-F238E27FC236}">
                <a16:creationId xmlns:a16="http://schemas.microsoft.com/office/drawing/2014/main" id="{DB510A29-7821-64AF-4987-A23AFF34188D}"/>
              </a:ext>
            </a:extLst>
          </p:cNvPr>
          <p:cNvSpPr txBox="1">
            <a:spLocks/>
          </p:cNvSpPr>
          <p:nvPr/>
        </p:nvSpPr>
        <p:spPr>
          <a:xfrm>
            <a:off x="3040146" y="550473"/>
            <a:ext cx="2886017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Viga"/>
              <a:buNone/>
              <a:defRPr sz="2400" b="0" i="0" u="none" strike="noStrike" cap="none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bg-BG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MITM атака</a:t>
            </a:r>
            <a:endParaRPr lang="en-US"/>
          </a:p>
        </p:txBody>
      </p:sp>
      <p:pic>
        <p:nvPicPr>
          <p:cNvPr id="7" name="Graphic 7">
            <a:extLst>
              <a:ext uri="{FF2B5EF4-FFF2-40B4-BE49-F238E27FC236}">
                <a16:creationId xmlns:a16="http://schemas.microsoft.com/office/drawing/2014/main" id="{CAE98274-25D2-A0F5-B980-36B72F18C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0782" y="966152"/>
            <a:ext cx="6269954" cy="445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10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331;p32"/>
          <p:cNvSpPr/>
          <p:nvPr/>
        </p:nvSpPr>
        <p:spPr>
          <a:xfrm rot="20258021">
            <a:off x="2262625" y="2271756"/>
            <a:ext cx="2687138" cy="3392536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2"/>
          <p:cNvSpPr/>
          <p:nvPr/>
        </p:nvSpPr>
        <p:spPr>
          <a:xfrm rot="3964709">
            <a:off x="-107301" y="-644148"/>
            <a:ext cx="2814295" cy="3797762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2"/>
          <p:cNvSpPr/>
          <p:nvPr/>
        </p:nvSpPr>
        <p:spPr>
          <a:xfrm>
            <a:off x="3650822" y="2633495"/>
            <a:ext cx="12710" cy="35957"/>
          </a:xfrm>
          <a:custGeom>
            <a:avLst/>
            <a:gdLst/>
            <a:ahLst/>
            <a:cxnLst/>
            <a:rect l="l" t="t" r="r" b="b"/>
            <a:pathLst>
              <a:path w="667" h="1887" extrusionOk="0">
                <a:moveTo>
                  <a:pt x="506" y="0"/>
                </a:moveTo>
                <a:cubicBezTo>
                  <a:pt x="453" y="0"/>
                  <a:pt x="402" y="30"/>
                  <a:pt x="378" y="81"/>
                </a:cubicBezTo>
                <a:cubicBezTo>
                  <a:pt x="123" y="591"/>
                  <a:pt x="0" y="1135"/>
                  <a:pt x="0" y="1746"/>
                </a:cubicBezTo>
                <a:cubicBezTo>
                  <a:pt x="0" y="1824"/>
                  <a:pt x="63" y="1886"/>
                  <a:pt x="140" y="1886"/>
                </a:cubicBezTo>
                <a:cubicBezTo>
                  <a:pt x="218" y="1886"/>
                  <a:pt x="280" y="1824"/>
                  <a:pt x="280" y="1746"/>
                </a:cubicBezTo>
                <a:cubicBezTo>
                  <a:pt x="280" y="1181"/>
                  <a:pt x="394" y="677"/>
                  <a:pt x="630" y="206"/>
                </a:cubicBezTo>
                <a:cubicBezTo>
                  <a:pt x="667" y="136"/>
                  <a:pt x="639" y="50"/>
                  <a:pt x="569" y="15"/>
                </a:cubicBezTo>
                <a:cubicBezTo>
                  <a:pt x="549" y="5"/>
                  <a:pt x="527" y="0"/>
                  <a:pt x="5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AutoShape 4" descr="data:image/jpg;base64,%20/9j/4AAQSkZJRgABAQEAYABgAAD/2wBDAAUDBAQEAwUEBAQFBQUGBwwIBwcHBw8LCwkMEQ8SEhEPERETFhwXExQaFRERGCEYGh0dHx8fExciJCIeJBweHx7/2wBDAQUFBQcGBw4ICA4eFBEUHh4eHh4eHh4eHh4eHh4eHh4eHh4eHh4eHh4eHh4eHh4eHh4eHh4eHh4eHh4eHh4eHh7/wAARCAG8A1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rqNjpVhLf6jdRWttEpZ5ZG2qo+tWq+ff2orpbjxv4K0DXLmW08L3c7G9cEhJGBG1XPQDr1oAvan8ate8T6hJpnwp8JXWtBW2nUrn9zbA+xb734VLpVn+0O2uWV7ql54f+x+apuLWHghO4Bz1r17w5Y6Pp+lQW+hw2sdkqgR/Z8FSPqOtaNACLnaN3XHNLWRrniPS9G1HTrC/nMc2oyGO3G0kMwGcVr0AFFchp3j3T774mX/AIGjtbgXdnbrO0xA8sgjp65rI8BePr3XPil4s8H3trFEukMrQOpOXQnHP5igD0aivKvjn8UNT8GLBpfhTRP7e1+ZTN9l3bVjhX7zse1dD4e+IGm3nwttfHWp/wCh20lv5sidSG6bR6kngUAdpRXFfC34kaJ8Qba8fTILu0ns3CzW90myQA5w2PQ4NZfxQ+IF/wCEfiB4N0VLWKSx12aaGaRidyMoTbj/AL6NAHpNFc78RfFdn4N8LXOtXYMjIAsEK8tLIeFUD61xnwG+JuseOP7csvE2hDQ9U0p0eSDfuAhkDFGJ9cKaAPVaK830j4y+FdT+IB8IW6XgkLGOG9aPFvM4+8qt3I4r0igAorz7xt8SF0zVToPhnRbvxJrS482C1KhIP992IA+mc1U+G/xK1PXvGd94P8ReGbjRdWtYBcYaRHRkPTlSf1oA9MrCh8WaLN4yl8JQzvJqsNv9okjVCVRM45bpW7Xhvha6tbL9qbxbLeXUNvH/AGQnzSyBAPnXuaAPcqK4rWPin4F0zU7PTH8QWlzeXc6wRxWz+adx/wB3PFT6L4+0nVPH+p+DYYZ0vdPgE8kjgbGBI4HfvQB11cV8Qdb8ZaRrmhr4e8PpqemTz+XqL+aFeFTjDAd+9cX8QPjjNodzcT+H/COp6/o9g4W/v7YLsTnGFBILfgK6Txt8ToND+G+jeM7Wwllg1O7toFhlG10EpIyQe4xQB6IhLIGIwSOnpS1FZzfaLSKfGPMQNj6ivJPil8T9fg8XQ+B/hzpMWsa9sM15JK22C0jHTcfU9gPQ0AewUVyPwo8Rar4i8NvLrlmlrqdpcNbXSpnYXABypPUYYV11AFXUtRsNNgNxqF5Baxf35XCj8zXMf8LS+HIDFvGuhrtJB3XiDp1781Y+Ivgfw54201IPEVm9zFbh2jVZSnJHPTr0rwf9lj4Y+Adb8MapdahokN1d2mr3VuDISSqrKwUfligD0/U/j58NbN/Kt9Xm1ObHEen27Tsf++a6P4d+Mrvxes11/wAI7qGl2IAMMl4hjeT/AIAeRVyz8M+DvDlp50Wl6XYQx9ZXRVA/4Ea2r27hs9Mmvsb4YYjJhO6gZ4oAs0VyXwq8dab8QvC417Tbee2j8+WExTgb1KOV7cc4zS6h8RfCNj4yt/CNzqyLq052rEEYgE9AWAwD7ZoA6yimyyJFE8sjBERSzMegA6mvAdb+LvjnV9T1XUvAugWt14X0Tc11eXDlTc7PvLEB1P1xQB9AUVynifxxY+G/h1J401S2uBawwpLLEgG8biBjn61BrvxE0XSvBll4jaOeY6jGpsbOMZmndhkIB0z7nigDsqK8d8B/GqbVNe1PRPFXhPVPDt1ZWzXYMyh0aIdeVJGcV6roWqWetaVBqdhJ5ltOu5GxjIoAu0VyXxM8c2HgXT7C8vrWe5F7epaIsIGQWB557cVnfEn4paL4Dihm1bTtUlhmt/OWS3tzIo/2TjofrxQB31FcB4F+L3gfxbpdreWurJZSXCBvIvQYWUntlsA/gTXexSRzRrJFIsiMMhlOQfxoAdWFqPizRbHxXYeF553OqXyNJDEiFvlXqSe1bteIeKJobb9rDw7NcTxwxjSZ8tIwVR8h7mgD2+uM07WvGH/CyrvR77QUTw/5W62v0lBJOOhH1pPFPxS8CeHYwb7xHYvIWVViglErkk4HC5qG98fxw/E7RvCMdqXi1O0a4WfpjAyBigDuqKbLIkUTyyMERFLMxOAAOpNcr4O+IXhfxZLfLo2oLLHZy+S8rAojP6KTjd+FAHWUU2WQRwvJgsFUtgd65H4W+P8AS/iDpd5qGl29xAlpctbukwG7cPpQB2FFcj4g+I/g/QvFNl4Z1LVki1O8YJFEEZsE9AxAwM89fSuuHIyOlABRRRQAUUUUAFFFFABRRRQAUUUUAFFFFABRRRQAUUUUAFFFFABRRRQAUUUUAFFFFABRRRQAUUUUAFFFFABRRRQAUUUUAFFFFABRRRQAUUUUAFFFFABRRRQAUUUUAFFFFABRRRQAUUUUAFFFFABWR4s8M6J4q0p9M12wivLZugccqfUHsa16bLJHDG0krqiKMszHAAoA8Vu/g54m8OTG6+HPju9sEQ5Swv0+0RfQHK4H51Vs/ix408EapDpvxZ8ORW9nK4RNY0+QyQ89C6kDb+Zr3OCaKeJZYZEkjYZDKcg149+1hr2jxfC7UvDbeXd6vqsRt7K1QB5PMbgNjqOe9AC/tHSr/wAI74c8W2MolgsNUt5TIh4MbuoJ+mDXrsN1DLZLeK48hoxIG7bcZz+Vee6R4DmvPgLa+B9YcG7OliBpMk7JNvDfgcV534Vk+L2raBD8N9U0j+zIbMfZrrXBJnfAvAKD+8VA/OgC78AtZh8XfHHx/wCIrdVa1hZbS2kB++qnGf0q/wCEZE039qDxi0jBYG0Y3Uhx02yJn9Cah/ZQ0yzsZ/GTaemy1XWJoYR1wquQOe/SuV+MmtXWjfHi90vTIgdQ1/RlsYgQfmDTRbz/AN8bqAPRfhjYDXG8UeO9UVTJqIkt7fdyEt0BwR6Zz+lcF8I0k8VeHfCHhBm36faSyX1/GR96NWPlf+Pha9y/smDQfhvJpNsMR22nsg/BTXlP7GOn3LeCJ9Zvogsple1t2x1hDZH60AadoYdC/aoFnAoht9V0KWRkRMAyRyRBf0Zqh/afQx658Pr9CN8WtrGAR2fGf5UnxFYr+1R4F2nG7SbwNjuN8VS/td3sOk+DtD1qZcpY61BKWx060AaniWNvGnxo0/QmAfSfD0X2247hrknaqH/gJzXDa5qj6N8bPiJa6ZII5tQsNMtocdPNYTf0Br0r4DWc03h278VX0YW/165a5k9kHypj/gIFeW+H9PudV/bA8S2zRh9PitbW5mJHSRN4T9GagDd+M+gWvhH4b+FbqzhWG40u/iZnC/MWkIMhz9c16R8XvF6+EvhpqXiKH5pVt826n+JmHFcz+1jx8Hbth1F3AQfT5qwP2nbO/vf2fLOe0V5PsyW884UZJQKCaAMr4S6Z8Ux4Tjt9M0fT9IudRzcX2tXc5lmkd+SRFtHGMfxV6j4L8GaZ4Hiutb1XVZdQ1a5A+16jcDBY+ijsPbJq34H8e+FNa8Hafq1rrVikDWyFg8yqYyBggjtXNf23/wALH8d29lorGTw1pL77q6H3LmUfwD1Xpz9aAG6z8PfiHrOuXk1z8SmtNLkmZoba2sMOqE8Df5nYe1eVeEPhPo19+0L4i0LXdW1fVI4NOWUSyXG13JdeGwOR7V9W14fZeXp37XF0rSGNr/R8qD/GQR/hQB3nh34WeAtBuI7nT/DtotzE25JnBZ1Prk14N4zvNR0/9o3xDoeibm1PX7KO2iK8GKN2AkcH1VCzD6V9W14VoltZv+17qk9xEpuY9JzbsRyM4Bx+GaAPWfC3hnTNC8MQaFDbxvAiAS7lz5jdyfXmuA/ah06Cb4ZWNsgWGKHWbN1VRx8rnivW68w/afjjb4SXs0jui21xFPuTqNpoA6jxPr0Phj4a3WuysFWz0/zFz3bb8o/PFcV+zJ4bks/CVx4s1RTJrHiCY3U0rjkR/wACj25NZH7SV5M3wC09YtzWt3LYrcuO0e9CSfau2/4TPw54Z8FaZHb3kN1cNbpHaWkDBnkbbwAB29TQB21tHaQSSQ26xI7HzHVepzxk/lU9cf8ADfRdUgS58QeIZWbV9RwWjDHZBEPuxgfmc+9dhQBxfxU1zxlo1hbjwf4Xttdln3rN514YBDwMHhG3d/TpXzt+zpb/ABb1SPxdZ6HfaToCxa1ILtZYTOySsqsdvK5GGFfXjDKkeorwn9n+T+yvjB8TPDcjMr/2ml2FY9Q0EfNAG1ZfB/VNUnim8eeN77XkQhjawQ/ZoSfQjc2R+Veqz2sb6c9kigRmLywOwGMVOzKqlmYADqSa4jwd4yvNb8fa/oPkW8thp+0wXcDZDZ6o3+0KAPLfgDr8fhL4XeLp50yNN1i9SNF6ufOfAAqP4j+FW8N+BPDfiC+8uTxFJr9hPe3BHzO73CbgD2XnpWZ8OrKbUvjLrng4rJ9htdXbU7nK4Rhu3eWfr/Wu3/aulRNA8Nw7sFtessL64nSgC1+0/wCJtQ074e2+i6KzLq/iGeOyg2feUORvP/fO6u78BeEdM8L+CLLwzbwI9vFAElyP9acck/WvJvifOh/aO+HFvqDCOwjheZGkIEfm7CADn6133jbxu0sn/CNeC3i1HXrkbQyHdFaqesjkenp3oAz/ANpy2ivvgP4ntYJEULbD7vIG1gcfpXLfs7WJ8ZWuk+LdQQvp+lWEdppcT8rv/wCWjkeowAPqa6D4waL/AGH+zx4gsBNLcTLYs0srnLO3c10nwMt7K3+E/h6OwjVIjZoxCjHzEc0AbviXRbXUtK1GMW8X2m5tHg83aN2CDxmuH/Zlv2ufhqljMx+06fdzW8qnqMMcfpXqBr5/1iH4gfDT4latN4S8NjXNC8QYlWNZNptrgcZOf4SMmgBv7SviC3vviR4A8C2+yWabUhd3QzzGijC/nuP5V6j8Y4ov+FYa4DGjbbJwu5QccV4c3hm8tfj54Im1yYT6/ew3d5fEciNQYtkY9AuW/OvSf2lvFWp6B4IvLS08M3erQXls6yzQSBRBx1II5oAd8KfCPhbxP8H/AAzJquh2ksn9nRLvC4YELjOR3rK8W6drXwhWPxF4e1K41Hw8ZlW9068k3NGD/FG/p7Y/GsT4N+PvGa/C/QNN0D4b396I7NFW7kvESNsDrgjNbsngb4heP9Qjk+IOqWmn6HFIsiaXp6kNIR08xiTn8MUAauveE/HnizVRqum/EH+ytCvIo5oLaPT90qqyA43eYP5V5NqfwqsW/aN0TQtc8Qa1q0Vxp0skksk4VshTwOOB7V9VW0MVtbRW8CBIokCIo7KBgCvE/iX5en/tK+B7+SQxfaYJYQexOCMUAdnonwf+HekyLLB4ctppVIKyT5dgR35rmfGVpHD+0t4NmXAD6fMAuOBjNex14/8AFMRW/wAdfAF68joxL2646NuJ4P50AH7VXiXUNJ8BRaDo0hj1TxBdR6dA46qJGCuf++Saz/EHwJhn+FemeH/DurXGjarpyrNHPGfllmHJ3jvk+9RfH66tLP4u/Dq51hlj0yO9fMkn3FcxsFz+OK9U8QeNvC2h6RNqmoa1Zpbxpu+WUEt7ADqaAOM+AnjrV/EEGo+FfFdslv4k0QiO62HKTL0Dj61x37P2pR+FfD3xFllVFTTtUYxjoGds7R+LED8a3vgDp+o614q8R/EnULR7OPWCIbGFxhvJU5DH3NcDolrd6j8fPE3gWBX+wS6rHqGogqQrQorFce/meXQBueP/AAzHZfCqDxXfRJ/bt1q0F7JLJy6D5gsYPoMn869/0eRpdIs5G6vAjH6lRXk/7WUkVr8K7NC3lqdXtY19/vYH6V6toX/IDsP+vaP/ANBFAFyiiigAooooAKKKKACiiigAooooAKKKKACiiigAooooAKKKKACiiigAooooAKKKKACiiigAooooAKKKKACiiigAooooAKKKKACiiigAooooAKKKKACiiigAooooAKKKKACiiigAooooAKKKKACs3xTo8Ov+Hr7RriaWGK7haJpIzhlB7g1pUUAfPunfs8+JNLQ2+mfGTxHb2nRIWgV9i+gJau1+HfwZ8P8AhXUxrV/eXviDWhyL2/kLlf8AdU5C16bRQAVFef8AHpN/1zb+VS02RRJGyHowINAHjP7JJU+D9ePQ/wBu3WR3/wBYa67XPhppWr/FnSPiFd3EjXelW7wwW+wbMtxuJ9cZpvwo+HcfgO41poNSluYtSu3uBGwwI9xJwPzrvKAI7qCO6tpLeZd0cilWHqDVPw7oum+H9Ji0vSbZbe0izsQds1oUUAcxrPgnStU8daV4wuGk+36ZBJBCAfl2uVJz/wB8iq3xe8B2PxH8I/8ACN6jdSW1ubmK4ZkUMTsOdvPrXYUUAVdIsYdM0u1062XENtEsSD2UYFUtN8N6Pp2v3+u2lmqahqCotzNnJYJnaPbqa16KAMDx94V0/wAZeHJND1QuLaR1c7Dg5U5Faa6bZnSE0qaFJ7UQiEpIMhlAxzVyigDySX9nX4XPfSXS6TeRCR97wxXrrET/ALoOK9M0DRdL0HTItN0exhs7SIYSOJcAVfooAK5bU/Aui6h4/wBO8bTrKNU0+JooSrkKVIIII79a6migArmh4M0kfEE+NgHGpG1+zHn5Sv0rpaKACsbxt4es/Ffha/8AD98zLBexGNmXque4rZooAwJfCek3XgxfCepQ/bdPECwMsnVgOh9jxWD4H+EPgfwdqX9o6Rp0zXQBWOS6naYxj0Xd0rvaKACiiigArzT4g/CDS/E/iQeJtP1fUdB1koI5bmyfHmgdNy5wa9LooA8j/wCFN6jdMsesfEPXry06NDH+5LD/AHlOa9D8I+F9F8K6YNP0WzW3i6sxO55D6sx5JrZooApWmk6Zaajc6hbWMEV3c486ZUAZ8DAyfwrk/ix8PYfHiaQsuoyWf9m38V2NiBt+xw2056ZxXc0UAcn4++Hvhnxxp1tZeILSSUWzBoZYZTHIhAxww5FT+BfA3hvwVaPb6BYmHzP9ZLI5eR/qx5NdLRQBneJtHtPEGgX2i3yk215A8MmOuGGM0zwpolr4c8P2mi2JY29rGEQt1xWpRQAUUUUAeHa8V/4a/wDDwb/oBXWM+u6OvQ/jH/yTHXv+vN/5Vm+KvhtDrXxQ0TxwmpTW0+mxPE0SDiRWK8fpXX+J9It9e0G80e6Z1huojGxQ4IB9KAOU/Z8/5I14Y/68Y/5V3lZHgzQLXwv4X0/QLN5JILKFYkaQ5YgDvWvQAVy3jHwLovinW9F1jUll+06NOJ7Vo3K4bOefUV1NFABXMeMPBlh4k1rQtVuZpYrjRrxLqHZ0Yqc7T7GunooA57x74M8O+ONFbSPEdgt3bEhhztZCO6sOQa4jw9+z98O9Jvku2tL7UDEwaKO8u3ljXHT5Twa9YooAZBFHBCsMMaxxoMKqjAAqpbaRpltqk+qQWMEd9cLtlnVAHdc5wT6VeooA4n4yeAYviN4as9Em1CSxS31GG9MiIGJ8vd8uD67q7GygFtZw2ysWEUaoCe+Bi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iluIIhmSVF+ppNpbjSb2JaKyrjxDpUPDXSk+1UpfF2mr9ze/0rCWLoR3kjphgsRPaDOiork38aW38Nu+Peoj41TtbGsXmOGX2jdZVin9g7GiuNHjVc/8AHvT18ax4+a3OaP7Sw38wPKcX/KdfRXLR+M7NuWhcDvVmLxZpjAbiy/WrWOw7+2jOWXYmO8GdBRWXB4g0qb7t0n+FXYby1mGY542/4FW8atOXwyTOedCpD4otE9FIrK3Qg/jS1oZBRRRQAUUUUAFV7m8trZ0SaZUZzhQT1qxXn/j24L6oFVvuD9a5MZifq9PnsduAwv1qryN2PQAcjI6UVxPhTxJs2Wd6xIPCse1dqrBlDKcg9DV4bEwxEOaJGLwlTDT5Zi0UUV0HKFFFFABRRRQAUUUUAFFFFABRRRQAUUUUAFFFFABRRRQAUUUUAFFFFABRRRQAUUUUAFFFFABRRRQAUUUUAFFFFABRRRQAUUUUAFFFFABRRRQAUUUUAFFFFABRRRQAUUUUAFFFFABRRRQAUUUUAFFFFABRRRQAUUUUAFFFFABRRRQAUUUUAFFFFABRRRQAUUUUAFFFFABRRRQAUUUUAFFFFABRUVzcQ20RkmkVFHcmuP1zxcTuhsBgf3zXNiMVSoK82dWGwdXEu0Edbe3trZxl7iZEHoTzXN6j4ygTK2kZc+pri7q6uLly80jMT6moa8Ovm9SelNWR9HhsjpQ1qu7/AANq+8Salck/vii+i8VlTXE8pJklZifU1FRXmTrVKnxSuevTw9KkrQikBJ9aKKKyNQooooGFFFFABRRRQAoYjoSKcssikFXII96ZRTuxNJl+DV7+H7tw/tzWja+K9ShxuYSD/arn6K2hia0PhkznqYShU+KKO2tPGsZ4ubcr7rzWxZ+I9MuQMThCez8V5jQCQciu2nm1ePxann1ckw0/h0PYop4ZRmORWHsakryG3vrq3bdFMyn61s2PizULfCy4mXvnrXoUs5py+NWPMrZDVj/Ddz0RjhSfQV5V4hm8/VZn/wBo11cfi+0mtZFkR4pNpx6ZxXDSu0kjO3UnNc2a4qFWEVB3OvJsHUoznKorDQcHI611fhXxI0DLa3rExnhWPauUory6GInQnzQZ7GJw1PEQ5Jo9kjdZEDowZT0Ip1efeFvEUlpIttcsWhJwCf4a76GWOaMSRsGUjgg19ZhcXDERvHc+KxmCqYWfLLbox9FFFdRxhRRRQAUUUUAFFFFABRRRQAUUUUAFFFFABRRRQAUUUUAFFFFABRRRQAUUUUAFFFFABRRRQAUUUUAFFFFABRRRQAUUUUAFFFFABRRRQAUUUUAFFFFABQeBzRTZUWSNo2+6wwaAOP8AFXxN8G+HPNjvdWSWeIFmhgUyNj8OP1rIs/i7p93YR6hB4U8UvZSAFLj7Gmwj1+/n9Kl8deE9B0L4a64mk6VDGxhaVjt3MTnJ5PNc74Y+Ikuo+CNK0vwP4fudV1FrZFZpo/Kt4QR94sRhseg60AdL438WWurfCLVdd8NXxYmHbG6/KyMSBjnoea6XwC9xJ4L0iS6Z2na1QyFzkk4715h468LzeE/2f9Us7m5We9llgluJI12qWM6cAdhXpvhy8t9P8DWV7eSrFBDZq8jscAACgDdZlVdzMFHqTisvxVZ6jqGhT2+kamunXbbTHcFN4XBBPGR1FebONS+IkF3r2oaleaF4Vtlf7MkR2S3GBzKxPRfQUz4f+IpdW+AmrXsd/PdSWqXMcc8n3iFztNAHrGlrcR6bAl5cLPOqASSqMBz61ZrxG61jWv8AhmvRNZtr2VL0eXJLIvLMu9gR/Kuj8a+INcuNAsNL8N3SW+pS6at7czuu7yY9mQfckg0Ael1y3/CWM3xOk8Gx2JYR6bHfPcbuAHd1Ax/wCud0nx9qkPgXQL8aHd61fXlt+9+znC71wDk9s15vH4i+JGo/tCzSWXhS30W7m0GBDFd3azAxCWUrJ8uMcluOvFAH0nTJZY4l3SyJGPVmwK4Xwpa+ONKmv9c8ceINNuLZYiyW1nA0aRADuWJya84Hii38dWsmsTrq+pi6Lf2XpVmpSPZ/CZJOitQB75dX1napG9xcxRLIdqMzYDH61OzKqlmIAHUmvLdJ8BavdfBv/hG/EF882rBXmhffloW3FkXI644Gfaud8PeKNc+Illpfg3zprW/s38vxJOnysjRnDqv+9g4PvQB7opDDKkEeormPBnimTxDrGt2n2EwQ6dOsUcpbPm9cnHbpWZ4h8W6noF8uh6H4Pv8AV5I4x5bLKI0b23sMV5T8KNX+Keqa54qj0rR9N0h/ta71vJRP5JOf7uM0AfSNFc18P9M8Uabp048Wa1bareyylw1vEY0Rf7oBJNdLQAUUUUAFFFFABRRRQAUUUUAFFFFABRRRQAUUUUAFZ2tatb6bAWkYGTHyoOppuv6tDploZGIMh4Va811K9mvrlppmJJ7eleZj8wWHXLH4vyPXy3LHiXzz0j+ZZ1jWLrUpSZHITso6Vm0UV8xOpKpLmk7s+vp04U48sVZBRVi2srq4YCGF3z6Ctqx8JahPhptsS+5zV0sPVq/BG5nVxVGj8ckjnaUAnoCa7yz8G2keDPMznvjita20HTIPu26k+pr0KeT15fFZHmVM9w8fhTZ5gkEz/djc/hVmPStQkPy2sh/CvU4rW3jACQov4VKFUdFA/CuqOSr7UjjnxBL7MDzBPD2qMP8Aj1f296lXwvqpI/cgfU16XRWyyaj3Zg8+r9EjzX/hFtV/55D86a3hjVV/5Y5/GvTKKf8AY9Duyf7dxHZHlz+H9UU82r49RVZ9L1BDhrSUfUV61SFVPVQfwqJZLT6SZrHP6q3ijx+S3mjbDxOPwqMqw6qRXsD21u67WhQj6VTn0PTZvvWyj6VzzyWX2ZHTDiCP2oHlVFehXfg/T5stG7xt+lZF54NuowTbzJL7dK5KmV4iHS/od1LOMLU+1b1OUorRu9F1C2J8y3fA7gZrPdWU4ZSD71wzpyg7SVj0IVYTV4u4lFFFQaBRRRQAUUUUAFdB4Y8QSafIIZiXhY/lXP0VrRrToyUoMxr0IV4OE1oexW00dxCssTBlYcEVJXmnhvXZtNmCSMXhY8jPSvRbO6hu4FmhYMpFfV4PGwxMfPsfFY7ATwktdV0ZNRRRXacAUUUUAFFFFABRRRQAUUUUAFFFFABRRRQAUUUUAR3M8VtbyXE7iOKNSzsegArxjXPiZ46KXPirRPDdrJ4QsZCskk85W4uEU4LxoFIIOMjnkYrrPjje3K+GbfRrFit1qtwsC/7mRv8A0Ndda6Lp1voEOhi2RrCGBYFiYcFFGAD+AoAp+LbPWNT0aIaLqy6VcB0kMrx7wVBBKnkdRxW1b7xbx+Ywd9o3MOhPrXEfHu7uNO+EHiO8s5GimgsJXjZTgqQhxVe6sdQ1z4OaVdW+uXumXcekR3JmtyMu3kA4bI6ZoA9CrG8ctcJ4L1uS0kaK4jsJ3icdQ4jYg/nivK/hKPid/wAKx0HXrXWbHWhdWMdw9rcxlZXLKDgSZwPyrtNO8WQeJtC1vR7yzl0zWbexlF1ZynJQFSNyt0YZPUUAW/g7qN9qvw40a81KXzbtoAJX9WrqknheVokmjaRfvKGBI+orx7wv4h/4RP4LWkdrmbUrm4Nnp8XeSZug9uAT+FQR6DP4I+IvhC+TULm5utZaeLVfNcnzSIyy4HQYb+VAHtlMjmhkcpHLG7DqFYEivMvi144jstfsfB1pfyWVxdRNcXc8SF3jgXAIQD+Ill/DNYngHQdQuviDaa5oq6pYaDawSLczXz4e/dsbTsPK7cHnvuoA9rpokjMhjEilx1UHkfhXh/ijxprGkfHrU9JguJJ45PD0ZsbP+EzNOV3/AICuhs/AV/ouoweMJPEGp3OoxxM19bK2Y7gnB2qOwHagDsfiD4k/4RXw3Jq32Y3LLIsaxg4yWNbOnTPc6fb3EkflvLErsmc7SRkivAfjh468Xan4FnWw8A3cNqLiM/a7i7RNhycfIRk11GmWfxi17S9OLatouh2bQRO+2FpJmG0ZAYHAoA9dPAqOOeGQMY5o329drA4ryf4k+NIJPFY8Gx6nc2cVtAs2oy2kZeZg33UQDvxzTfhVoeor4yutetIb/TPDrW4ijgvJMvcvk/vSvVeuMH0oA9Xsry1vY2ktLiOZFYoxQ5wwOCPrUwdSxUMCw6jPIrxLVtc/4VP471W3kjll0nW1e6sIlycXRBLIPdnzj610mhtq/gzwo+u6xb3ut6zfuJLiKDnZuPCqOwGaAOh8VeKpNH8T6FosNibhtTn8t33YESd2966mvm/4geL/AB9qHxL8I/Y/BP8AZha52wSXV6jCXOeqjBX8a9O8MaX8T7jxJb6l4k13SYtNiDbrC0t2DMSOMsTjigD0KiiigAooooAKKKKACiiigDC+IH/Il6vnp9lk/wDQTWb8GYYIvhjoHkRRoGsoydgAzxXT6lZwahp9xY3KloZ42jcD0Iwaq+F9FsvDmgWeh6d5v2SziEUXmNubaOmTQByf7QJVfhTqjupZEkt3cAZ+UToT+gNcb8Tdesry38E+EW1GPT9M1ZBdXUsjbVe3iAzHk9yWX8q9pv7O1v7OSzvIEnt5RteNxkMPesPxF4F8J+IbazttY0S2uorL/j3VgR5Y9BjtQBx1ze/8Jzf2vhnwymzwxZFTf3oG1Zdv3Yo/XJHJ6YNZ/wAJ47Nvhn4u0u3jULbyXUZjAwBlWwK9Z0nTbDSbJLLTbWK1t0GFjjGAKisdF0uxju47OyigW8JM4QY3kjBJ/OgDyWwge4/ZSENurNPBp7lVQZO9ZCcVofDK3uLj4W3viXUkeO5v9NUKkgw0KRwhCv0LKW/GvS9J0fT9L0z+zbO3VbXJPlnkc9amu7G1udMl054wttLG0TInHykYOKAOD/ZzcSfCjTHDbgWfB9s1T1D7Pa/tIW08ikS3WiRwo2eDtkkOP/Hq7zwl4f03wvoNvomkxtHZ24xGrNk/nUt3oumXWsW2rz2qPe2ylYZT1UHqKAMD4yw3dx8M9cisUd5zbNtVOprl/hT48+H1n8N9Llh1OxtGitVWaDbtlVgOQUxnNerMqspVlBU8EHvXLL8OfA66p/ai+GdPW837/NCHO71xnFAGLpHiC5t9D1jx3raS2dqylrK3mOCsYHy5Hqx5/GvOfDc178PdQtviRqYL6X4ocTazsXJsjIcqeOqrkZPsa908V+HdM8TeHrjQtUjc2U6hXWNtpwOmKWLw9pC+Hl0CSzjn04ReUYZRuDLjHNAEnhzWLPX9GttX08s1tcpvjLLgkfSvPvhG9vB8SPHmmorJLHcwyMG7hg3Ir02ztrezto7a1hSGGMbURBgKPSqlroumWusXWr29okd7dKFnlHVwOmaANCiiigAooooAKKKKACiiigAooooAKKKKACiiigAqvqF3HZWr3Epwqj86sVwfjjU5Lm7FjBlkQ/MB3NcuMxKw9Ny69DswOFeJqqHTqYetahNqF68sjfLn5R6CqaIzttRSx9AK3tG8L3l7iSb9zH7jk12el6HYWCDZEHf+81eBRy+viZc89L9z6avmeHwkfZw1a7HEaX4Z1C8IZk8qP1aup03wpp9thpszP79K6EAAYAwKK9mhltCl0u/M8DE5tiK2l7LyIobeGEYiiVB7CpaKK70ktjzW29WFFFFMQUUUUAFFFFABRRRQAUUUUAFFFFABRRRQAjKrDDKCPeqF7o2nXYIlt1z6jitCiplCM1aSuXCpODvF2OQ1DwbCcvaSsPRTXN6hol/Z58yFiPUDNep01wu0lgCPcV51bKqNTWOh6mHznEU9Je8jxxgVOGBB9DSVf8QOj6pMyKANx6VQr5iceWTR9hTlzwUu4UUUVBYUUUUAFa/h7WrjTbgDcWhJ+ZayKK0p1JU5KUXqZVaUKsXCauj17T72C+t1mgcMD1HpVivLNC1e40y4DI2YyfmU16RpeoW+oW6ywuDxyvcGvqsFjo4iNnpI+MzDLp4WV1rEt0UUV3nmhRRRQAUUUUAFFFFABRRRQAUUUUAFFFFAHk/x/kfTtX8GeIZt407TdQdrxlBO1WCgE+3Br0R/EWgpYi+bWbD7OV3CTz1wR+dW9TsLPU7KSy1C2jubeQYeOQZBFcZB8I/A8M6uNMdolOVt2lJiH4UAc/8AErXJvGHw68XDSbVn0aLR7oC4kUr9ofymxsB5xn1xWhJrz6P8BNOvrfSrzVgNDjjeK027x+4AJ+YgcV6DLpljJpUmlm2jWzkiMTRKMAqRgj8qz7/TbbTfBl9p1jFthjspUjTrgbDgUAeNfAHxn4q/4VDoGnaf4F1WR4bKNIru4eJbeQbRgjDbsfhXb+GvCviIahrPi7xTLZ/2xeaa9mltZkmKOPhgMsAScqKtfs8NL/wpfwvFPA8EkOnxRsjjByFFd7KvmRsh6MCKAPBfgfC3ifxKs0yl9P8ADpkRFYfK1wxGGHuuD+ddR8aLlrXx14BkVQxOoSpg+6YrtvBHhTS/COmzWOlowSa4e4kZzkszHml8S+FdK8Qajpd/qCzGbS5jNbbHwNxGOeOaAPKzquh6F+0XqreKmhtVu7AfYJ7lf3Zww3KGPAP+FddrXiqHxLqln4b8Iz/alLiS+u4f9VBEP4d3ct2xnpXVeJfCvh3xLHHHr2kWuoLH9zzVyV/GpvD2gaN4ftPsmi6dBYw5yViXGaAPK9Q03T5f2stNa4Ul7bwqGg92+0MOfwr2es2TQtLk8RJ4ga1U6klv9nWbuI927b+ZrSoA4T47wxy/Da/MyFo4mWRgPY103g64juvCOj3URzHLYwup9igNXdTsbXUrCaxvYVmt5lKyI3RhRptlbadp9vYWcQitreNY4kHRVAwB+VAHiXgfWNA0H4x+M7bxTNb2V7Pc+daS3YwHiJ42sePwrtZvEC+MPE9rpXh2ZptLtG8y/u48iNj2jU9z3yOOa6LxL4N8L+JZUl13Q7S/kQYV5V5A+orQ0XSNM0WyWy0qyhs7deiRrgUAeP8AxP0y4+JHjO40nSLtIZfDMYnhc4Ie6xuT3wrYz9K6/wCFXxGsfF0I0yW2ntdctI8X9q6EeSw469Dn2roNC8I6Lo2u6hrVlFILzUHLzsz5GT6DtWlaaTplnqFxqFrYwQ3Vz/rpUXDP9TQB5x8Y3gtPH3gC8mVhv1hIFfspYHrXqgrO1vRNL1oWw1K0S4+yzCeHd/A46MK0QMAAdKACiiigAooooAKKKKACio5Z4YSPNmjjz03MBmmfbLP/AJ+oP+/gp2YWJ6Kg+2Wf/P1B/wB/BR9ss/8An6g/7+CizHYnoqD7ZZ/8/UH/AH8FH2yz/wCfqD/v4KLMLE9FQfbLP/n6g/7+Cj7ZZ/8AP1B/38FFmFieioPtln/z9Qf9/BR9ss/+fqD/AL+CizCxPRUH2yz/AOfqD/v4KPtln/z9Qf8AfwUWYWJ6Kg+2Wf8Az9Qf9/BR9ss/+fqD/v4KLMLE9FQfbLP/AJ+oP+/go+2Wf/P1B/38FFmFieioPtln/wA/UH/fwUfbLP8A5+oP+/goswsT0VB9ss/+fqD/AL+CnJdW0jBUuIWY9AHBJosxWJaKKKQBRRRQAUUUUAFFFFABRRRQAUUUUAFZ0OjWEd2915IaRjnLc4rRoqZQjK3Mti4VJwvyu1wAAGAMCiiiqICiiigAooooAKKKKACiiigAooooAKKKKACiiigAooooAKKKKACiiigAqtqcvk6fPL/dQn9Ks1h+NpzDokir1fC/hWVefJTlLsjfDU/aVYx7s84nfzJnf1JNMpdjf3T+VSpbTufliY/hXxNm2foF4xW5DRV6LSNQk+7ayH8KuReGdUk/5Y7R71pHD1ZbRZlLFUY/FJGLRXTQ+Dr5hl3Rfxq7D4K5Bkuj9AK6I5diZfZOaea4WP2zjKK9Ah8HWC/fkdj+VXofDelRgfuC2PVq3jk9d72RzTz3DrZNnmQVieFJrU0K6v7C6EkEblSeVwcGvRItJ0+P7tpF/wB81YS3gT7sKL9FrqpZPOElLnszjrZ5CpFx5Lp9xbaRpYEkZdpZQSPSpKKK91bHzj3CiiimIKKKKACiiigAooooAKKKKACiiigAopsjpGpaR1RR1LHAqL7ZZ/8AP1B/38FOzAnoIDAggEHqDUH2yz/5+oP+/go+2Wf/AD9Qf9/BRZjsSwxxwxiOGNI0XgKowB+FOqD7ZZ/8/UH/AH8FH2yz/wCfqD/v4KLMLE9FQfbLP/n6g/7+Cj7ZZ/8AP1B/38FFmFieioPtln/z9Qf9/BR9ss/+fqD/AL+CizCxPRUH2yz/AOfqD/v4KPtln/z9Qf8AfwUWYWJ6Kg+2Wf8Az9Qf9/BR9ss/+fqD/v4KLMLE9FQfbLP/AJ+oP+/go+2Wf/P1B/38FFmFieioPtln/wA/UH/fwUfbLP8A5+oP+/goswsT0VB9ss/+fqD/AL+Cj7ZZ/wDP1B/38FFmFieigEEZByPWikIKKKKACiiigDwP9pSz/tTx94R0qS6uYIbrKSGCUocFj6Vkf8Kk0b/oNa7/AOBh/wAK6H49/wDJV/A//XT/ANmNdJX0NKtOnh6ai7afqz0YTlGnGzPOv+FSaN/0Gtd/8DD/AIUf8Kk0b/oNa7/4GH/CvRaKr61W/mH7Wfc86/4VJo3/AEGtd/8AAw/4Uf8ACpNG/wCg1rv/AIGH/CvRaKPrVb+YPaz7nnX/AAqTRv8AoNa7/wCBh/wo/wCFSaN/0Gtd/wDAw/4V6LRR9arfzB7Wfc86/wCFSaN/0Gtd/wDAw/4Uf8Kk0b/oNa7/AOBh/wAK9Foo+tVv5g9rPuedf8Kk0b/oNa7/AOBh/wAKP+FSaN/0Gtd/8DD/AIV6LRR9arfzB7Wfc86/4VJo3/Qa13/wMP8AhR/wqTRv+g1rv/gYf8K9Foo+tVv5g9rPuedf8Kk0b/oNa7/4GH/Cj/hUmjf9BrXf/Aw/4V6LRR9arfzB7Wfc86/4VJo3/Qa13/wMP+FH/CpNG/6DWu/+Bh/wr0Wij61W/mD2s+551/wqTRv+g1rv/gYf8KzvD3h2Hwt8dPCVlZahqE8U7SO4uJy3IjavVq4PUv8Ak4PwV9Jf/QDVwr1JqSk9LP8AIanJppvoz6Kooor5k8wKKKKACiiigAooooAKKKKACiiigAooooAKKKKACiiigAooooAKKKKACiiigAooooAKKKKACiiigAooooAKKKKACisHxX4v8P8Ahi2M2salDbjspbk15Prv7SPh22laPTdPnusfxt901cacpbIaTZ7tUN3aw3cXlzxh19DXzcn7Tl15g3eH7fZnnDNnH511Ph/9ozwveyrFqNrNZkn75+6KcsPK2qKXNF3R7DFpWnxY2WkQx7VZS3gQYWJB/wABrN8OeI9F8Q2i3WkX8N1GR/A3Na1YqnGOysEqk5fE2IFUdAB+FLRRVEBRRRQAUUUUAFFFFABRRRQAUUUUAFFFFABRRRQAUUUUAFFFFABRRRQB5x+0jJJH8I9WeOR42G3DKxBHPqK8m0L4XaVfaJY3s2s62JLi3jlcLdnALKCcce9er/tK/wDJINW/4B/OsXwh/wAippH/AF5Q/wDoAr3MFUlTwt4u2r/JHfQk40tO5x//AAqTRv8AoNa7/wCBh/wo/wCFSaN/0Gtd/wDAw/4V6LRW/wBarfzF+1n3POv+FSaN/wBBrXf/AAMP+FH/AAqTRv8AoNa7/wCBh/wr0Wij61W/mD2s+551/wAKk0b/AKDWu/8AgYf8KP8AhUmjf9BrXf8AwMP+Fei0UfWq38we1n3POv8AhUmjf9BrXf8AwMP+FH/CpNG/6DWu/wDgYf8ACvRaKPrVb+YPaz7nnX/CpNG/6DWu/wDgYf8ACj/hUmjf9BrXf/Aw/wCFei0UfWq38we1n3POv+FSaN/0Gtd/8DD/AIUf8Kk0b/oNa7/4GH/CvRaKPrVb+YPaz7nnX/CpNG/6DWu/+Bh/wo/4VJo3/Qa13/wMP+Fei0UfWq38we1n3POv+FSaN/0Gtd/8DD/hR/wqTRv+g1rv/gYf8K9Foo+tVv5g9rPuedf8Kk0b/oNa7/4GH/CuY+J3gOx8M+EptWsdW1iSZJEUCW6JXDMAf517ZXA/Hz/knF1/12i/9DFa4fEVZVYpvqXTqSckmz3nwoSfDWmkkk/Zo8k/7orTrM8J/wDIs6b/ANesf/oIrTr5mfxM8uW7CiiipEFFFFAHhvx7/wCSr+B/+un/ALMa6Sub+Pf/ACVfwP8A9dP/AGY10le7H+BT9P1Z3r+HEKKKKkQUUUUAFFFFABRRRQAUUUUAFFFFABRRRQAUUUUAFcHqX/Jwfgr6S/8AoBrvK4PUv+Tg/BX0l/8AQDW1H7X+F/kXHr6M+iqKKK+ePOCiiigAooooAKKKKACiiigAooooAKKKKACiiigAooooAKKKKACiiigAooooAKKKKACiiigAooooAKKKKACvFPjr8ZofDAk0Tw9LHNqhGJJByIf/AK9dP8evHK+C/BzyQOBf3eY7cdx6t+GRXxLd3E13dS3VxI0k0rF3ZjkknrXTQpc3vMuMSzresanrV897ql7Nd3Dnl5XLGqNFFdpYUUUUAbHhXxNrXhnUkvtHvpraVTkhWIDD0NfXHwS+LVl43txYX2y21aNeUzgSe4r4vq/4f1a90PWLbVNPmaK4t3DowPpWdSkprzE1c/RSivA7r9o7Rrfw7bPDaPc6m8Y8xOio2O9XvgL8TtX8a6/qTaxcQW9tHHmKIEADn3ridGSTbM+Vnt1FVv7Qsf8An8t/+/go/tCx/wCfy3/7+CshFmiq39oWP/P5b/8AfwUf2hY/8/lv/wB/BQBZoqt/aFj/AM/lv/38FH9oWP8Az+W//fwUAWaKrf2hY/8AP5b/APfwVJDcW85IhnjkI67GBxQBLRRRQAUUUUAFFFFABRRRQAUUUUAFFFFAHm37Sv8AySDVv+AfzrF8If8AIqaR/wBeUP8A6AK2v2lf+SQat/wD+dYvhD/kVNI/68of/QBXs4X/AHVf4n+SO2l/C+Zq0VU1i6ey0q6u41DPDE0gB6EgZrP8C6xNr/hu11S4jSOSbOVToMHFacj5eboVZ2ubdFc34X8QXOra9rOnzQxpHYSbEZerDPesn4jeOLjw9MtvplqlzMmGuC/3Y1JA/mRVxozlPkW5Sg27HdUVzHiHxSdI8L2mptAJbm7KRxRg8b26fhWdpFj4u0/Xm1KZbW7gviBKkZP7leuRmhUna7dg5dLncUVxF1rt/D8TV0x7zy9P+zGRkbAUHI5z+NdjbXVtdAm2uIpgOpjcNj8qmdNxtfqJxaJqK4O71bVNX8eXXh+21R9Kt7OASM8YG6TP1qz8NNb1HUptXsb64+2LY3GyK6PWQHPBxxxirdGSjzf1qNwaVzs6K5rVPENxaeONP0JYojb3MJkeQ/eXBqva+KLzVfFEmnaLbxzWNsCtzcPnG/0Wl7KVr/MXIzraK5Lwx4smutQ1HS9ahS0vbNmbC8K0fZhTfDXijUNah1K/js4xYwsy2rZwZSO+TxjNDozVx8jOvory+38ca02vSwtbAyfZ1xa+avlq+3k7vTPavTomZokZgAxUEgetFSlKna4Sg47jq4H4+f8AJOLr/rtF/wChiu+rgfj5/wAk4uv+u0X/AKGKrDfxo+qHS+NHvPhP/kWdN/69Y/8A0EVp1meE/wDkWdN/69Y//QRWnXz8/iZ50t2FFFFSIKKKKAPDfj3/AMlX8D/9dP8A2Y10lc38e/8Akq/gf/rp/wCzGukr3Y/wKfp+rO9fw4hRQKXa390/lUiEopdrf3T+VG1v7p/KgBKKXa390/lRtb+6fyoASil2t/dP5UbW/un8qAEopdrf3T+VG1v7p/KgBKKXa390/lRtb+6fyoASil2t/dP5UbW/un8qAEopdrf3T+VIQR1GKACuD1L/AJOD8FfSX/0A13lcHqX/ACcH4K+kv/oBraj9r/C/yLj19GfRVFFFfPHnBRRRQAUUUUAFFFFABRRRQAUUUUAFFFFABRRRQAUUUUAFFFFABRRRQAUUUUAFFFFABRRRQAUUUUAFFY+ra7BaubeD99P3A6L9TWOt5f38mPMd+eVT7tAHzR+1P4ibWPiI9hG5NvYRiMLngPzuP8q5z4UfDbWPH1862f7myhYCa4boD6D1NZ3xWaRviVrqTE5W8K89hgV9SfBKzbRfh3pctnD+5mjMjyJzuO49cfl+Fd05+zpqxo3ZGPH+zh4TGmrC91ctdhcGbccE+uOleJfGH4U6p4BmW48w3emyNhJgOnsfSvtGxvo7lQMgP6etc58YdMtdV+HmrW91s2rAzgt2IGRWFOvJS1ZKk7nwVRSDoKWu80CiiigCS1EbXMSzNtiLgOfQZ5r6H8L+Gvg61lE9n4gmFw0YMwhumBB75wa+dK7z4RfEI+Aru6nGnpeeem3DAcfnUVItrQGez/8ACM/DD/oYdR/8C3/xo/4Rn4Yf9DDqP/gW/wDjWB/w0g//AELcP5LR/wANIP8A9C3D+S1hyVCdTf8A+EZ+GH/Qw6j/AOBb/wCNH/CM/DD/AKGHUf8AwLf/ABrA/wCGkH/6FuH8lo/4aQf/AKFuH8lo5Kgam/8A8Iz8MP8AoYdR/wDAt/8AGj/hGfhh/wBDDqP/AIFv/jWB/wANIP8A9C3D+S0f8NIP/wBC3D+S0clQNTf/AOEZ+GH/AEMOo/8AgW/+NWbKTwt4Pf8Atbwxrl1c3Cf6y2lnZxKvcYJ61y//AA0g/wD0LcP5LR/w0g//AELcP5LS5KnUVmfRnhnWrLX9Hg1OxcNHKucd1PcGtOvmT4d/GGa++IUcdhoUqQagwW4hhXPzf38CvpuuepBwepLVgoooqBBRRRQAUUUUAFFFFABRRRQB5t+0r/ySDVv+AfzrF8If8ippH/XlD/6AK2v2lf8AkkGrf8A/nWL4Q/5FTSP+vKH/ANAFezhf91X+J/kjtpfwvmP8Uf8AIt6j/wBe0n/oJriPhhp/iGbwbZSWWvJawHdtjNurbefUiu/1a1a90u6s1YIZomjDHtkYqh4K0aTw/wCHrbS5JlmaHOXUYByc10wqKNJrrc1UrRscN4Nv20LUfGF9qE4uXtmLswXbvI9APWsDV9U0WbwFqd1LrFtPrOoPGzxB8soEinb+n6V6f4c8OPpet6vfzTRzJqEm8Jj7vPepPGnh5Ne8O3GlweTbySlCJCnTDA9vpXQq8PaX9PwLU1zfcZMen6P408EW1nDeI7RIhSaI5MUg6GsybV/FPgy4gh1ox6npcsiwxTrw8fPVsV0mpaVqltotomkX62s9mAXG0lJgByCAOc1habpGueL4rK+8STRwW0MnmLaxoVLMDxuBA4qYSjZ8z938RJrrsZesWVrrHxato7jc0D2hcpnAcZHB9RWhp9rb6H8VxYabGLa0uLIySQxjCblPXA+tbh8Lyf8ACbR+IFuI1hSAxCHBz1H+FTT+HZJPHEXiH7QgjS3aExY5Oe9DrRta+lvxDnW3keea/Yap4y1PUNe0lTbx6cTb7YztkuMcsCRzjFaWl+K7OKHRNH8MRxWlxJN5d5bFBvTHUt9fWuitvC+s6PqF3L4f1O3itbtjJJDcKWAf1GAazovh5dQ6iNdh1hhrRfLuQfKK/wB3Fae1ptWb0W3/AASuaLVmZfxTtdSuvHmm2+mSFLs2bYI6kZOQK6f4UXWmzeGhb2MPkT2zmO7jP3hKD82fxq1c+Hbq58Xabr811Fm0gMciAH5ye4qG48KzweKf7b0a8S085cXMRBxIfXispVIypqF+hLknFROM+MqtdeIol0YStfxWxN40ZP8AqsdDj8a7zwYmk3/gmyhsYw1jJBt2n16N+uai8IeF30l7+71K5S9vr6QtLIBxt7DmneEfDU3h7UL8QXYfTp3MkUHOYyev60qlSLhyJ7fj/XQJSXLy9ipF8PdCjvHP2eE2ZhEa2/lj5SBjdn175rro1CRqi/dUAD6U6iuedSU/iZm5N7hXA/Hz/knF1/12i/8AQxXfVwPx8/5Jxdf9dov/AEMVphv40fVFUvjR7z4T/wCRZ03/AK9Y/wD0EVp1meE/+RZ03/r1j/8AQRWnXz8/iZ50t2FFFFSIKKKKAPDfj3/yVfwP/wBdP/ZjXSVzfx7/AOSr+B/+un/sxrpK92P8Cn6fqzvX8OJn+ItNbV9FudOW6ltDMu0TR/eTnqK4f/hV9x/0OGq/n/8AXr0iirhWnTVosqM5R2PN/wDhV9x/0OGq/n/9ej/hV9x/0OGq/n/9evSKKv61V7/kP2su55v/AMKvuP8AocNV/P8A+vR/wq+4/wChw1X8/wD69ekUUfWqvf8AIPaz7nm//Cr7j/ocNV/P/wCvR/wq+4/6HDVfz/8Ar16RRR9aq9/yD2su55v/AMKvuP8AocNV/P8A+vR/wq+4/wChw1X8/wD69ekUUfWqvf8AIPay7nm//Cr7j/ocNV/P/wCvR/wq+4/6HDVfz/8Ar16RRR9aq9/yD2su55v/AMKvuP8AocNV/P8A+vR/wq+4/wChw1X8/wD69ekUUfWqvf8AIPay7nm//Cr7j/ocNV/P/wCvXX+EtDfQdO+xvqM98c58ybrWzRUzrzmrSYnOTVmFcHqX/Jwfgr6S/wDoBrvK4PUv+Tg/BX0l/wDQDRR+1/hf5BHr6M+iqKKK+ePOCiiigAooooAKKKKACiiigAooooAKhuLq3tx++mRPqaz/ABBqYsbdtpw+K8+vdQkmlMkkpJPbNAHo51rTR/y9x0n9tab/AM/cf615h9qHqaPtQ9TQB6f/AG1pv/P3H+tH9tab/wA/cf615h9qHqaPtQ9TQB6f/bWm/wDP3H+tH9tab/z9x/rXmH2oepo+1D1NAHp/9tab/wA/cf60f21pv/P3H+teYfah6mj7UPU0Aen/ANtab/z9x/rR/bWm/wDP3H+teYfah6mj7UPU0Aen/wBtab/z9x/rR/bWm/8AP3H+teYfah6mj7UPU0AeoprGnO21bqMmraSo4BVgR7GvKYH80HZJ83oTya0tL1e5s3CliydwTQB6QK53xPrLQONPsz++YZkftGtPOvwppUl1u+YLhV/2j0rndOtpb272vkvId8zfyFAFrRdLe9fdyIs5Zj1c+tdfZ2kNrGEjQDHenWdultAsaDGBU1AHwx8fdNm034q6yJUK/aZvPXPcN0P6V6x+zN8UdOt9Ij8I69cpbGIkWkjn5WBOdufXJNWP2vPB8l1a2viuzhLtEPJucDnb/Cf518yKxU5UkH1FehFKrTVzXdH6AXwjt7lbi1kRon5BRgQDXlP7SvxItrDw63hmyYtf3afvsf8ALNa8j+B/ijXD4207TJtRuJbNmCeSz5UVuftSaei6lp2qKuDKhjY+pBrCNLlqJMlKzPFB0ooortLCiiigArt/g14b0LxT4qOl69qAsYGhLRuf4nyMD+dUr/4e+LrPRbfWH0a5ktJ03ho0LbR7+lb3wX+HJ8d3V9b/AG9rCe1UMpKnnnkVEpLlbuDPRtX+B3hyTV7fR9Cvpbu5Yh55MApDH7kHqe1cx8dPg5J4QtotY0QPcadtCzjGTG3r9K+nPAnhWx8KaLHYWpMkmB5sz8s5+tbN/Z21/ZyWl3Ck0Ei7XRhkEVxqvJPfQz5mfEPwp+GOueOr3dDE9vpy/wCsuXGFz6D1qj8S/h/rfgfV3tb63d7Vm/cXCjKuP8a+59H0yw0ixSy061jtrdPuogwKZrmjaZrdqLbVLOK6iDBgrrnBq/rL5vIfOfIHwz+C3iDxdpc+pTg2FvszbmQYMrf4Vwvifwtrfh3XH0fUrGaO5DYQbc7x2I9a/QW3hit4UhhjWONAFVVGABVDUtB0jUr63vr6wgnuLf8A1UjrkrQsS76hznyfonwE8T6j4NbWmKwXjLvitH4Zl9/evN7Dwzrl54iGgRafP/aHmeWYivKnPev0KAAGAMCs6PQ9Jj1htXjsIFvmG1pgvzEUliXrcOc4f4LfC7T/AANpiT3CpPq0qgyy4+57CvSaKK55ScndkNhRRRSAKKKKACiiigAooooAKKKKAPNv2lf+SQat/wAA/nWL4Q/5FTSP+vKH/wBAFbX7Sv8AySDVv+AfzrF8If8AIqaR/wBeUP8A6AK9nC/7qv8AE/yR20v4XzNWiq+otdLZStZRrJcbT5as2AW7c1x+val4s8OafHrF/c2d7axspubeOLayqeuG74raFNz2Zajc7iiqdjqdjeCMQ3EfmSRiRYycPtIznFWLiQxW8sqrvKIzBfXAzios9hElFYXgzxFF4i06W5EBt5IZCkkZOduKo+HPGtprHirUNCSAxta/ck3ZEnr9Kv2U9dNh8r18jq6K5/VPEi2fizT9AjtTM90jO7hv9WB6iqt34quZtal0rQdKbUpbf/j4dpBGkZ7DJ4JoVKT6Bys6qiqekTahPa79Ssks5s/6tZQ4x65FW25UhWGccGoasxC0Vxeh63rX/Cc3Wg6lcW9xEkIlRo49pGSeP0rU8KeIxrt9qtsLUwf2fP5OS2d/HWtJUpRKcWjoKKx/EGqX1jLDb6dpct/PLnHOxFHux4FZ+i+KZ5/ET6Dq2mmwvAoZAJBIrj2IpKnJq6Fyu1zqKKxPGOvr4f01blbc3M0kgjihDYLk1J4R1yHxDokOpRRmIuPnjJyUPpS5JcvNbQOV2ua9cD8fP+ScXX/XaL/0MV31cD8fP+ScXX/XaL/0MVphv40fVFUvjR7z4T/5FnTf+vWP/wBBFadZnhP/AJFnTf8Ar1j/APQRWnXz8/iZ50t2FFFFSIKKKKAPDfj3/wAlX8D/APXT/wBmNdJXN/Hv/kq/gf8A66f+zGukr3Y/wKfp+rO9fw4hRSMyqNzMFHqTgUzz4P8An4h/7+CkIkoqPz4P+fiH/v4KPPg/5+If+/gosMkoqPz4P+fiH/v4KPPg/wCfiH/v4KLASUVH58H/AD8Q/wDfwUefB/z8Q/8AfwUWAkoqPz4P+fiH/v4KPPg/5+If+/gosBJRUfnwf8/EP/fwUefB/wA/EP8A38FFgJKKj8+D/n4h/wC/go8+D/n4h/7+CiwElFR+fB/z8Q/9/BT1ZWGUZWHqpzQIWuD1L/k4PwV9Jf8A0A13lcHqX/Jwfgr6S/8AoBrWj9r/AAv8i49fRn0VRRRXzx5wUUUUAFFFFABRRRQAUUUUAFIxwKWmTf6s/SgDz74g3kiQsV+8CcVzNnDLMUiiUvIw6VuePRmI/U1W8I/8heL/AHT/ACoAZ/Yup/8APqf++hR/Yup/8+p/76Fd9g+lN3pu2713emRmgDg/7F1P/n1P/fQo/sXU/wDn1P8A30K72igDgv7F1P8A59T/AN9Cj+xdT/59T/30K72igDgv7F1P/n1P/fQo/sXU/wDn1P8A30K72igDgv7F1P8A59T/AN9Cj+xdT/59T/30K7x3RQGZ1UHuTxS0AcF/Yup/8+p/76FH9i6n/wA+p/76Fd7RQB5xdW1zZSqJozG/Uc1ckbfHHLjBYc1e8cf8fMP+6aoD/jzgNACByCpOWCHcF9TXU+ArpZoZZJk2S78YNcc0mybB6VoafdyWkyujYH86APUVORS1kaLqSXUA+bmtcdKAKmr6fa6rps+n3sSywToVdSO1fFvxp+GWpeB9ZkmiiabSZmLQzKMhAf4T6Yr7dqlrOlafrFjJY6lax3EDjBVxmtaVVwY07HxN8BbV7j4jWTL0h/eMfYV3H7TkwfS9IQsN3mO2PavSIfhtoPgfWrrUdHkctcrsSF+fLz715X8e9J8Qavq9t9g0m6uLKGMKsqLlSe9bKanVTRV7s8WorRXQtaabyV0u7MmcbfLPWuh0H4YeN9ZmEdtoU8YJxvm+VR+NdTkluyzja9i/Z++Fd34m1iLWNYtni0m3YOA4x5xHQAeleh/DP9nqy094tQ8VXC3U6kMLaP7gPue/5V7xZWtvZWyW1rCkMSDCoowAK5quIVrRIcuwJa262y2whTyVXaEI4xVDTPD2j6bqM2oWNjFb3Ew2yMgxkVq0VyXICiiikAUUUUAFFFFABRRRQAUUUUAFFFFABRRRQAUUUUAFFFFABRRRQB5t+0r/AMkg1b/gH86xfCH/ACKmkf8AXlD/AOgCtr9pX/kkGrf8A/nWL4Q/5FTSP+vKH/0AV7OF/wB1X+J/kjtpfwvmatecau+reMtev/DPm29rp1rIpmYZMki9cdMV6PXPaFYavb+ItQuryKyW1l/1LRA+Yf8AeropSUby69DSDtdlDxP4GsdShint7yawuraMKk6HAwBxu9qyPB3iDxJb+Jl8O6gI9Xt1BzfQcqAB3J4rr9Y0RtVu1a5v5ltFH+oi+XJ927j2xWhY2NpYwiG0t0iQdlFV7b3OWWv6D59LPU890i6Xwz4n8TWMhXy3gN3H2HuP1FYOk2c2h33h3xHvA/tCZkn9t3AzXU/EvwdqmvanaXekvDH8piui7kFkJBx09q1vGPhl9U8IJpdgES5g2NAWOArKfWuhVYWWvxb/AJGiktPPcxtAzqfjfX9cRcw21sYIm64JGeP++azfhofEjaVqF3pcOn4a6kLyXLNukIxwMA9Pf1rrvh54em0Hw39jvyj3crFrhkbIbNZVlovijw7c6hb6FBZ3ljdN5kZnnMbQsevAU57elS6kXzRVulvkLmWqK1z4g1bxH4J1AWdu0Wp2c3l3MMZ5YDrsP0qz8P5vDcl3C2m3V1b3whxcWk4YMSe53f0q3ofh3VtD0KdrGaCXVLibz5g4wjk/w57D3xVfT/D+tX3jGLX9Xt7PTxBHsWO3lMnme7HA9KTcLSSdkJtWaRWsP+Sw3v8A15p/NqX4Uf8AIc8Vf9f/APQU3TmV/jDelWVv9EToc92p2haT4u8P6trE9lpunXkN/c+cpkuyhUdOmw05/C436Ib2t5I7PVxqhtv+JSbQT5/5eM7cfgDXDae89p8S0PiWMNf3KhbOSA/uAv44Oc57V0NxN4y2wXMNjpxfkTWrXJ2+xD7f0xVCDQ9d1TxLBrmuR2tqbMf6NbwyGQE+pbA/lWdO0U7tbfMmOidyh4g1C21L4m2OnTXVvDb6cvnOZHChm645pnw3u4NP8Xaz4fiuYpbfeZrcxuGByegxWl4Y8H7bzUdQ8RWtrc3V3OzqASwRc8DPHak1bwlNbeKNM1rw7BbW/kttuIySoKEYJ75NaOdOzp36fK5V4/CdrXA/Hz/knF1/12i/9DFd9XA/Hz/knF1/12i/9DFYYb+NH1RFL40e8+E/+RZ03/r1j/8AQRWnWZ4T/wCRZ03/AK9Y/wD0EVp18/P4medLdhRRRUiCiiigDw349/8AJV/A/wD10/8AZjXSVzfx7/5Kv4H/AOun/sxrpK92P8Cn6fqzvX8OJQ8QaXDrWj3GmXEs0MU67WeJsOOexrjP+FTaL/0Gda/7/ivQqKuFacFaLKjOUdmee/8ACptF/wCgzrX/AH/FH/CptF/6DOtf9/xXoVFX9aq/zD9rPuee/wDCptF/6DOtf9/xR/wqbRf+gzrX/f8AFehUUfWqv8we1n3PPf8AhU2i/wDQZ1r/AL/ij/hU2i/9BnWv+/4r0Kij61V/mD2s+557/wAKm0X/AKDOtf8Af8Uf8Km0X/oM61/3/FehUUfWqv8AMHtZ9zz3/hU2i/8AQZ1r/v8Aij/hU2i/9BnWv+/4r0Kij61V/mD2s+557/wqbRf+gzrX/f8AFH/CptF/6DOtf9/xXoVFH1qr/MHtZ9zz3/hU2i/9BnWv+/4rrPC+hW/h7TRY2txczoDndO25vzrWoqJ1qk1aTE5ye7CuD1L/AJOD8FfSX/0A13lcHqX/ACcH4K+kv/oBp0ftf4X+QR6+jPoqiiivnjzgooooAKKKKACiiigAooooAKZN/qz9KfTJv9WfpQB5t47/ANW341V8Jf8AIXj/AN0/yqz48/1TfjVXwj/yF4v90/yoAxPF9xu+K0Gmv431DTrN9Nlnlt4Hj+WRXjCgAqTyGb8q3NMuNG0nS73Xrc6lqT2i/vJrkFWYd8DoR+FQePdLtbTxdpPiP+xEvEG6G5aOMFlBGQx9QMY/GrOs32oeIdNutO0bS3WwltJEd5hsBY42hcfjnPtQBpJ4wsX1Gws1hlK3kYbzf4YyV3bT745qtpPibVNV1i4mstODaJAXjM7HDvIvXHtXJ63pOvab4b8K2MFmZr2WeVL1kP3R9nYKc/kK2/Ay63P4btNLm0q40uKztmSczY3zSYPK4J49z7UAPt/H13qenxahomgTXlupcXX75VMRV2Uj3Py5/Gt7V/E1rY+FDr0cTTqUBSIHDMx/h+tUPhPov9j+ArSwmtjDMzztMr8klpnIJ/AiuR8TaFrlldaXpd1eQtpMurlrcLne5dt21h0AGcDHpQB0yePJY/Et3o9/4evLZbeCOfz0kEoZH6EKBntWhrXi7RIdFlnS8djJAxTy4yzA4PUDpXMK3in/AIXBrcVna6YF/s23VHeVsiPLYOMdfauj0vwrHpekakZJBe392ru8pjCjcR0UDoP/ANdAHIaL44t5/hdaXMmm32q/ZtNE08zIYg7KmSRnrnFdlq3i+w0gafDLBPLJcwiUpENxiTbksfasfTLDULf4GxaV9hJv4dIEHkt/E4jxj86gnlv9J8XR6pJ4cvtUjl0tLdTbbSqHjKsGIoA6OPxhpc2p6fbQEyW19btNHcg/KuP4SOxqx4X8RW+vLcNDbyw+S5UCT+Nf73tXBHwZrQh00wQxxG4vGa5XcR9nhdskAeorqfCKXkfi/WkktzFaooWI4wGORyKAHeN/+PqH/dNUP+XGD6mr/jf/AI+of901Q/5cLf6mgChc/wCtNT2Mqk+TJ0P3T6Gqmp3EdsrzSthRVJ7q4hjiuLi1eOCX7j9aAOr0+6lsboc4HcV32lXqXMAZTnivOrdhd6cJgQZI+p/vL2rT8M6ibe6ELN8p5FAHoNQXtwltA0jsBgVDLfwQQeY7jp0rjte1ObUpDFCWEOcEjq3sKAKF/dTaxq+YcsN2yIep7mvQdNsIbTT4rXy1YIvO4Z571j+EtE+yKLy5jCykYjT+4v8AjXSUAVxY2IbcLO3DevlLn+VToioMIqqPQDFLRQAUUUUAFFFFABRRRQAUUUUAFFFFABRRRQAUUUUAFFFFABRRRQAUUUUAFFFFABRRRQB5t+0r/wAkg1b/AIB/OsXwh/yKmkf9eUP/AKAK2v2lf+SQat/wD+dYvhD/AJFTSP8Aryh/9AFezhf91X+J/kjtpfwvmatFVdXumstLurxUDtDE0gUng4GcVn+CdZk8QeHbbVJYEgebOUU5AwcVpyvl5uhVna5tUVy2leLPtF9r0d5bpDb6SSS6sSWUdSazofFfia80mXW7DQ7N9NT5lDzMJWQdSBjHT3rT2EyuRndUVm6FrFnq2mW99DIqicfKrMAc9xV+SSOPHmSImTgbmAyayaadmTYfRXHnxNrOpavd2Xh3TbSeOz+WaS6lKfN2AwD71LofiyW+0jVJrizWG+03PnRBsqT2wetaOjNK5XIzq6RgGUqehGDXBWfivxZc+HB4gj0fSzZcsVE7+ZtBweMY7V1fh/WrXV9IttRjYRrOOFdgDnuKJ0pQ3BxaE0zw/o+m3kl5Y2SxTyffk3Ek/mfetSmvJGhUPIilvu7jjP0pHkjRgryIpPQFgCahty3JbbH0Vy3xB8Wf8IzZKba1F5eOCywk4G0dSaT/AISqb/hXw8Tm0j8zyt/k7jt6+tWqM3FStuVyO1zqqK5LRdU8ZalZWl8NM0dLe4RZB/pD7gpGf7vWusXO0buuOcVM4OLsxNWFrgfj5/yTi6/67Rf+hiu+rgfj5/yTi6/67Rf+hitMN/Gj6oql8aPefCf/ACLOm/8AXrH/AOgitOszwn/yLOm/9esf/oIrTr5+fxM86W7CiiipEFFFFAHhvx7/AOSr+B/+un/sxrpK5v49/wDJV/A//XT/ANmNdJXux/gU/T9Wd6/hxCiiipEFFFFABRRRQAUUUUAFFFFABRRRQAUUUUAFFFFABXB6l/ycH4K+kv8A6Aa7yuD1L/k4PwV9Jf8A0A1tR+1/hf5Fx6+jPoqiiivnjzgooooAKKKKACiiigAooooAKZN/qz9KfTJv9WfpQB5p49/1LfjVbwj/AMheL/dP8qs+Pf8AUt+NVfCpYamhQAsEOAe5xQB3ZAIwQCPQihQFGFUKPQDFcJda/wCNB4lg0aC00NZZoXnCS+Zu8tSATw3qwrWsfEd5Dq9vpOuaeLWe4DGGWMny324yBnnuKAOlIB6gHHSlqkdU08Xq2X2uL7QxwE3ck+lMvdY02yvoLG5ukS4n/wBWnc0AX6zdf0W11kWf2lpUNpOJ4mjbBDCprvVNOtED3F5DGpbZksPvelWPPh8nzhIpj/vA8UAVIdJtItfn1tfM+1zwJA+W+XamccevNX6rR6jp8k3kx3tu8uM7BIM/lU8ziOF5D0VSx/CgB1KOOnFYOm67/aWgPfQmG2kfcIBMeCe2a0rK7V7CK4nmgywGWQ4Qn2zQBcpAB6D8qbJLHGVEkioXbauTjcfQULJG0jRrIpdeqg8igDlfG/8Ax9Q/7pqiP+Qdb/U1e8b/APH1D/umqI/5B1v9TQByvjmOWSyBjyVVwXA9K3/Ary3mki1vAlzb4+Xd1WobtVZ2VgCD1BqCyh+yki2Z0Dfwg8UAdXb2NrCHjtZQq4wynnApEtLWB1kaQFh90lsVQBNvZiHcTLIdztnt2Fc9e3T3WuQ2sbsVj+9z3oA9AgsrjUcbTuT06Af41v6VolvZkSyYkl7EjhfoKj8MRslkmfStqgAooooAKKKKACiiigAooooAKKKKACiiigAooooAKKKKACiiigAooooAKKKKACiiigAooooAKKKKAPNv2lf+SQat/wAA/nWL4Q/5FTSP+vKH/wBAFbX7Sv8AySDVv+AfzrF8If8AIqaR/wBeUP8A6AK9nC/7qv8AE/yR20v4XzH+KP8AkW9R/wCvaT/0E1wvwxtPFcng6yfTtY0+3tju2Ry2Zdhz3O8Z/KvQdYtnvdKurSNgrzQtGpPQEjFZ3gXR59A8NWul3MiSyQ5yydDk5rqhUUaTXW5qpWicX4J0661C/wDGWl31zG89xuikljj2rk8ZAz/Wr9gnivRPCU+kSaRbTxQwSKLn7Rt+Taedu30962vDvh++0nWdc1DzoJDfOXhXB+U5/iqtrOl+L9btzp95dadZ2chxM1qG8xl9PmJHNayqKUt1bT8inJN+RwlrbXNr4A0bXo2cS2F8WbbnBjJ5rqvEMzeIPGegabby5ggX7XMynjpwD+NdWdCs/wDhGn0JFxbtD5fv9axvh54VvPD7XE2pXMVzcSARo6j7qA5AodeMk5dVe3zG5p3ZyV4dam8YahdeAUAQIUvRMf3bSdio7HrWh4PubI+EtftGhli1dEZr7zW3M7HoQeOOOlbGneHvEGgahevoNxYy2l2/mFLsHKt7FSKfpHhG4gttXub24jl1PU02syjCIOwH5mqlVg42v29fmDkrHM+G9N8U33wzSOz1ayjs3STEP2Y+Zjccjfu/pUc80V98N7K7063e2uNHuAsihs9OGP410WjaL4y0vw6mh28uj+SoZRMVffhiT/ex39K1tC8K2+m+FZtFaVpmnDNNI3Vmb/69Eq0U279Qc1+JyPjS+k1W6srmzlZo7G2huiVbAyxIYH/vmr+p3i6z4402XJW3sLMXMvPBLDcP0NWfCHgy80vS9RttQuoriS5Qxxso4VOdufzq14A8KXWhi7k1W4ivJ5tqKwHAjVQoXH0FKU6cU7Pbb5g3FbdDkP7S0/VtP17xBqF/Es8sMkNlbseUjA4/E1t+ErW38R/CmDRbe+jSZoNrnG7YcnqK6nXvD2n32jXlpb6fYxTTRMiSeQo2k9+lZuk+HNR0jwdb6dps9rb6lEozMsQ2yHPfvSdWMo6aO6E5prQyL+48U+B9FtJri8sdR021VY3jS3Mb7Bx97cece1d7ZXCXdpFcx52SKGH41yOt6D4k8SJHZa1cWFvp4YNKtoG3P7fMTXYwRpDCkMYAVFCgD0FY1Wml38iZNW8x9cD8fP8AknF1/wBdov8A0MV31cD8fP8AknF1/wBdov8A0MUYb+NH1QUvjR7z4T/5FnTf+vWP/wBBFadZnhP/AJFnTf8Ar1j/APQRWnXz8/iZ50t2FFFFSIKKKKAPDfj3/wAlX8D/APXT/wBmNdJXN/Hv/kq/gf8A66f+zGukr3Y/wKfp+rO9fw4md4k0+41TRLmwtb6WxmmXatxH95DnqK4T/hXPiP8A6H/VfzNemUVdOtOmrRKjNx2PM/8AhXPiP/of9V/M0f8ACufEf/Q/6r+Zr0yitPrVT+kivayPM/8AhXPiP/of9V/M0f8ACufEf/Q/6r+Zr0yij61U/pIPayPM/wDhXPiP/of9V/M0f8K58R/9D/qv5mvTKKPrVT+kg9rI8z/4Vz4j/wCh/wBV/M0f8K58R/8AQ/6r+Zr0yij61U/pIPayPM/+Fc+I/wDof9V/M0f8K58R/wDQ/wCq/ma9Moo+tVP6SD2sjzP/AIVz4j/6H/VfzNH/AArnxH/0P+q/ma9Moo+tVP6SD2sjzP8A4Vz4j/6H/VfzNdn4R0i80XShZ3uqT6lKCT5033q2aKidec1aX5Eym5LUK4PUv+Tg/BX0l/8AQDXeVwepf8nB+CvpL/6AaKP2v8L/ACCPX0Z9FUUUV88ecFFFFABRRRQAUUUUAFFFFABTJv8AVn6U+mTf6s/SgDzTx7/qW/Gq3hH/AJC8X+6f5Va8e/6pvxqr4R/5C8X+6f5UAM8Q39npvxf0+8vp0hhTQ7nLMf8AprDxUWvzXmoWVz4xCmCDS7SVrCNx99mwC7Dv0GK6jWPCuiaxrdnrGpWSXFzZoywFicLkjPHfp3rWnt4J7V7WWJGgddjRkcFfTFAHmHhvSLGxsdI1/Vr5NU1Bz9ot1jUK291y2cfewCRz2qz4UbT7qS/8Qaqkd1qd1evFbIfmKJGPlwO33jmur0HwX4Y0K5e50rSYraVwQW3s3B9AxOPwqXR/Cnh7SNQuNQ07TIoLm4YtK4ZjuJ6nBOB+FAHE/DrQYtY1PxDd65aw3EMd+Y7eCQblHyKS+D0OTj8BVLxHrzeFvCeu+H1jlkvYpWe2XHWORtwx7KDj8K9R03TLPTnuntIRGbmXzpcd2wBn8gKyPiRptxqXg7UbfT7VJr6SMLHwAx56ZoA8/az8J2HjiG2u5YbWZNNiDyxHZJvIJ+8O/Nb2j6frGsW1/bNqWowaXC+LWRyVmkTGTlup5zzW3Docz+NItUmsoTALGKJmZATvA5rqsDbtwAPTHFAHl3wz8HabcaNPNc3eo3Ukd1KkYuLppFTDHBAPeqWixQeIV0TQZLx4rGC3kuJCkuzzMkqOfUEg/hXqWlaZZ6XHPHZQiJZpnmcDu7HJP5msa88CeFb2zt7S80mOaO2z5XzspXPXlSKAPPNUvru1s9O/tC+lvbDQ9bhdL0nLSoOxP8RHQ+tdT4NzZ+O7qO6mke9vrJZpFLZCnIPA7Cuuj0PSY9Mj01bCH7JFjZERkDH160iaHYJ4hbXFjP2wwiDdnjaKAMXxv/x9Q/7pqgP+QdB/vGr/AI3/AOPqH/dNUB/yD4PqaAKFz/rTViyQRnznGW/hFNMe6bcelN1C8hsbZppmAA6D1NAEOuaitlas7HMr8IPem+AdJluLr7VMCWc7iTWNplrc69qouJVbZn5F7AV7D4X0lbO2T5cHFAG1p8PlQKvtVmkUYFLQAUUUUAFFFFABRRRQAUUUUAFFFFABRRRQAUUUUAFFFFABRRRQAUUUUAFFFFABRRRQAUUUUAFFFFAHm37Sv/JINW/4B/OsXwh/yKmkf9eUP/oAra/aV/5JBq3/AAD+dYvhD/kVNI/68of/AEAV7OF/3Vf4n+SO2l/C+Zq0UU2R0jQvIwVRySTgCqGOorM1fXdM0vTP7RuLlTAfuFDneewHrWK/izVI7H+0JPC90tmMFpPNBIXP3sY/GtI05S2RSi2dbRWdYa1p17o51a3uAbMKWaQ8YA61g6D480/WfEn9j2drNtKF0nbhWA9BQqU3fTYFFnX0UVgePdaudA8OvqNrHG8olRMOMjBzUxi5NRQkruxv0Vk6lrK6d4aXWLiIuBEjsinGSwHSqtz4nhgutHtzayM+qIXXDf6sDHX86apyeyHys6Cig9aKgkKKKKACiiigArgfj5/yTi6/67Rf+hiu+rgfj5/yTi6/67Rf+hit8N/Gj6o0pfGj3nwn/wAizpv/AF6x/wDoIrTrM8J/8izpv/XrH/6CK06+fn8TPOluwoooqRBRRRQB4b8e/wDkq/gf/rp/7Ma6Sub+Pf8AyVfwP/10/wDZjXSV7sf4FP0/Vnev4cQoooqRBRRRQAUUUUAFFFFABRRRQAUUUUAFFFFABRRRQAVwepf8nB+CvpL/AOgGu8rg9S/5OD8FfSX/ANANbUftf4X+Rcevoz6Kooor5484KKKKACiiigAooooAKKKKACmTf6s/Sn01xlaAPN/HcUht2ZRk88Vj6Jeizuo7nbuAGCK7HxLbh90b8d1J9a4+W0CMVA2mgDo/+Eqt/wDng9H/AAlVv/zweuZ+zt60fZ29aAOm/wCEqt/+eD0f8JVb/wDPB65n7O3rR9nb1oA6b/hKrf8A54PR/wAJVb/88Hrmfs7etH2dvWgDpv8AhKrf/ng9H/CVW/8AzweuZ+zt60fZ29aAOm/4Sq3/AOeD0f8ACVW//PB65n7O3rR9nb1oA6b/AISq3/54PR/wlVv/AM8Hrmfs7etH2dvWgC3r+pLqU6OkZQKMc96DlbWFD1HNQQQojbpPmI6CotW1KGyiM1w43H7q9zQAuo3sFjbmaZgPQdya5u3gvPEGoLJKrCIH5E7ClsrO81/URNMrbM/KvYCvVfCnh2O0iUsmDQAeEfD8dpCpKDOPSuviQIoA6URRrGoAFPoAKKKKACiiigAooooAKKKKACiiigAooooAKKKKACiiigAooooAKKKKACiiigAooooAKKKKACiiigAooooA82/aV/5JBq3/AAD+dYvhD/kVNI/68of/AEAVtftK/wDJINW/4B/OsXwh/wAippH/AF5Q/wDoAr2cL/uq/wAT/JHbS/hfMk8SajJpWi3WoRWr3LwxlhGo64Hf2rzywjvvHzt/aHiaGC1Uhvsdm4UgEcqxHNeqVyfinwHoutSm8jj+xX+dwuYflYt2zjrXVQqRjvo+5rCSRg+MdNtdP8QeD9HtUK2STjEbHIO08Zz1r0hlRo2RwPLKlWHt3rkNb8J399odgp1Iy6vp7LJFcv8AxMOefrTrm78bzaXJaR6LBFctGUFwZ1IBx1xmqn78Y2e39XG/eS1M34TpFLDrtiyLJZrdsqRMMrgnpikkiig+M9pDDGkca6eQqIMADnoKl+Hd1HpmmXOkGzaPXELSSQSttM59QT1FQTWPi2TxzF4k/sCMKluYfK+0rk++c1q/4k7voV9pnW6t4l0PSrj7PqGoRwS4ztb0rA+Jtxa6n4Ca4tZhJC88ZVx3612NsZJIEe4gWOUj5k4OD9ayPG1pf3mgtBplna3Vx5ikRTgbMdzzXNTcVOJnFpNHJ/E+2tpPB+liSaZJH8mMKszKCDjqAcGs1PDumj4habpqXd28UNoZCTeOdrZHAO7j6Cuk8beEv7ej0Vzp9tJPAyrck4G2PH3R7ZqvpvgOxtvHU2oDSbSPTUhT7OABw/c4rphViqdubuaxklHc71QFQKM4AAGTS1z8cnika9co0FsNLCf6OwxuLe9VY5vHH9h3LPbWf9pCQ+QoK7SnbNcns/NGPL5nVUVW0s3jadbtqCot2UHnBOgbvirNQ1YQUUUUhBXA/Hz/AJJxdf8AXaL/ANDFd9XA/Hz/AJJxdf8AXaL/ANDFb4b+NH1RpS+NHvPhP/kWdN/69Y//AEEVp1meE/8AkWdN/wCvWP8A9BFadfPz+JnnS3YUUUVIgooooA8N+Pf/ACVfwP8A9dP/AGY10lc38e/+Sr+B/wDrp/7Ma6Svdj/Ap+n6s71/DiZ/iKHUrjRrmHR7pbW+ZcQyt0U561xP9hfFL/oa7T/vn/61ejUVcKrgrJL7ioyaPOf7C+KX/Q12n/fP/wBaj+wvil/0Ndp/3z/9avRqKv6xLsvuQ/aPsvuPOf7C+KX/AENdp/3z/wDWo/sL4pf9DXaf98//AFq9Goo+sS7L7kHtH2X3HnP9hfFL/oa7T/vn/wCtR/YXxS/6Gu0/75/+tXo1FH1iXZfcg9o+y+485/sL4pf9DXaf98//AFqP7C+KX/Q12n/fP/1q9Goo+sS7L7kHtH2X3GX4Xt9XtdGih1y8S8vgW3yoOCMnH6YrUoorBu7uQ2FFFFIQUUUUAFcHqX/Jwfgr6S/+gGu8rg9S/wCTg/BX0l/9ANbUftf4X+Rcevoz6Kooor5484KKKKACiiigAooooAKKKKACg0UUAZms2C3cLKRzXnutaXqdq5MDFl7AivVSAarT2kUv3lBoA8Ull15WwIl/Ko/tGvf88V/KvY30a2Y/cX8qadEtf+ea0AePfaNe/wCeK/lR9o17/niv5V7B/Ylr/wA81o/sS1/55rQB4/8AaNe/54r+VH2jXv8Aniv5V7B/Ylr/AM81o/sS1/55rQB4/wDaNe/54r+VH2jXv+eK/lXsH9iWv/PNaP7Etf8AnmtAHj/2jXv+eK/lR9o17/niv5V7B/Ylr/zzWj+xLX/nmtAHj/2jXv8Aniv5UfaNe/54r+Vewf2Ja/8APNaP7Etf+ea0AePmbX2BURhc98Uun+Gb6/uxLdl5G9+1ewDRbUfwL+VWrfT4IfuqKAMDwz4djs41JQAgV1MaBFAFKqhRxTqACiiigAooooAKKKKACiiigAooooAKKKKACiiigAooooAKKKKACiiigAooooAKKKKACiiigAooooAKKKKACiiigDzb9pX/AJJBq3/AP51i+EP+RU0j/ryh/wDQBW1+0r/ySDVv+AfzrF8If8ippH/XlD/6AK9nC/7qv8T/ACR20v4XzNWiiiqGFFFFAEZghM4nMMZlAwHKjcB9akoooAKKKKACiiigAooooAKKKKACiiigArgfj5/yTi6/67Rf+hiu+rgfj5/yTi6/67Rf+hit8N/Gj6o0pfGj3nwn/wAizpv/AF6x/wDoIrTrM8J/8izpv/XrH/6CK06+fn8TPOluwoooqRBRRRQB4b8e/wDkq/gf/rp/7Ma6Sub+Pf8AyVfwP/10/wDZjXSV7sf4FP0/Vnev4cQoooqRBRRRQAUUUUAFFFFABRRRQAUUUUAFFFFABSMQqlm4A6k9KyfGWq/2L4avdRDBWijOwnsx4H615JY2niTxHZx3up67NEknzbIuMitoUk480nZFqOl2z1vVPEuhaaha81S1THUCQMfyHNcLo2v6f4n+PfhS40ZpLiG180SuI2AXKHk5HSuLvtCtp9Vi0HQ7aXUtXuG2s5ORGO5NfSfwe+G2n+B9KDsqTanMoM02OnsKqtOjh6Tlq200vn1HOUKcb9WegUUUV84eaFFFFABRRRQAUUUUAFFFFABRRRQAUUUUAFFFFABRRTWdF6sB+NJtILjqKge8t0HMq1BJqluvTLfSspYilHeSM5VoR3ZeorJfWF52Rn8ahfVpj90Ba5pZlh49bmMsZSXU3KM1zcl/cMfvnFWNJklkvBliR3rOGZwnNQityI42MpKKRuUUUV6Z2hRRRQAUUUUAFFFFABRRRQAUUUUAFFFFABRRRQAUUUUAFFFFABRRRQAUUUUAFFFFABRRRQAUUUUAFFFFABRRRQAUUUUAFFFFAHm37Sv/ACSDVv8AgH86xfCH/IqaR/15Q/8AoAra/aV/5JBq3/AP51i+EP8AkVNI/wCvKH/0AV7OF/3Vf4n+SO2l/C+Zq0UUVQwooooAKKKKACiiigAooooAKKKKACiiigAo5pD0NeLX2q+IvFWu6jHaas1pp0MpRNg5xWtOnz3bdki4xuevX2q6bYqWu7+2hx1DyqD+Wa8s+MfjLQdZ8LS6Jpd2bq8kmjKqiMc4YHg45rA17R9K0i2E2p3VzqV03EUZb5mbtxXqPwK+EqxSR+KvEtoqzt89taMP9X6E+9bqVDDx9tJt226XZacKa52z2nwqrL4b01WUqwtkBBHI+UVpUKAoCqMAdBRXzMndtnmN3YUUUUhBRRRQB4b8e/8Akq/gf/rp/wCzGukrk/2jb61034k+DL29mENvCxaRz/CAx5o/4WP4J/6D0P8A3w/+FfQU6c5Yenyq+n6s9CMW6cbI6yiuT/4WP4K/6D0P/fD/AOFH/Cx/BX/Qeh/74f8Awo9hV/lf3D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F+O12f7BtNJQ831wkZA9M5/pXOXd5fSSWnhbw3AbrUpFEZ2dIx3JNVPH2pz+NvG2n2PhFjflVwrKpAVjxk56Yr6E+Efw6svBumiefFzq04zPOwyQfQVriJww1KPPvvbz8yqklTgubfsHwj+Hdl4N07z59tzq04zPOwyQfQV31FFfPVasqsnKT1POlJyd2FFFFZkhRRRQAUUUUAFFFFABRRRQAUUUUAFVLy+jtm2spJxVuq17aR3Kc8MOhrGv7Tkfs9zOrz8vublCTWDnCx1DJqlw3TAqpcwSQyFWXFRV83VxmJu1KVjxp4mtezZYe8uG6yNUTSyN95iaZRXNKpOW7MHOT3YpJ9aSiioJCiiigArW0BPnd/bFZNb2iJtty3rXflsOauvI68FG9VGhRRRX057YUUUUAFFFFABRRRQAUUUUAFFFFABRRRQAUUUUAFFFFABRRRQAUU2SRIxl2AFZt3qqKCsIyfU1hWxFOirzZnUrQpr3maMsiRrudgBWVeaozNshGB61nT3EkzZdiasaXamaYFh8o615FTH1MRJU6WlzzpYqdaXJT0NjTfM+zAysSTzVmgDAAHQUV7dOPJFRPThHlikFFFFWUFFFFABRRRQAUUUUAFFFFABRRRQB5t+0r/wAkg1b/AIB/OsXwh/yKmkf9eUP/AKAK2v2lv+SQat/wH+defeGviB4PtfDum20+twpLFaxI6lG4YKAR0r28HCUsKuVX1f5I7qMW6Wi6neUVyf8AwsfwV/0Hof8Avh/8KP8AhY/gr/oPQ/8AfD/4Vr7Cr/K/uL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X8Xah/Zfhu/vt2DDCzD6gV4x4d1KHQfCi3UimS6vGLxxLyzMenFdB8WfG+h6t4XOm6HqC3lzPIFKIjZI79q7H4FfCuZVt/EviyLdOFBtbVukY7E+9bSUaFDmq6Xe3V2LdoU7zJ/gz8NLi6uY/F/jCLdct89tav0jHYn3r3JQFAVQAB0AoACgAAADoBRXgYjESry5pfd2PPqVHN3YUUUVgZhRRRQAUUUUAZWueHND1x431fS7a9aIYQyrnaPas3/hX3gr/AKFrTv8Av1XT0VpGrUirKTKU5LZnMf8ACvvBX/Qtad/36o/4V94K/wCha07/AL9V09FP29X+Z/eP2ku5zH/CvvBX/Qtad/36o/4V94K/6FrTv+/VdPRR7er/ADP7w9pLucx/wr7wV/0LWnf9+qP+FfeCv+ha07/v1XT0Ue3q/wAz+8PaS7nMf8K+8Ff9C1p3/fqj/hX3gr/oWtO/79V09FHt6v8AM/vD2ku5zH/CvvBX/Qtad/36o/4V94K/6FrTv+/VdPRR7er/ADP7w9pLucx/wr7wV/0LWnf9+qP+FfeCv+ha07/v1XT0Ue3q/wAz+8PaS7nMf8K+8Ff9C1p3/fqj/hX3gr/oWtO/79V09FHt6v8AM/vD2ku5j6N4W8O6NcG40vR7S0lIwXjTBxWxRRUSlKTvJ3Jbb3CiiipEFFFFABRRRQAUUUUAFFFFABRRRQAUUUUAFFFFAEN1bx3CFWHPY1gXtq9u+DyOxrpaZNEkyFXUEVw4vBRxCutGc2Iw0aqv1OUoq7f2LwMWUEp61Sr5qpSlSlyyR4k4Sg7SCiiioJCiiigAq1a3s1uNqkbfQiqtFXCpKm+aLsyoTlB3izct9VRsCQYPqKuR3MEn3ZBXL0oYr0JFejSzWrH4lc7IY+a+LU60EHpRXMxXk8f3ZDVuLVpV4ZVau+nmtGXxaHXDHU3vobdFZ0erQn7yMtWI762cZEldcMVRntJHRGvTlsyzRUazwt0kX86eHU/xD862Uk9maKSYtFGRRVDCiiigAopCy/3hTTLGOrr+dJyS3YrofRVd723XrIPwqvJqsK/dUtWM8VRhvJGcq1OO7NCgkDqQKxJtWlb/AFahapzXc8n3pDXFUzWlH4dTmnj6a21N6a9t4vvPk+grPudWY5WJQPc1lkk9TSV51bM609I6HHUx1SW2hJLPLKcu5NR0VJBC80gVVJNcHvTl3Zy+9Ni20LTSBFro7SBYIQg69zTLC0S2j9XPU1Zr6PAYP2EeaXxM9nC4b2Su9wooor0TrCiiigAooooAKKKKACiiigAooooAKKKKAKuq6dY6pZPZajax3Ns/3o5BlTWF/wAK+8Ff9C1p3/fqunoq41JxVotopSa2ZzH/AAr7wV/0LWnf9+qP+FfeCv8AoWtO/wC/VdPRVe3q/wAz+8ftJdzmP+FfeCv+ha07/v1R/wAK+8Ff9C1p3/fqunoo9vV/mf3h7SXc5j/hX3gr/oWtO/79Uf8ACvvBX/Qtad/36rp6KPb1f5n94e0l3OY/4V94K/6FrTv+/VH/AAr7wV/0LWnf9+q6eij29X+Z/eHtJdzmP+FfeCv+ha07/v1R/wAK+8Ff9C1p3/fqunoo9vV/mf3h7SXc5j/hX3gr/oWtO/79Uf8ACvvBX/Qtad/36rp6KPb1f5n94e0l3OY/4V94K/6FrTv+/VH/AAr7wV/0LWnf9+q6eij29X+Z/eHtJdznLbwL4Ptp0ng8O2EcqHcrCPkGujACgAAADoBRRUSnKXxO5Lk3uwoooqRBRRRQAUUUUAFFFFABRRRQAUUUUAFFFFABRRRQAUUUUAFFFFABRRRQAUUUUAFFFFABRRRQAUUUUAFFFFABRRRQAUUUUAFFFFABRRRQAUUUUAFFFFACOqupVhkGsPUdPMJMkfKfyrdoIBGCMiubE4WGIjaW5jWoRqqzORorW1PT+ssI47ispgVODXzFfDzoS5ZHiVaMqTtISiiisTIKKms7driXYpxxU02nXEZ+7ke1axoVJR5ktDRUpyjzJaFOinvHIv3lIphFZNNbmbTQUUUUAFGTRRQA7e3rThNKP4z+dR0U1JrZjUmupMt1MP8Alo3504Xlxj/WN+dV6KtVqi+0yvaT7lj7Zcf89D+dIbuc/wDLRvzqCij21T+Zh7WfckM8p6yN+dNMjHqxptFQ5Se7Jcm+oZNFFFIQUUUUAFFTQ28spwqk1qWmlKpDTHJ9K6aGEq1n7q0N6WHnU2Rn2llLcNwML3Nbtpax26AKPm7mpkVUXaoAFLX0GFwMKGu7PWoYaNLXqFFFFdp0hRRRQAUUUUAFFFFABRRRQAUUUUAFFFFABRRRQAUUUUAFFFFABRRRQAUUUUAFFFFABRRRQAUUUUAFFFFABRRRQAUUUUAFFFFABRRRQAUUUUAFFFFABRRRQAUUUUAFFFFABRRRQAUUUUAFFFFABRRRQAUUUUAFFFFABRRRQAUUUUAFFFFABRRRQAUUUUAFFFFABRRRQAUUUUAFFFFABWZqWnq4MkIw3cVp0VlWoQrR5ZIzqU41I2kckyspwwwaSug1GxW4BdOH/nWFLG0blWBBFfMYrCTw8tdjxa+HlSfkaWgp87N7Vs1naGm23LeprRr6DAQ5aET1sLHlpIY8Ub/eQH8KrS6dbuc7cH2q5RXROjCfxK5rKnGW6MmTSBklJD+NVpNLuF6AN9K36K455ZQl0sc8sFSl0OYe0nU4aMio2jdTgqa6ummNG6qD+Fc0snj9mRjLL10Zym0+lJXUNa27f8sl/Ko20+1Jz5ePpWEsoqdJIyeXz6M5uiugbTLcnPOfrTTpMHq2frWbyqv5EPAVTBord/smDP3m/Ol/sm39W/Ol/ZdfyF9RqmDRXQrpluOxJ+tSJY2y/wDLMH61aymq92i1l8+rOcCMegNSx2szn5Yya6NIYV+7Go/CpBXRDJ19qRrHL19pmHDpMzcuQoq9BpkEZy3zn3q9RXdSwFCn0udUMLSh0ERVQYVQB7CloorsSsdAUUUUAFFFFABRRRQAUUUUAFFFFABRRRQAUUUUAFFFFABRRRQAUUUUAFFFFABRRRQAUUUUAFFFFABRRRQAUUUUAFFFFABRRRQAUUUUAFFFFABRRRQAUUUUAFFFFABRRRQAUUUUAFFFFABRRRQAUUUUAFFFFABRRRQAUUUUAFFFFABRRRQAUUUUAFFFFABRRRQAUUUUAFFFFABRRRQAUUUUAFFFFABRRRQAVWvLOO4XkAN2NWaKicIzjyyWhMoqSsyK0hFvCIwc4qWiinGKilFDSSVkFFFFUMKKKKACiiigAooooAKKKKACiiigAooooAKKKKACiiigAooooAKKKKACiiigAooooAKKKKACiiigAooooAKKKKACiiigAooooAKKKKACiiigAooooAKKKKACiiigAooooAKKKKACiiigAooooAKKKKACiiigAooooAT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FV6KAP/9k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g;base64,%20/9j/4AAQSkZJRgABAQEAYABgAAD/2wBDAAUDBAQEAwUEBAQFBQUGBwwIBwcHBw8LCwkMEQ8SEhEPERETFhwXExQaFRERGCEYGh0dHx8fExciJCIeJBweHx7/2wBDAQUFBQcGBw4ICA4eFBEUHh4eHh4eHh4eHh4eHh4eHh4eHh4eHh4eHh4eHh4eHh4eHh4eHh4eHh4eHh4eHh4eHh7/wAARCAG8A1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rqNjpVhLf6jdRWttEpZ5ZG2qo+tWq+ff2orpbjxv4K0DXLmW08L3c7G9cEhJGBG1XPQDr1oAvan8ate8T6hJpnwp8JXWtBW2nUrn9zbA+xb734VLpVn+0O2uWV7ql54f+x+apuLWHghO4Bz1r17w5Y6Pp+lQW+hw2sdkqgR/Z8FSPqOtaNACLnaN3XHNLWRrniPS9G1HTrC/nMc2oyGO3G0kMwGcVr0AFFchp3j3T774mX/AIGjtbgXdnbrO0xA8sgjp65rI8BePr3XPil4s8H3trFEukMrQOpOXQnHP5igD0aivKvjn8UNT8GLBpfhTRP7e1+ZTN9l3bVjhX7zse1dD4e+IGm3nwttfHWp/wCh20lv5sidSG6bR6kngUAdpRXFfC34kaJ8Qba8fTILu0ns3CzW90myQA5w2PQ4NZfxQ+IF/wCEfiB4N0VLWKSx12aaGaRidyMoTbj/AL6NAHpNFc78RfFdn4N8LXOtXYMjIAsEK8tLIeFUD61xnwG+JuseOP7csvE2hDQ9U0p0eSDfuAhkDFGJ9cKaAPVaK830j4y+FdT+IB8IW6XgkLGOG9aPFvM4+8qt3I4r0igAorz7xt8SF0zVToPhnRbvxJrS482C1KhIP992IA+mc1U+G/xK1PXvGd94P8ReGbjRdWtYBcYaRHRkPTlSf1oA9MrCh8WaLN4yl8JQzvJqsNv9okjVCVRM45bpW7Xhvha6tbL9qbxbLeXUNvH/AGQnzSyBAPnXuaAPcqK4rWPin4F0zU7PTH8QWlzeXc6wRxWz+adx/wB3PFT6L4+0nVPH+p+DYYZ0vdPgE8kjgbGBI4HfvQB11cV8Qdb8ZaRrmhr4e8PpqemTz+XqL+aFeFTjDAd+9cX8QPjjNodzcT+H/COp6/o9g4W/v7YLsTnGFBILfgK6Txt8ToND+G+jeM7Wwllg1O7toFhlG10EpIyQe4xQB6IhLIGIwSOnpS1FZzfaLSKfGPMQNj6ivJPil8T9fg8XQ+B/hzpMWsa9sM15JK22C0jHTcfU9gPQ0AewUVyPwo8Rar4i8NvLrlmlrqdpcNbXSpnYXABypPUYYV11AFXUtRsNNgNxqF5Baxf35XCj8zXMf8LS+HIDFvGuhrtJB3XiDp1781Y+Ivgfw54201IPEVm9zFbh2jVZSnJHPTr0rwf9lj4Y+Adb8MapdahokN1d2mr3VuDISSqrKwUfligD0/U/j58NbN/Kt9Xm1ObHEen27Tsf++a6P4d+Mrvxes11/wAI7qGl2IAMMl4hjeT/AIAeRVyz8M+DvDlp50Wl6XYQx9ZXRVA/4Ea2r27hs9Mmvsb4YYjJhO6gZ4oAs0VyXwq8dab8QvC417Tbee2j8+WExTgb1KOV7cc4zS6h8RfCNj4yt/CNzqyLq052rEEYgE9AWAwD7ZoA6yimyyJFE8sjBERSzMegA6mvAdb+LvjnV9T1XUvAugWt14X0Tc11eXDlTc7PvLEB1P1xQB9AUVynifxxY+G/h1J401S2uBawwpLLEgG8biBjn61BrvxE0XSvBll4jaOeY6jGpsbOMZmndhkIB0z7nigDsqK8d8B/GqbVNe1PRPFXhPVPDt1ZWzXYMyh0aIdeVJGcV6roWqWetaVBqdhJ5ltOu5GxjIoAu0VyXxM8c2HgXT7C8vrWe5F7epaIsIGQWB557cVnfEn4paL4Dihm1bTtUlhmt/OWS3tzIo/2TjofrxQB31FcB4F+L3gfxbpdreWurJZSXCBvIvQYWUntlsA/gTXexSRzRrJFIsiMMhlOQfxoAdWFqPizRbHxXYeF553OqXyNJDEiFvlXqSe1bteIeKJobb9rDw7NcTxwxjSZ8tIwVR8h7mgD2+uM07WvGH/CyrvR77QUTw/5W62v0lBJOOhH1pPFPxS8CeHYwb7xHYvIWVViglErkk4HC5qG98fxw/E7RvCMdqXi1O0a4WfpjAyBigDuqKbLIkUTyyMERFLMxOAAOpNcr4O+IXhfxZLfLo2oLLHZy+S8rAojP6KTjd+FAHWUU2WQRwvJgsFUtgd65H4W+P8AS/iDpd5qGl29xAlpctbukwG7cPpQB2FFcj4g+I/g/QvFNl4Z1LVki1O8YJFEEZsE9AxAwM89fSuuHIyOlABRRRQAUUUUAFFFFABRRRQAUUUUAFFFFABRRRQAUUUUAFFFFABRRRQAUUUUAFFFFABRRRQAUUUUAFFFFABRRRQAUUUUAFFFFABRRRQAUUUUAFFFFABRRRQAUUUUAFFFFABRRRQAUUUUAFFFFABWR4s8M6J4q0p9M12wivLZugccqfUHsa16bLJHDG0krqiKMszHAAoA8Vu/g54m8OTG6+HPju9sEQ5Swv0+0RfQHK4H51Vs/ix408EapDpvxZ8ORW9nK4RNY0+QyQ89C6kDb+Zr3OCaKeJZYZEkjYZDKcg149+1hr2jxfC7UvDbeXd6vqsRt7K1QB5PMbgNjqOe9AC/tHSr/wAI74c8W2MolgsNUt5TIh4MbuoJ+mDXrsN1DLZLeK48hoxIG7bcZz+Vee6R4DmvPgLa+B9YcG7OliBpMk7JNvDfgcV534Vk+L2raBD8N9U0j+zIbMfZrrXBJnfAvAKD+8VA/OgC78AtZh8XfHHx/wCIrdVa1hZbS2kB++qnGf0q/wCEZE039qDxi0jBYG0Y3Uhx02yJn9Cah/ZQ0yzsZ/GTaemy1XWJoYR1wquQOe/SuV+MmtXWjfHi90vTIgdQ1/RlsYgQfmDTRbz/AN8bqAPRfhjYDXG8UeO9UVTJqIkt7fdyEt0BwR6Zz+lcF8I0k8VeHfCHhBm36faSyX1/GR96NWPlf+Pha9y/smDQfhvJpNsMR22nsg/BTXlP7GOn3LeCJ9Zvogsple1t2x1hDZH60AadoYdC/aoFnAoht9V0KWRkRMAyRyRBf0Zqh/afQx658Pr9CN8WtrGAR2fGf5UnxFYr+1R4F2nG7SbwNjuN8VS/td3sOk+DtD1qZcpY61BKWx060AaniWNvGnxo0/QmAfSfD0X2247hrknaqH/gJzXDa5qj6N8bPiJa6ZII5tQsNMtocdPNYTf0Br0r4DWc03h278VX0YW/165a5k9kHypj/gIFeW+H9PudV/bA8S2zRh9PitbW5mJHSRN4T9GagDd+M+gWvhH4b+FbqzhWG40u/iZnC/MWkIMhz9c16R8XvF6+EvhpqXiKH5pVt826n+JmHFcz+1jx8Hbth1F3AQfT5qwP2nbO/vf2fLOe0V5PsyW884UZJQKCaAMr4S6Z8Ux4Tjt9M0fT9IudRzcX2tXc5lmkd+SRFtHGMfxV6j4L8GaZ4Hiutb1XVZdQ1a5A+16jcDBY+ijsPbJq34H8e+FNa8Hafq1rrVikDWyFg8yqYyBggjtXNf23/wALH8d29lorGTw1pL77q6H3LmUfwD1Xpz9aAG6z8PfiHrOuXk1z8SmtNLkmZoba2sMOqE8Df5nYe1eVeEPhPo19+0L4i0LXdW1fVI4NOWUSyXG13JdeGwOR7V9W14fZeXp37XF0rSGNr/R8qD/GQR/hQB3nh34WeAtBuI7nT/DtotzE25JnBZ1Prk14N4zvNR0/9o3xDoeibm1PX7KO2iK8GKN2AkcH1VCzD6V9W14VoltZv+17qk9xEpuY9JzbsRyM4Bx+GaAPWfC3hnTNC8MQaFDbxvAiAS7lz5jdyfXmuA/ah06Cb4ZWNsgWGKHWbN1VRx8rnivW68w/afjjb4SXs0jui21xFPuTqNpoA6jxPr0Phj4a3WuysFWz0/zFz3bb8o/PFcV+zJ4bks/CVx4s1RTJrHiCY3U0rjkR/wACj25NZH7SV5M3wC09YtzWt3LYrcuO0e9CSfau2/4TPw54Z8FaZHb3kN1cNbpHaWkDBnkbbwAB29TQB21tHaQSSQ26xI7HzHVepzxk/lU9cf8ADfRdUgS58QeIZWbV9RwWjDHZBEPuxgfmc+9dhQBxfxU1zxlo1hbjwf4Xttdln3rN514YBDwMHhG3d/TpXzt+zpb/ABb1SPxdZ6HfaToCxa1ILtZYTOySsqsdvK5GGFfXjDKkeorwn9n+T+yvjB8TPDcjMr/2ml2FY9Q0EfNAG1ZfB/VNUnim8eeN77XkQhjawQ/ZoSfQjc2R+Veqz2sb6c9kigRmLywOwGMVOzKqlmYADqSa4jwd4yvNb8fa/oPkW8thp+0wXcDZDZ6o3+0KAPLfgDr8fhL4XeLp50yNN1i9SNF6ufOfAAqP4j+FW8N+BPDfiC+8uTxFJr9hPe3BHzO73CbgD2XnpWZ8OrKbUvjLrng4rJ9htdXbU7nK4Rhu3eWfr/Wu3/aulRNA8Nw7sFtessL64nSgC1+0/wCJtQ074e2+i6KzLq/iGeOyg2feUORvP/fO6u78BeEdM8L+CLLwzbwI9vFAElyP9acck/WvJvifOh/aO+HFvqDCOwjheZGkIEfm7CADn6133jbxu0sn/CNeC3i1HXrkbQyHdFaqesjkenp3oAz/ANpy2ivvgP4ntYJEULbD7vIG1gcfpXLfs7WJ8ZWuk+LdQQvp+lWEdppcT8rv/wCWjkeowAPqa6D4waL/AGH+zx4gsBNLcTLYs0srnLO3c10nwMt7K3+E/h6OwjVIjZoxCjHzEc0AbviXRbXUtK1GMW8X2m5tHg83aN2CDxmuH/Zlv2ufhqljMx+06fdzW8qnqMMcfpXqBr5/1iH4gfDT4latN4S8NjXNC8QYlWNZNptrgcZOf4SMmgBv7SviC3vviR4A8C2+yWabUhd3QzzGijC/nuP5V6j8Y4ov+FYa4DGjbbJwu5QccV4c3hm8tfj54Im1yYT6/ew3d5fEciNQYtkY9AuW/OvSf2lvFWp6B4IvLS08M3erQXls6yzQSBRBx1II5oAd8KfCPhbxP8H/AAzJquh2ksn9nRLvC4YELjOR3rK8W6drXwhWPxF4e1K41Hw8ZlW9068k3NGD/FG/p7Y/GsT4N+PvGa/C/QNN0D4b396I7NFW7kvESNsDrgjNbsngb4heP9Qjk+IOqWmn6HFIsiaXp6kNIR08xiTn8MUAauveE/HnizVRqum/EH+ytCvIo5oLaPT90qqyA43eYP5V5NqfwqsW/aN0TQtc8Qa1q0Vxp0skksk4VshTwOOB7V9VW0MVtbRW8CBIokCIo7KBgCvE/iX5en/tK+B7+SQxfaYJYQexOCMUAdnonwf+HekyLLB4ctppVIKyT5dgR35rmfGVpHD+0t4NmXAD6fMAuOBjNex14/8AFMRW/wAdfAF68joxL2646NuJ4P50AH7VXiXUNJ8BRaDo0hj1TxBdR6dA46qJGCuf++Saz/EHwJhn+FemeH/DurXGjarpyrNHPGfllmHJ3jvk+9RfH66tLP4u/Dq51hlj0yO9fMkn3FcxsFz+OK9U8QeNvC2h6RNqmoa1Zpbxpu+WUEt7ADqaAOM+AnjrV/EEGo+FfFdslv4k0QiO62HKTL0Dj61x37P2pR+FfD3xFllVFTTtUYxjoGds7R+LED8a3vgDp+o614q8R/EnULR7OPWCIbGFxhvJU5DH3NcDolrd6j8fPE3gWBX+wS6rHqGogqQrQorFce/meXQBueP/AAzHZfCqDxXfRJ/bt1q0F7JLJy6D5gsYPoMn869/0eRpdIs5G6vAjH6lRXk/7WUkVr8K7NC3lqdXtY19/vYH6V6toX/IDsP+vaP/ANBFAFyiiigAooooAKKKKACiiigAooooAKKKKACiiigAooooAKKKKACiiigAooooAKKKKACiiigAooooAKKKKACiiigAooooAKKKKACiiigAooooAKKKKACiiigAooooAKKKKACiiigAooooAKKKKACs3xTo8Ov+Hr7RriaWGK7haJpIzhlB7g1pUUAfPunfs8+JNLQ2+mfGTxHb2nRIWgV9i+gJau1+HfwZ8P8AhXUxrV/eXviDWhyL2/kLlf8AdU5C16bRQAVFef8AHpN/1zb+VS02RRJGyHowINAHjP7JJU+D9ePQ/wBu3WR3/wBYa67XPhppWr/FnSPiFd3EjXelW7wwW+wbMtxuJ9cZpvwo+HcfgO41poNSluYtSu3uBGwwI9xJwPzrvKAI7qCO6tpLeZd0cilWHqDVPw7oum+H9Ji0vSbZbe0izsQds1oUUAcxrPgnStU8daV4wuGk+36ZBJBCAfl2uVJz/wB8iq3xe8B2PxH8I/8ACN6jdSW1ubmK4ZkUMTsOdvPrXYUUAVdIsYdM0u1062XENtEsSD2UYFUtN8N6Pp2v3+u2lmqahqCotzNnJYJnaPbqa16KAMDx94V0/wAZeHJND1QuLaR1c7Dg5U5Faa6bZnSE0qaFJ7UQiEpIMhlAxzVyigDySX9nX4XPfSXS6TeRCR97wxXrrET/ALoOK9M0DRdL0HTItN0exhs7SIYSOJcAVfooAK5bU/Aui6h4/wBO8bTrKNU0+JooSrkKVIIII79a6migArmh4M0kfEE+NgHGpG1+zHn5Sv0rpaKACsbxt4es/Ffha/8AD98zLBexGNmXque4rZooAwJfCek3XgxfCepQ/bdPECwMsnVgOh9jxWD4H+EPgfwdqX9o6Rp0zXQBWOS6naYxj0Xd0rvaKACiiigArzT4g/CDS/E/iQeJtP1fUdB1koI5bmyfHmgdNy5wa9LooA8j/wCFN6jdMsesfEPXry06NDH+5LD/AHlOa9D8I+F9F8K6YNP0WzW3i6sxO55D6sx5JrZooApWmk6Zaajc6hbWMEV3c486ZUAZ8DAyfwrk/ix8PYfHiaQsuoyWf9m38V2NiBt+xw2056ZxXc0UAcn4++Hvhnxxp1tZeILSSUWzBoZYZTHIhAxww5FT+BfA3hvwVaPb6BYmHzP9ZLI5eR/qx5NdLRQBneJtHtPEGgX2i3yk215A8MmOuGGM0zwpolr4c8P2mi2JY29rGEQt1xWpRQAUUUUAeHa8V/4a/wDDwb/oBXWM+u6OvQ/jH/yTHXv+vN/5Vm+KvhtDrXxQ0TxwmpTW0+mxPE0SDiRWK8fpXX+J9It9e0G80e6Z1huojGxQ4IB9KAOU/Z8/5I14Y/68Y/5V3lZHgzQLXwv4X0/QLN5JILKFYkaQ5YgDvWvQAVy3jHwLovinW9F1jUll+06NOJ7Vo3K4bOefUV1NFABXMeMPBlh4k1rQtVuZpYrjRrxLqHZ0Yqc7T7GunooA57x74M8O+ONFbSPEdgt3bEhhztZCO6sOQa4jw9+z98O9Jvku2tL7UDEwaKO8u3ljXHT5Twa9YooAZBFHBCsMMaxxoMKqjAAqpbaRpltqk+qQWMEd9cLtlnVAHdc5wT6VeooA4n4yeAYviN4as9Em1CSxS31GG9MiIGJ8vd8uD67q7GygFtZw2ysWEUaoCe+Bi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iluIIhmSVF+ppNpbjSb2JaKyrjxDpUPDXSk+1UpfF2mr9ze/0rCWLoR3kjphgsRPaDOiork38aW38Nu+Peoj41TtbGsXmOGX2jdZVin9g7GiuNHjVc/8AHvT18ax4+a3OaP7Sw38wPKcX/KdfRXLR+M7NuWhcDvVmLxZpjAbiy/WrWOw7+2jOWXYmO8GdBRWXB4g0qb7t0n+FXYby1mGY542/4FW8atOXwyTOedCpD4otE9FIrK3Qg/jS1oZBRRRQAUUUUAFV7m8trZ0SaZUZzhQT1qxXn/j24L6oFVvuD9a5MZifq9PnsduAwv1qryN2PQAcjI6UVxPhTxJs2Wd6xIPCse1dqrBlDKcg9DV4bEwxEOaJGLwlTDT5Zi0UUV0HKFFFFABRRRQAUUUUAFFFFABRRRQAUUUUAFFFFABRRRQAUUUUAFFFFABRRRQAUUUUAFFFFABRRRQAUUUUAFFFFABRRRQAUUUUAFFFFABRRRQAUUUUAFFFFABRRRQAUUUUAFFFFABRRRQAUUUUAFFFFABRRRQAUUUUAFFFFABRRRQAUUUUAFFFFABRRRQAUUUUAFFFFABRRRQAUUUUAFFFFABRUVzcQ20RkmkVFHcmuP1zxcTuhsBgf3zXNiMVSoK82dWGwdXEu0Edbe3trZxl7iZEHoTzXN6j4ygTK2kZc+pri7q6uLly80jMT6moa8Ovm9SelNWR9HhsjpQ1qu7/AANq+8Salck/vii+i8VlTXE8pJklZifU1FRXmTrVKnxSuevTw9KkrQikBJ9aKKKyNQooooGFFFFABRRRQAoYjoSKcssikFXII96ZRTuxNJl+DV7+H7tw/tzWja+K9ShxuYSD/arn6K2hia0PhkznqYShU+KKO2tPGsZ4ubcr7rzWxZ+I9MuQMThCez8V5jQCQciu2nm1ePxann1ckw0/h0PYop4ZRmORWHsakryG3vrq3bdFMyn61s2PizULfCy4mXvnrXoUs5py+NWPMrZDVj/Ddz0RjhSfQV5V4hm8/VZn/wBo11cfi+0mtZFkR4pNpx6ZxXDSu0kjO3UnNc2a4qFWEVB3OvJsHUoznKorDQcHI611fhXxI0DLa3rExnhWPauUory6GInQnzQZ7GJw1PEQ5Jo9kjdZEDowZT0Ip1efeFvEUlpIttcsWhJwCf4a76GWOaMSRsGUjgg19ZhcXDERvHc+KxmCqYWfLLbox9FFFdRxhRRRQAUUUUAFFFFABRRRQAUUUUAFFFFABRRRQAUUUUAFFFFABRRRQAUUUUAFFFFABRRRQAUUUUAFFFFABRRRQAUUUUAFFFFABRRRQAUUUUAFFFFABQeBzRTZUWSNo2+6wwaAOP8AFXxN8G+HPNjvdWSWeIFmhgUyNj8OP1rIs/i7p93YR6hB4U8UvZSAFLj7Gmwj1+/n9Kl8deE9B0L4a64mk6VDGxhaVjt3MTnJ5PNc74Y+Ikuo+CNK0vwP4fudV1FrZFZpo/Kt4QR94sRhseg60AdL438WWurfCLVdd8NXxYmHbG6/KyMSBjnoea6XwC9xJ4L0iS6Z2na1QyFzkk4715h468LzeE/2f9Us7m5We9llgluJI12qWM6cAdhXpvhy8t9P8DWV7eSrFBDZq8jscAACgDdZlVdzMFHqTisvxVZ6jqGhT2+kamunXbbTHcFN4XBBPGR1FebONS+IkF3r2oaleaF4Vtlf7MkR2S3GBzKxPRfQUz4f+IpdW+AmrXsd/PdSWqXMcc8n3iFztNAHrGlrcR6bAl5cLPOqASSqMBz61ZrxG61jWv8AhmvRNZtr2VL0eXJLIvLMu9gR/Kuj8a+INcuNAsNL8N3SW+pS6at7czuu7yY9mQfckg0Ael1y3/CWM3xOk8Gx2JYR6bHfPcbuAHd1Ax/wCud0nx9qkPgXQL8aHd61fXlt+9+znC71wDk9s15vH4i+JGo/tCzSWXhS30W7m0GBDFd3azAxCWUrJ8uMcluOvFAH0nTJZY4l3SyJGPVmwK4Xwpa+ONKmv9c8ceINNuLZYiyW1nA0aRADuWJya84Hii38dWsmsTrq+pi6Lf2XpVmpSPZ/CZJOitQB75dX1napG9xcxRLIdqMzYDH61OzKqlmIAHUmvLdJ8BavdfBv/hG/EF882rBXmhffloW3FkXI644Gfaud8PeKNc+Illpfg3zprW/s38vxJOnysjRnDqv+9g4PvQB7opDDKkEeormPBnimTxDrGt2n2EwQ6dOsUcpbPm9cnHbpWZ4h8W6noF8uh6H4Pv8AV5I4x5bLKI0b23sMV5T8KNX+Keqa54qj0rR9N0h/ta71vJRP5JOf7uM0AfSNFc18P9M8Uabp048Wa1bareyylw1vEY0Rf7oBJNdLQAUUUUAFFFFABRRRQAUUUUAFFFFABRRRQAUUUUAFZ2tatb6bAWkYGTHyoOppuv6tDploZGIMh4Va811K9mvrlppmJJ7eleZj8wWHXLH4vyPXy3LHiXzz0j+ZZ1jWLrUpSZHITso6Vm0UV8xOpKpLmk7s+vp04U48sVZBRVi2srq4YCGF3z6Ctqx8JahPhptsS+5zV0sPVq/BG5nVxVGj8ckjnaUAnoCa7yz8G2keDPMznvjita20HTIPu26k+pr0KeT15fFZHmVM9w8fhTZ5gkEz/djc/hVmPStQkPy2sh/CvU4rW3jACQov4VKFUdFA/CuqOSr7UjjnxBL7MDzBPD2qMP8Aj1f296lXwvqpI/cgfU16XRWyyaj3Zg8+r9EjzX/hFtV/55D86a3hjVV/5Y5/GvTKKf8AY9Duyf7dxHZHlz+H9UU82r49RVZ9L1BDhrSUfUV61SFVPVQfwqJZLT6SZrHP6q3ijx+S3mjbDxOPwqMqw6qRXsD21u67WhQj6VTn0PTZvvWyj6VzzyWX2ZHTDiCP2oHlVFehXfg/T5stG7xt+lZF54NuowTbzJL7dK5KmV4iHS/od1LOMLU+1b1OUorRu9F1C2J8y3fA7gZrPdWU4ZSD71wzpyg7SVj0IVYTV4u4lFFFQaBRRRQAUUUUAFdB4Y8QSafIIZiXhY/lXP0VrRrToyUoMxr0IV4OE1oexW00dxCssTBlYcEVJXmnhvXZtNmCSMXhY8jPSvRbO6hu4FmhYMpFfV4PGwxMfPsfFY7ATwktdV0ZNRRRXacAUUUUAFFFFABRRRQAUUUUAFFFFABRRRQAUUUUAR3M8VtbyXE7iOKNSzsegArxjXPiZ46KXPirRPDdrJ4QsZCskk85W4uEU4LxoFIIOMjnkYrrPjje3K+GbfRrFit1qtwsC/7mRv8A0Ndda6Lp1voEOhi2RrCGBYFiYcFFGAD+AoAp+LbPWNT0aIaLqy6VcB0kMrx7wVBBKnkdRxW1b7xbx+Ywd9o3MOhPrXEfHu7uNO+EHiO8s5GimgsJXjZTgqQhxVe6sdQ1z4OaVdW+uXumXcekR3JmtyMu3kA4bI6ZoA9CrG8ctcJ4L1uS0kaK4jsJ3icdQ4jYg/nivK/hKPid/wAKx0HXrXWbHWhdWMdw9rcxlZXLKDgSZwPyrtNO8WQeJtC1vR7yzl0zWbexlF1ZynJQFSNyt0YZPUUAW/g7qN9qvw40a81KXzbtoAJX9WrqknheVokmjaRfvKGBI+orx7wv4h/4RP4LWkdrmbUrm4Nnp8XeSZug9uAT+FQR6DP4I+IvhC+TULm5utZaeLVfNcnzSIyy4HQYb+VAHtlMjmhkcpHLG7DqFYEivMvi144jstfsfB1pfyWVxdRNcXc8SF3jgXAIQD+Ill/DNYngHQdQuviDaa5oq6pYaDawSLczXz4e/dsbTsPK7cHnvuoA9rpokjMhjEilx1UHkfhXh/ijxprGkfHrU9JguJJ45PD0ZsbP+EzNOV3/AICuhs/AV/ouoweMJPEGp3OoxxM19bK2Y7gnB2qOwHagDsfiD4k/4RXw3Jq32Y3LLIsaxg4yWNbOnTPc6fb3EkflvLErsmc7SRkivAfjh468Xan4FnWw8A3cNqLiM/a7i7RNhycfIRk11GmWfxi17S9OLatouh2bQRO+2FpJmG0ZAYHAoA9dPAqOOeGQMY5o329drA4ryf4k+NIJPFY8Gx6nc2cVtAs2oy2kZeZg33UQDvxzTfhVoeor4yutetIb/TPDrW4ijgvJMvcvk/vSvVeuMH0oA9Xsry1vY2ktLiOZFYoxQ5wwOCPrUwdSxUMCw6jPIrxLVtc/4VP471W3kjll0nW1e6sIlycXRBLIPdnzj610mhtq/gzwo+u6xb3ut6zfuJLiKDnZuPCqOwGaAOh8VeKpNH8T6FosNibhtTn8t33YESd2966mvm/4geL/AB9qHxL8I/Y/BP8AZha52wSXV6jCXOeqjBX8a9O8MaX8T7jxJb6l4k13SYtNiDbrC0t2DMSOMsTjigD0KiiigAooooAKKKKACiiigDC+IH/Il6vnp9lk/wDQTWb8GYYIvhjoHkRRoGsoydgAzxXT6lZwahp9xY3KloZ42jcD0Iwaq+F9FsvDmgWeh6d5v2SziEUXmNubaOmTQByf7QJVfhTqjupZEkt3cAZ+UToT+gNcb8Tdesry38E+EW1GPT9M1ZBdXUsjbVe3iAzHk9yWX8q9pv7O1v7OSzvIEnt5RteNxkMPesPxF4F8J+IbazttY0S2uorL/j3VgR5Y9BjtQBx1ze/8Jzf2vhnwymzwxZFTf3oG1Zdv3Yo/XJHJ6YNZ/wAJ47Nvhn4u0u3jULbyXUZjAwBlWwK9Z0nTbDSbJLLTbWK1t0GFjjGAKisdF0uxju47OyigW8JM4QY3kjBJ/OgDyWwge4/ZSENurNPBp7lVQZO9ZCcVofDK3uLj4W3viXUkeO5v9NUKkgw0KRwhCv0LKW/GvS9J0fT9L0z+zbO3VbXJPlnkc9amu7G1udMl054wttLG0TInHykYOKAOD/ZzcSfCjTHDbgWfB9s1T1D7Pa/tIW08ikS3WiRwo2eDtkkOP/Hq7zwl4f03wvoNvomkxtHZ24xGrNk/nUt3oumXWsW2rz2qPe2ylYZT1UHqKAMD4yw3dx8M9cisUd5zbNtVOprl/hT48+H1n8N9Llh1OxtGitVWaDbtlVgOQUxnNerMqspVlBU8EHvXLL8OfA66p/ai+GdPW837/NCHO71xnFAGLpHiC5t9D1jx3raS2dqylrK3mOCsYHy5Hqx5/GvOfDc178PdQtviRqYL6X4ocTazsXJsjIcqeOqrkZPsa908V+HdM8TeHrjQtUjc2U6hXWNtpwOmKWLw9pC+Hl0CSzjn04ReUYZRuDLjHNAEnhzWLPX9GttX08s1tcpvjLLgkfSvPvhG9vB8SPHmmorJLHcwyMG7hg3Ir02ztrezto7a1hSGGMbURBgKPSqlroumWusXWr29okd7dKFnlHVwOmaANCiiigAooooAKKKKACiiigAooooAKKKKACiiigAqvqF3HZWr3Epwqj86sVwfjjU5Lm7FjBlkQ/MB3NcuMxKw9Ny69DswOFeJqqHTqYetahNqF68sjfLn5R6CqaIzttRSx9AK3tG8L3l7iSb9zH7jk12el6HYWCDZEHf+81eBRy+viZc89L9z6avmeHwkfZw1a7HEaX4Z1C8IZk8qP1aup03wpp9thpszP79K6EAAYAwKK9mhltCl0u/M8DE5tiK2l7LyIobeGEYiiVB7CpaKK70ktjzW29WFFFFMQUUUUAFFFFABRRRQAUUUUAFFFFABRRRQAjKrDDKCPeqF7o2nXYIlt1z6jitCiplCM1aSuXCpODvF2OQ1DwbCcvaSsPRTXN6hol/Z58yFiPUDNep01wu0lgCPcV51bKqNTWOh6mHznEU9Je8jxxgVOGBB9DSVf8QOj6pMyKANx6VQr5iceWTR9hTlzwUu4UUUVBYUUUUAFa/h7WrjTbgDcWhJ+ZayKK0p1JU5KUXqZVaUKsXCauj17T72C+t1mgcMD1HpVivLNC1e40y4DI2YyfmU16RpeoW+oW6ywuDxyvcGvqsFjo4iNnpI+MzDLp4WV1rEt0UUV3nmhRRRQAUUUUAFFFFABRRRQAUUUUAFFFFAHk/x/kfTtX8GeIZt407TdQdrxlBO1WCgE+3Br0R/EWgpYi+bWbD7OV3CTz1wR+dW9TsLPU7KSy1C2jubeQYeOQZBFcZB8I/A8M6uNMdolOVt2lJiH4UAc/8AErXJvGHw68XDSbVn0aLR7oC4kUr9ofymxsB5xn1xWhJrz6P8BNOvrfSrzVgNDjjeK027x+4AJ+YgcV6DLpljJpUmlm2jWzkiMTRKMAqRgj8qz7/TbbTfBl9p1jFthjspUjTrgbDgUAeNfAHxn4q/4VDoGnaf4F1WR4bKNIru4eJbeQbRgjDbsfhXb+GvCviIahrPi7xTLZ/2xeaa9mltZkmKOPhgMsAScqKtfs8NL/wpfwvFPA8EkOnxRsjjByFFd7KvmRsh6MCKAPBfgfC3ifxKs0yl9P8ADpkRFYfK1wxGGHuuD+ddR8aLlrXx14BkVQxOoSpg+6YrtvBHhTS/COmzWOlowSa4e4kZzkszHml8S+FdK8Qajpd/qCzGbS5jNbbHwNxGOeOaAPKzquh6F+0XqreKmhtVu7AfYJ7lf3Zww3KGPAP+FddrXiqHxLqln4b8Iz/alLiS+u4f9VBEP4d3ct2xnpXVeJfCvh3xLHHHr2kWuoLH9zzVyV/GpvD2gaN4ftPsmi6dBYw5yViXGaAPK9Q03T5f2stNa4Ul7bwqGg92+0MOfwr2es2TQtLk8RJ4ga1U6klv9nWbuI927b+ZrSoA4T47wxy/Da/MyFo4mWRgPY103g64juvCOj3URzHLYwup9igNXdTsbXUrCaxvYVmt5lKyI3RhRptlbadp9vYWcQitreNY4kHRVAwB+VAHiXgfWNA0H4x+M7bxTNb2V7Pc+daS3YwHiJ42sePwrtZvEC+MPE9rpXh2ZptLtG8y/u48iNj2jU9z3yOOa6LxL4N8L+JZUl13Q7S/kQYV5V5A+orQ0XSNM0WyWy0qyhs7deiRrgUAeP8AxP0y4+JHjO40nSLtIZfDMYnhc4Ie6xuT3wrYz9K6/wCFXxGsfF0I0yW2ntdctI8X9q6EeSw469Dn2roNC8I6Lo2u6hrVlFILzUHLzsz5GT6DtWlaaTplnqFxqFrYwQ3Vz/rpUXDP9TQB5x8Y3gtPH3gC8mVhv1hIFfspYHrXqgrO1vRNL1oWw1K0S4+yzCeHd/A46MK0QMAAdKACiiigAooooAKKKKACio5Z4YSPNmjjz03MBmmfbLP/AJ+oP+/gp2YWJ6Kg+2Wf/P1B/wB/BR9ss/8An6g/7+CizHYnoqD7ZZ/8/UH/AH8FH2yz/wCfqD/v4KLMLE9FQfbLP/n6g/7+Cj7ZZ/8AP1B/38FFmFieioPtln/z9Qf9/BR9ss/+fqD/AL+CizCxPRUH2yz/AOfqD/v4KPtln/z9Qf8AfwUWYWJ6Kg+2Wf8Az9Qf9/BR9ss/+fqD/v4KLMLE9FQfbLP/AJ+oP+/go+2Wf/P1B/38FFmFieioPtln/wA/UH/fwUfbLP8A5+oP+/goswsT0VB9ss/+fqD/AL+CnJdW0jBUuIWY9AHBJosxWJaKKKQBRRRQAUUUUAFFFFABRRRQAUUUUAFZ0OjWEd2915IaRjnLc4rRoqZQjK3Mti4VJwvyu1wAAGAMCiiiqICiiigAooooAKKKKACiiigAooooAKKKKACiiigAooooAKKKKACiiigAqtqcvk6fPL/dQn9Ks1h+NpzDokir1fC/hWVefJTlLsjfDU/aVYx7s84nfzJnf1JNMpdjf3T+VSpbTufliY/hXxNm2foF4xW5DRV6LSNQk+7ayH8KuReGdUk/5Y7R71pHD1ZbRZlLFUY/FJGLRXTQ+Dr5hl3Rfxq7D4K5Bkuj9AK6I5diZfZOaea4WP2zjKK9Ah8HWC/fkdj+VXofDelRgfuC2PVq3jk9d72RzTz3DrZNnmQVieFJrU0K6v7C6EkEblSeVwcGvRItJ0+P7tpF/wB81YS3gT7sKL9FrqpZPOElLnszjrZ5CpFx5Lp9xbaRpYEkZdpZQSPSpKKK91bHzj3CiiimIKKKKACiiigAooooAKKKKACiiigAopsjpGpaR1RR1LHAqL7ZZ/8AP1B/38FOzAnoIDAggEHqDUH2yz/5+oP+/go+2Wf/AD9Qf9/BRZjsSwxxwxiOGNI0XgKowB+FOqD7ZZ/8/UH/AH8FH2yz/wCfqD/v4KLMLE9FQfbLP/n6g/7+Cj7ZZ/8AP1B/38FFmFieioPtln/z9Qf9/BR9ss/+fqD/AL+CizCxPRUH2yz/AOfqD/v4KPtln/z9Qf8AfwUWYWJ6Kg+2Wf8Az9Qf9/BR9ss/+fqD/v4KLMLE9FQfbLP/AJ+oP+/go+2Wf/P1B/38FFmFieioPtln/wA/UH/fwUfbLP8A5+oP+/goswsT0VB9ss/+fqD/AL+Cj7ZZ/wDP1B/38FFmFieigEEZByPWikIKKKKACiiigDwP9pSz/tTx94R0qS6uYIbrKSGCUocFj6Vkf8Kk0b/oNa7/AOBh/wAK6H49/wDJV/A//XT/ANmNdJX0NKtOnh6ai7afqz0YTlGnGzPOv+FSaN/0Gtd/8DD/AIUf8Kk0b/oNa7/4GH/CvRaKr61W/mH7Wfc86/4VJo3/AEGtd/8AAw/4Uf8ACpNG/wCg1rv/AIGH/CvRaKPrVb+YPaz7nnX/AAqTRv8AoNa7/wCBh/wo/wCFSaN/0Gtd/wDAw/4V6LRR9arfzB7Wfc86/wCFSaN/0Gtd/wDAw/4Uf8Kk0b/oNa7/AOBh/wAK9Foo+tVv5g9rPuedf8Kk0b/oNa7/AOBh/wAKP+FSaN/0Gtd/8DD/AIV6LRR9arfzB7Wfc86/4VJo3/Qa13/wMP8AhR/wqTRv+g1rv/gYf8K9Foo+tVv5g9rPuedf8Kk0b/oNa7/4GH/Cj/hUmjf9BrXf/Aw/4V6LRR9arfzB7Wfc86/4VJo3/Qa13/wMP+FH/CpNG/6DWu/+Bh/wr0Wij61W/mD2s+551/wqTRv+g1rv/gYf8KzvD3h2Hwt8dPCVlZahqE8U7SO4uJy3IjavVq4PUv8Ak4PwV9Jf/QDVwr1JqSk9LP8AIanJppvoz6Kooor5k8wKKKKACiiigAooooAKKKKACiiigAooooAKKKKACiiigAooooAKKKKACiiigAooooAKKKKACiiigAooooAKKKKACisHxX4v8P8Ahi2M2salDbjspbk15Prv7SPh22laPTdPnusfxt901cacpbIaTZ7tUN3aw3cXlzxh19DXzcn7Tl15g3eH7fZnnDNnH511Ph/9ozwveyrFqNrNZkn75+6KcsPK2qKXNF3R7DFpWnxY2WkQx7VZS3gQYWJB/wABrN8OeI9F8Q2i3WkX8N1GR/A3Na1YqnGOysEqk5fE2IFUdAB+FLRRVEBRRRQAUUUUAFFFFABRRRQAUUUUAFFFFABRRRQAUUUUAFFFFABRRRQB5x+0jJJH8I9WeOR42G3DKxBHPqK8m0L4XaVfaJY3s2s62JLi3jlcLdnALKCcce9er/tK/wDJINW/4B/OsXwh/wAippH/AF5Q/wDoAr3MFUlTwt4u2r/JHfQk40tO5x//AAqTRv8AoNa7/wCBh/wo/wCFSaN/0Gtd/wDAw/4V6LRW/wBarfzF+1n3POv+FSaN/wBBrXf/AAMP+FH/AAqTRv8AoNa7/wCBh/wr0Wij61W/mD2s+551/wAKk0b/AKDWu/8AgYf8KP8AhUmjf9BrXf8AwMP+Fei0UfWq38we1n3POv8AhUmjf9BrXf8AwMP+FH/CpNG/6DWu/wDgYf8ACvRaKPrVb+YPaz7nnX/CpNG/6DWu/wDgYf8ACj/hUmjf9BrXf/Aw/wCFei0UfWq38we1n3POv+FSaN/0Gtd/8DD/AIUf8Kk0b/oNa7/4GH/CvRaKPrVb+YPaz7nnX/CpNG/6DWu/+Bh/wo/4VJo3/Qa13/wMP+Fei0UfWq38we1n3POv+FSaN/0Gtd/8DD/hR/wqTRv+g1rv/gYf8K9Foo+tVv5g9rPuedf8Kk0b/oNa7/4GH/CuY+J3gOx8M+EptWsdW1iSZJEUCW6JXDMAf517ZXA/Hz/knF1/12i/9DFa4fEVZVYpvqXTqSckmz3nwoSfDWmkkk/Zo8k/7orTrM8J/wDIs6b/ANesf/oIrTr5mfxM8uW7CiiipEFFFFAHhvx7/wCSr+B/+un/ALMa6Sub+Pf/ACVfwP8A9dP/AGY10le7H+BT9P1Z3r+HEKKKKkQUUUUAFFFFABRRRQAUUUUAFFFFABRRRQAUUUUAFcHqX/Jwfgr6S/8AoBrvK4PUv+Tg/BX0l/8AQDW1H7X+F/kXHr6M+iqKKK+ePOCiiigAooooAKKKKACiiigAooooAKKKKACiiigAooooAKKKKACiiigAooooAKKKKACiiigAooooAKKKKACvFPjr8ZofDAk0Tw9LHNqhGJJByIf/AK9dP8evHK+C/BzyQOBf3eY7cdx6t+GRXxLd3E13dS3VxI0k0rF3ZjkknrXTQpc3vMuMSzresanrV897ql7Nd3Dnl5XLGqNFFdpYUUUUAbHhXxNrXhnUkvtHvpraVTkhWIDD0NfXHwS+LVl43txYX2y21aNeUzgSe4r4vq/4f1a90PWLbVNPmaK4t3DowPpWdSkprzE1c/RSivA7r9o7Rrfw7bPDaPc6m8Y8xOio2O9XvgL8TtX8a6/qTaxcQW9tHHmKIEADn3ridGSTbM+Vnt1FVv7Qsf8An8t/+/go/tCx/wCfy3/7+CshFmiq39oWP/P5b/8AfwUf2hY/8/lv/wB/BQBZoqt/aFj/AM/lv/38FH9oWP8Az+W//fwUAWaKrf2hY/8AP5b/APfwVJDcW85IhnjkI67GBxQBLRRRQAUUUUAFFFFABRRRQAUUUUAFFFFAHm37Sv8AySDVv+AfzrF8If8AIqaR/wBeUP8A6AK2v2lf+SQat/wD+dYvhD/kVNI/68of/QBXs4X/AHVf4n+SO2l/C+Zq0VU1i6ey0q6u41DPDE0gB6EgZrP8C6xNr/hu11S4jSOSbOVToMHFacj5eboVZ2ubdFc34X8QXOra9rOnzQxpHYSbEZerDPesn4jeOLjw9MtvplqlzMmGuC/3Y1JA/mRVxozlPkW5Sg27HdUVzHiHxSdI8L2mptAJbm7KRxRg8b26fhWdpFj4u0/Xm1KZbW7gviBKkZP7leuRmhUna7dg5dLncUVxF1rt/D8TV0x7zy9P+zGRkbAUHI5z+NdjbXVtdAm2uIpgOpjcNj8qmdNxtfqJxaJqK4O71bVNX8eXXh+21R9Kt7OASM8YG6TP1qz8NNb1HUptXsb64+2LY3GyK6PWQHPBxxxirdGSjzf1qNwaVzs6K5rVPENxaeONP0JYojb3MJkeQ/eXBqva+KLzVfFEmnaLbxzWNsCtzcPnG/0Wl7KVr/MXIzraK5Lwx4smutQ1HS9ahS0vbNmbC8K0fZhTfDXijUNah1K/js4xYwsy2rZwZSO+TxjNDozVx8jOvory+38ca02vSwtbAyfZ1xa+avlq+3k7vTPavTomZokZgAxUEgetFSlKna4Sg47jq4H4+f8AJOLr/rtF/wChiu+rgfj5/wAk4uv+u0X/AKGKrDfxo+qHS+NHvPhP/kWdN/69Y/8A0EVp1meE/wDkWdN/69Y//QRWnXz8/iZ50t2FFFFSIKKKKAPDfj3/AMlX8D/9dP8A2Y10lc38e/8Akq/gf/rp/wCzGukr3Y/wKfp+rO9fw4hRQKXa390/lUiEopdrf3T+VG1v7p/KgBKKXa390/lRtb+6fyoASil2t/dP5UbW/un8qAEopdrf3T+VG1v7p/KgBKKXa390/lRtb+6fyoASil2t/dP5UbW/un8qAEopdrf3T+VIQR1GKACuD1L/AJOD8FfSX/0A13lcHqX/ACcH4K+kv/oBraj9r/C/yLj19GfRVFFFfPHnBRRRQAUUUUAFFFFABRRRQAUUUUAFFFFABRRRQAUUUUAFFFFABRRRQAUUUUAFFFFABRRRQAUUUUAFFY+ra7BaubeD99P3A6L9TWOt5f38mPMd+eVT7tAHzR+1P4ibWPiI9hG5NvYRiMLngPzuP8q5z4UfDbWPH1862f7myhYCa4boD6D1NZ3xWaRviVrqTE5W8K89hgV9SfBKzbRfh3pctnD+5mjMjyJzuO49cfl+Fd05+zpqxo3ZGPH+zh4TGmrC91ctdhcGbccE+uOleJfGH4U6p4BmW48w3emyNhJgOnsfSvtGxvo7lQMgP6etc58YdMtdV+HmrW91s2rAzgt2IGRWFOvJS1ZKk7nwVRSDoKWu80CiiigCS1EbXMSzNtiLgOfQZ5r6H8L+Gvg61lE9n4gmFw0YMwhumBB75wa+dK7z4RfEI+Aru6nGnpeeem3DAcfnUVItrQGez/8ACM/DD/oYdR/8C3/xo/4Rn4Yf9DDqP/gW/wDjWB/w0g//AELcP5LR/wANIP8A9C3D+S1hyVCdTf8A+EZ+GH/Qw6j/AOBb/wCNH/CM/DD/AKGHUf8AwLf/ABrA/wCGkH/6FuH8lo/4aQf/AKFuH8lo5Kgam/8A8Iz8MP8AoYdR/wDAt/8AGj/hGfhh/wBDDqP/AIFv/jWB/wANIP8A9C3D+S0f8NIP/wBC3D+S0clQNTf/AOEZ+GH/AEMOo/8AgW/+NWbKTwt4Pf8Atbwxrl1c3Cf6y2lnZxKvcYJ61y//AA0g/wD0LcP5LR/w0g//AELcP5LS5KnUVmfRnhnWrLX9Hg1OxcNHKucd1PcGtOvmT4d/GGa++IUcdhoUqQagwW4hhXPzf38CvpuuepBwepLVgoooqBBRRRQAUUUUAFFFFABRRRQB5t+0r/ySDVv+AfzrF8If8ippH/XlD/6AK2v2lf8AkkGrf8A/nWL4Q/5FTSP+vKH/ANAFezhf91X+J/kjtpfwvmP8Uf8AIt6j/wBe0n/oJriPhhp/iGbwbZSWWvJawHdtjNurbefUiu/1a1a90u6s1YIZomjDHtkYqh4K0aTw/wCHrbS5JlmaHOXUYByc10wqKNJrrc1UrRscN4Nv20LUfGF9qE4uXtmLswXbvI9APWsDV9U0WbwFqd1LrFtPrOoPGzxB8soEinb+n6V6f4c8OPpet6vfzTRzJqEm8Jj7vPepPGnh5Ne8O3GlweTbySlCJCnTDA9vpXQq8PaX9PwLU1zfcZMen6P408EW1nDeI7RIhSaI5MUg6GsybV/FPgy4gh1ox6npcsiwxTrw8fPVsV0mpaVqltotomkX62s9mAXG0lJgByCAOc1habpGueL4rK+8STRwW0MnmLaxoVLMDxuBA4qYSjZ8z938RJrrsZesWVrrHxato7jc0D2hcpnAcZHB9RWhp9rb6H8VxYabGLa0uLIySQxjCblPXA+tbh8Lyf8ACbR+IFuI1hSAxCHBz1H+FTT+HZJPHEXiH7QgjS3aExY5Oe9DrRta+lvxDnW3keea/Yap4y1PUNe0lTbx6cTb7YztkuMcsCRzjFaWl+K7OKHRNH8MRxWlxJN5d5bFBvTHUt9fWuitvC+s6PqF3L4f1O3itbtjJJDcKWAf1GAazovh5dQ6iNdh1hhrRfLuQfKK/wB3Fae1ptWb0W3/AASuaLVmZfxTtdSuvHmm2+mSFLs2bYI6kZOQK6f4UXWmzeGhb2MPkT2zmO7jP3hKD82fxq1c+Hbq58Xabr811Fm0gMciAH5ye4qG48KzweKf7b0a8S085cXMRBxIfXispVIypqF+hLknFROM+MqtdeIol0YStfxWxN40ZP8AqsdDj8a7zwYmk3/gmyhsYw1jJBt2n16N+uai8IeF30l7+71K5S9vr6QtLIBxt7DmneEfDU3h7UL8QXYfTp3MkUHOYyev60qlSLhyJ7fj/XQJSXLy9ipF8PdCjvHP2eE2ZhEa2/lj5SBjdn175rro1CRqi/dUAD6U6iuedSU/iZm5N7hXA/Hz/knF1/12i/8AQxXfVwPx8/5Jxdf9dov/AEMVphv40fVFUvjR7z4T/wCRZ03/AK9Y/wD0EVp1meE/+RZ03/r1j/8AQRWnXz8/iZ50t2FFFFSIKKKKAPDfj3/yVfwP/wBdP/ZjXSVzfx7/AOSr+B/+un/sxrpK92P8Cn6fqzvX8OJn+ItNbV9FudOW6ltDMu0TR/eTnqK4f/hV9x/0OGq/n/8AXr0iirhWnTVosqM5R2PN/wDhV9x/0OGq/n/9ej/hV9x/0OGq/n/9evSKKv61V7/kP2su55v/AMKvuP8AocNV/P8A+vR/wq+4/wChw1X8/wD69ekUUfWqvf8AIPaz7nm//Cr7j/ocNV/P/wCvR/wq+4/6HDVfz/8Ar16RRR9aq9/yD2su55v/AMKvuP8AocNV/P8A+vR/wq+4/wChw1X8/wD69ekUUfWqvf8AIPay7nm//Cr7j/ocNV/P/wCvR/wq+4/6HDVfz/8Ar16RRR9aq9/yD2su55v/AMKvuP8AocNV/P8A+vR/wq+4/wChw1X8/wD69ekUUfWqvf8AIPay7nm//Cr7j/ocNV/P/wCvXX+EtDfQdO+xvqM98c58ybrWzRUzrzmrSYnOTVmFcHqX/Jwfgr6S/wDoBrvK4PUv+Tg/BX0l/wDQDRR+1/hf5BHr6M+iqKKK+ePOCiiigAooooAKKKKACiiigAooooAKhuLq3tx++mRPqaz/ABBqYsbdtpw+K8+vdQkmlMkkpJPbNAHo51rTR/y9x0n9tab/AM/cf615h9qHqaPtQ9TQB6f/AG1pv/P3H+tH9tab/wA/cf615h9qHqaPtQ9TQB6f/bWm/wDP3H+tH9tab/z9x/rXmH2oepo+1D1NAHp/9tab/wA/cf60f21pv/P3H+teYfah6mj7UPU0Aen/ANtab/z9x/rR/bWm/wDP3H+teYfah6mj7UPU0Aen/wBtab/z9x/rR/bWm/8AP3H+teYfah6mj7UPU0AeoprGnO21bqMmraSo4BVgR7GvKYH80HZJ83oTya0tL1e5s3CliydwTQB6QK53xPrLQONPsz++YZkftGtPOvwppUl1u+YLhV/2j0rndOtpb272vkvId8zfyFAFrRdLe9fdyIs5Zj1c+tdfZ2kNrGEjQDHenWdultAsaDGBU1AHwx8fdNm034q6yJUK/aZvPXPcN0P6V6x+zN8UdOt9Ij8I69cpbGIkWkjn5WBOdufXJNWP2vPB8l1a2viuzhLtEPJucDnb/Cf518yKxU5UkH1FehFKrTVzXdH6AXwjt7lbi1kRon5BRgQDXlP7SvxItrDw63hmyYtf3afvsf8ALNa8j+B/ijXD4207TJtRuJbNmCeSz5UVuftSaei6lp2qKuDKhjY+pBrCNLlqJMlKzPFB0ooortLCiiigArt/g14b0LxT4qOl69qAsYGhLRuf4nyMD+dUr/4e+LrPRbfWH0a5ktJ03ho0LbR7+lb3wX+HJ8d3V9b/AG9rCe1UMpKnnnkVEpLlbuDPRtX+B3hyTV7fR9Cvpbu5Yh55MApDH7kHqe1cx8dPg5J4QtotY0QPcadtCzjGTG3r9K+nPAnhWx8KaLHYWpMkmB5sz8s5+tbN/Z21/ZyWl3Ck0Ei7XRhkEVxqvJPfQz5mfEPwp+GOueOr3dDE9vpy/wCsuXGFz6D1qj8S/h/rfgfV3tb63d7Vm/cXCjKuP8a+59H0yw0ixSy061jtrdPuogwKZrmjaZrdqLbVLOK6iDBgrrnBq/rL5vIfOfIHwz+C3iDxdpc+pTg2FvszbmQYMrf4Vwvifwtrfh3XH0fUrGaO5DYQbc7x2I9a/QW3hit4UhhjWONAFVVGABVDUtB0jUr63vr6wgnuLf8A1UjrkrQsS76hznyfonwE8T6j4NbWmKwXjLvitH4Zl9/evN7Dwzrl54iGgRafP/aHmeWYivKnPev0KAAGAMCs6PQ9Jj1htXjsIFvmG1pgvzEUliXrcOc4f4LfC7T/AANpiT3CpPq0qgyy4+57CvSaKK55ScndkNhRRRSAKKKKACiiigAooooAKKKKAPNv2lf+SQat/wAA/nWL4Q/5FTSP+vKH/wBAFbX7Sv8AySDVv+AfzrF8If8AIqaR/wBeUP8A6AK9nC/7qv8AE/yR20v4XzNWiq+otdLZStZRrJcbT5as2AW7c1x+val4s8OafHrF/c2d7axspubeOLayqeuG74raFNz2Zajc7iiqdjqdjeCMQ3EfmSRiRYycPtIznFWLiQxW8sqrvKIzBfXAzios9hElFYXgzxFF4i06W5EBt5IZCkkZOduKo+HPGtprHirUNCSAxta/ck3ZEnr9Kv2U9dNh8r18jq6K5/VPEi2fizT9AjtTM90jO7hv9WB6iqt34quZtal0rQdKbUpbf/j4dpBGkZ7DJ4JoVKT6Bys6qiqekTahPa79Ssks5s/6tZQ4x65FW25UhWGccGoasxC0Vxeh63rX/Cc3Wg6lcW9xEkIlRo49pGSeP0rU8KeIxrt9qtsLUwf2fP5OS2d/HWtJUpRKcWjoKKx/EGqX1jLDb6dpct/PLnHOxFHux4FZ+i+KZ5/ET6Dq2mmwvAoZAJBIrj2IpKnJq6Fyu1zqKKxPGOvr4f01blbc3M0kgjihDYLk1J4R1yHxDokOpRRmIuPnjJyUPpS5JcvNbQOV2ua9cD8fP+ScXX/XaL/0MV31cD8fP+ScXX/XaL/0MVphv40fVFUvjR7z4T/5FnTf+vWP/wBBFadZnhP/AJFnTf8Ar1j/APQRWnXz8/iZ50t2FFFFSIKKKKAPDfj3/wAlX8D/APXT/wBmNdJXN/Hv/kq/gf8A66f+zGukr3Y/wKfp+rO9fw4hRSMyqNzMFHqTgUzz4P8An4h/7+CkIkoqPz4P+fiH/v4KPPg/5+If+/gosMkoqPz4P+fiH/v4KPPg/wCfiH/v4KLASUVH58H/AD8Q/wDfwUefB/z8Q/8AfwUWAkoqPz4P+fiH/v4KPPg/5+If+/gosBJRUfnwf8/EP/fwUefB/wA/EP8A38FFgJKKj8+D/n4h/wC/go8+D/n4h/7+CiwElFR+fB/z8Q/9/BT1ZWGUZWHqpzQIWuD1L/k4PwV9Jf8A0A13lcHqX/Jwfgr6S/8AoBrWj9r/AAv8i49fRn0VRRRXzx5wUUUUAFFFFABRRRQAUUUUAFIxwKWmTf6s/SgDz74g3kiQsV+8CcVzNnDLMUiiUvIw6VuePRmI/U1W8I/8heL/AHT/ACoAZ/Yup/8APqf++hR/Yup/8+p/76Fd9g+lN3pu2713emRmgDg/7F1P/n1P/fQo/sXU/wDn1P8A30K72igDgv7F1P8A59T/AN9Cj+xdT/59T/30K72igDgv7F1P/n1P/fQo/sXU/wDn1P8A30K72igDgv7F1P8A59T/AN9Cj+xdT/59T/30K7x3RQGZ1UHuTxS0AcF/Yup/8+p/76FH9i6n/wA+p/76Fd7RQB5xdW1zZSqJozG/Uc1ckbfHHLjBYc1e8cf8fMP+6aoD/jzgNACByCpOWCHcF9TXU+ArpZoZZJk2S78YNcc0mybB6VoafdyWkyujYH86APUVORS1kaLqSXUA+bmtcdKAKmr6fa6rps+n3sSywToVdSO1fFvxp+GWpeB9ZkmiiabSZmLQzKMhAf4T6Yr7dqlrOlafrFjJY6lax3EDjBVxmtaVVwY07HxN8BbV7j4jWTL0h/eMfYV3H7TkwfS9IQsN3mO2PavSIfhtoPgfWrrUdHkctcrsSF+fLz715X8e9J8Qavq9t9g0m6uLKGMKsqLlSe9bKanVTRV7s8WorRXQtaabyV0u7MmcbfLPWuh0H4YeN9ZmEdtoU8YJxvm+VR+NdTkluyzja9i/Z++Fd34m1iLWNYtni0m3YOA4x5xHQAeleh/DP9nqy094tQ8VXC3U6kMLaP7gPue/5V7xZWtvZWyW1rCkMSDCoowAK5quIVrRIcuwJa262y2whTyVXaEI4xVDTPD2j6bqM2oWNjFb3Ew2yMgxkVq0VyXICiiikAUUUUAFFFFABRRRQAUUUUAFFFFABRRRQAUUUUAFFFFABRRRQB5t+0r/AMkg1b/gH86xfCH/ACKmkf8AXlD/AOgCtr9pX/kkGrf8A/nWL4Q/5FTSP+vKH/0AV7OF/wB1X+J/kjtpfwvmatecau+reMtev/DPm29rp1rIpmYZMki9cdMV6PXPaFYavb+ItQuryKyW1l/1LRA+Yf8AeropSUby69DSDtdlDxP4GsdShint7yawuraMKk6HAwBxu9qyPB3iDxJb+Jl8O6gI9Xt1BzfQcqAB3J4rr9Y0RtVu1a5v5ltFH+oi+XJ927j2xWhY2NpYwiG0t0iQdlFV7b3OWWv6D59LPU890i6Xwz4n8TWMhXy3gN3H2HuP1FYOk2c2h33h3xHvA/tCZkn9t3AzXU/EvwdqmvanaXekvDH8piui7kFkJBx09q1vGPhl9U8IJpdgES5g2NAWOArKfWuhVYWWvxb/AJGiktPPcxtAzqfjfX9cRcw21sYIm64JGeP++azfhofEjaVqF3pcOn4a6kLyXLNukIxwMA9Pf1rrvh54em0Hw39jvyj3crFrhkbIbNZVlovijw7c6hb6FBZ3ljdN5kZnnMbQsevAU57elS6kXzRVulvkLmWqK1z4g1bxH4J1AWdu0Wp2c3l3MMZ5YDrsP0qz8P5vDcl3C2m3V1b3whxcWk4YMSe53f0q3ofh3VtD0KdrGaCXVLibz5g4wjk/w57D3xVfT/D+tX3jGLX9Xt7PTxBHsWO3lMnme7HA9KTcLSSdkJtWaRWsP+Sw3v8A15p/NqX4Uf8AIc8Vf9f/APQU3TmV/jDelWVv9EToc92p2haT4u8P6trE9lpunXkN/c+cpkuyhUdOmw05/C436Ib2t5I7PVxqhtv+JSbQT5/5eM7cfgDXDae89p8S0PiWMNf3KhbOSA/uAv44Oc57V0NxN4y2wXMNjpxfkTWrXJ2+xD7f0xVCDQ9d1TxLBrmuR2tqbMf6NbwyGQE+pbA/lWdO0U7tbfMmOidyh4g1C21L4m2OnTXVvDb6cvnOZHChm645pnw3u4NP8Xaz4fiuYpbfeZrcxuGByegxWl4Y8H7bzUdQ8RWtrc3V3OzqASwRc8DPHak1bwlNbeKNM1rw7BbW/kttuIySoKEYJ75NaOdOzp36fK5V4/CdrXA/Hz/knF1/12i/9DFd9XA/Hz/knF1/12i/9DFYYb+NH1RFL40e8+E/+RZ03/r1j/8AQRWnWZ4T/wCRZ03/AK9Y/wD0EVp18/P4medLdhRRRUiCiiigDw349/8AJV/A/wD10/8AZjXSVzfx7/5Kv4H/AOun/sxrpK92P8Cn6fqzvX8OJQ8QaXDrWj3GmXEs0MU67WeJsOOexrjP+FTaL/0Gda/7/ivQqKuFacFaLKjOUdmee/8ACptF/wCgzrX/AH/FH/CptF/6DOtf9/xXoVFX9aq/zD9rPuee/wDCptF/6DOtf9/xR/wqbRf+gzrX/f8AFehUUfWqv8we1n3PPf8AhU2i/wDQZ1r/AL/ij/hU2i/9BnWv+/4r0Kij61V/mD2s+557/wAKm0X/AKDOtf8Af8Uf8Km0X/oM61/3/FehUUfWqv8AMHtZ9zz3/hU2i/8AQZ1r/v8Aij/hU2i/9BnWv+/4r0Kij61V/mD2s+557/wqbRf+gzrX/f8AFH/CptF/6DOtf9/xXoVFH1qr/MHtZ9zz3/hU2i/9BnWv+/4rrPC+hW/h7TRY2txczoDndO25vzrWoqJ1qk1aTE5ye7CuD1L/AJOD8FfSX/0A13lcHqX/ACcH4K+kv/oBp0ftf4X+QR6+jPoqiiivnjzgooooAKKKKACiiigAooooAKZN/qz9KfTJv9WfpQB5t47/ANW341V8Jf8AIXj/AN0/yqz48/1TfjVXwj/yF4v90/yoAxPF9xu+K0Gmv431DTrN9Nlnlt4Hj+WRXjCgAqTyGb8q3NMuNG0nS73Xrc6lqT2i/vJrkFWYd8DoR+FQePdLtbTxdpPiP+xEvEG6G5aOMFlBGQx9QMY/GrOs32oeIdNutO0bS3WwltJEd5hsBY42hcfjnPtQBpJ4wsX1Gws1hlK3kYbzf4YyV3bT745qtpPibVNV1i4mstODaJAXjM7HDvIvXHtXJ63pOvab4b8K2MFmZr2WeVL1kP3R9nYKc/kK2/Ay63P4btNLm0q40uKztmSczY3zSYPK4J49z7UAPt/H13qenxahomgTXlupcXX75VMRV2Uj3Py5/Gt7V/E1rY+FDr0cTTqUBSIHDMx/h+tUPhPov9j+ArSwmtjDMzztMr8klpnIJ/AiuR8TaFrlldaXpd1eQtpMurlrcLne5dt21h0AGcDHpQB0yePJY/Et3o9/4evLZbeCOfz0kEoZH6EKBntWhrXi7RIdFlnS8djJAxTy4yzA4PUDpXMK3in/AIXBrcVna6YF/s23VHeVsiPLYOMdfauj0vwrHpekakZJBe392ru8pjCjcR0UDoP/ANdAHIaL44t5/hdaXMmm32q/ZtNE08zIYg7KmSRnrnFdlq3i+w0gafDLBPLJcwiUpENxiTbksfasfTLDULf4GxaV9hJv4dIEHkt/E4jxj86gnlv9J8XR6pJ4cvtUjl0tLdTbbSqHjKsGIoA6OPxhpc2p6fbQEyW19btNHcg/KuP4SOxqx4X8RW+vLcNDbyw+S5UCT+Nf73tXBHwZrQh00wQxxG4vGa5XcR9nhdskAeorqfCKXkfi/WkktzFaooWI4wGORyKAHeN/+PqH/dNUP+XGD6mr/jf/AI+of901Q/5cLf6mgChc/wCtNT2Mqk+TJ0P3T6Gqmp3EdsrzSthRVJ7q4hjiuLi1eOCX7j9aAOr0+6lsboc4HcV32lXqXMAZTnivOrdhd6cJgQZI+p/vL2rT8M6ibe6ELN8p5FAHoNQXtwltA0jsBgVDLfwQQeY7jp0rjte1ObUpDFCWEOcEjq3sKAKF/dTaxq+YcsN2yIep7mvQdNsIbTT4rXy1YIvO4Z571j+EtE+yKLy5jCykYjT+4v8AjXSUAVxY2IbcLO3DevlLn+VToioMIqqPQDFLRQAUUUUAFFFFABRRRQAUUUUAFFFFABRRRQAUUUUAFFFFABRRRQAUUUUAFFFFABRRRQB5t+0r/wAkg1b/AIB/OsXwh/yKmkf9eUP/AKAK2v2lf+SQat/wD+dYvhD/AJFTSP8Aryh/9AFezhf91X+J/kjtpfwvmatFVdXumstLurxUDtDE0gUng4GcVn+CdZk8QeHbbVJYEgebOUU5AwcVpyvl5uhVna5tUVy2leLPtF9r0d5bpDb6SSS6sSWUdSazofFfia80mXW7DQ7N9NT5lDzMJWQdSBjHT3rT2EyuRndUVm6FrFnq2mW99DIqicfKrMAc9xV+SSOPHmSImTgbmAyayaadmTYfRXHnxNrOpavd2Xh3TbSeOz+WaS6lKfN2AwD71LofiyW+0jVJrizWG+03PnRBsqT2wetaOjNK5XIzq6RgGUqehGDXBWfivxZc+HB4gj0fSzZcsVE7+ZtBweMY7V1fh/WrXV9IttRjYRrOOFdgDnuKJ0pQ3BxaE0zw/o+m3kl5Y2SxTyffk3Ek/mfetSmvJGhUPIilvu7jjP0pHkjRgryIpPQFgCahty3JbbH0Vy3xB8Wf8IzZKba1F5eOCywk4G0dSaT/AISqb/hXw8Tm0j8zyt/k7jt6+tWqM3FStuVyO1zqqK5LRdU8ZalZWl8NM0dLe4RZB/pD7gpGf7vWusXO0buuOcVM4OLsxNWFrgfj5/yTi6/67Rf+hiu+rgfj5/yTi6/67Rf+hitMN/Gj6oql8aPefCf/ACLOm/8AXrH/AOgitOszwn/yLOm/9esf/oIrTr5+fxM86W7CiiipEFFFFAHhvx7/AOSr+B/+un/sxrpK5v49/wDJV/A//XT/ANmNdJXux/gU/T9Wd6/hxCiiipEFFFFABRRRQAUUUUAFFFFABRRRQAUUUUAFFFFABXB6l/ycH4K+kv8A6Aa7yuD1L/k4PwV9Jf8A0A1tR+1/hf5Fx6+jPoqiiivnjzgooooAKKKKACiiigAooooAKZN/qz9KfTJv9WfpQB5p49/1LfjVbwj/AMheL/dP8qs+Pf8AUt+NVfCpYamhQAsEOAe5xQB3ZAIwQCPQihQFGFUKPQDFcJda/wCNB4lg0aC00NZZoXnCS+Zu8tSATw3qwrWsfEd5Dq9vpOuaeLWe4DGGWMny324yBnnuKAOlIB6gHHSlqkdU08Xq2X2uL7QxwE3ck+lMvdY02yvoLG5ukS4n/wBWnc0AX6zdf0W11kWf2lpUNpOJ4mjbBDCprvVNOtED3F5DGpbZksPvelWPPh8nzhIpj/vA8UAVIdJtItfn1tfM+1zwJA+W+XamccevNX6rR6jp8k3kx3tu8uM7BIM/lU8ziOF5D0VSx/CgB1KOOnFYOm67/aWgPfQmG2kfcIBMeCe2a0rK7V7CK4nmgywGWQ4Qn2zQBcpAB6D8qbJLHGVEkioXbauTjcfQULJG0jRrIpdeqg8igDlfG/8Ax9Q/7pqiP+Qdb/U1e8b/APH1D/umqI/5B1v9TQByvjmOWSyBjyVVwXA9K3/Ary3mki1vAlzb4+Xd1WobtVZ2VgCD1BqCyh+yki2Z0Dfwg8UAdXb2NrCHjtZQq4wynnApEtLWB1kaQFh90lsVQBNvZiHcTLIdztnt2Fc9e3T3WuQ2sbsVj+9z3oA9AgsrjUcbTuT06Af41v6VolvZkSyYkl7EjhfoKj8MRslkmfStqgAooooAKKKKACiiigAooooAKKKKACiiigAooooAKKKKACiiigAooooAKKKKACiiigAooooAKKKKAPNv2lf+SQat/wAA/nWL4Q/5FTSP+vKH/wBAFbX7Sv8AySDVv+AfzrF8If8AIqaR/wBeUP8A6AK9nC/7qv8AE/yR20v4XzH+KP8AkW9R/wCvaT/0E1wvwxtPFcng6yfTtY0+3tju2Ry2Zdhz3O8Z/KvQdYtnvdKurSNgrzQtGpPQEjFZ3gXR59A8NWul3MiSyQ5yydDk5rqhUUaTXW5qpWicX4J0661C/wDGWl31zG89xuikljj2rk8ZAz/Wr9gnivRPCU+kSaRbTxQwSKLn7Rt+Taedu30962vDvh++0nWdc1DzoJDfOXhXB+U5/iqtrOl+L9btzp95dadZ2chxM1qG8xl9PmJHNayqKUt1bT8inJN+RwlrbXNr4A0bXo2cS2F8WbbnBjJ5rqvEMzeIPGegabby5ggX7XMynjpwD+NdWdCs/wDhGn0JFxbtD5fv9axvh54VvPD7XE2pXMVzcSARo6j7qA5AodeMk5dVe3zG5p3ZyV4dam8YahdeAUAQIUvRMf3bSdio7HrWh4PubI+EtftGhli1dEZr7zW3M7HoQeOOOlbGneHvEGgahevoNxYy2l2/mFLsHKt7FSKfpHhG4gttXub24jl1PU02syjCIOwH5mqlVg42v29fmDkrHM+G9N8U33wzSOz1ayjs3STEP2Y+Zjccjfu/pUc80V98N7K7063e2uNHuAsihs9OGP410WjaL4y0vw6mh28uj+SoZRMVffhiT/ex39K1tC8K2+m+FZtFaVpmnDNNI3Vmb/69Eq0U279Qc1+JyPjS+k1W6srmzlZo7G2huiVbAyxIYH/vmr+p3i6z4402XJW3sLMXMvPBLDcP0NWfCHgy80vS9RttQuoriS5Qxxso4VOdufzq14A8KXWhi7k1W4ivJ5tqKwHAjVQoXH0FKU6cU7Pbb5g3FbdDkP7S0/VtP17xBqF/Es8sMkNlbseUjA4/E1t+ErW38R/CmDRbe+jSZoNrnG7YcnqK6nXvD2n32jXlpb6fYxTTRMiSeQo2k9+lZuk+HNR0jwdb6dps9rb6lEozMsQ2yHPfvSdWMo6aO6E5prQyL+48U+B9FtJri8sdR021VY3jS3Mb7Bx97cece1d7ZXCXdpFcx52SKGH41yOt6D4k8SJHZa1cWFvp4YNKtoG3P7fMTXYwRpDCkMYAVFCgD0FY1Wml38iZNW8x9cD8fP8AknF1/wBdov8A0MV31cD8fP8AknF1/wBdov8A0MUYb+NH1QUvjR7z4T/5FnTf+vWP/wBBFadZnhP/AJFnTf8Ar1j/APQRWnXz8/iZ50t2FFFFSIKKKKAPDfj3/wAlX8D/APXT/wBmNdJXN/Hv/kq/gf8A66f+zGukr3Y/wKfp+rO9fw4md4k0+41TRLmwtb6WxmmXatxH95DnqK4T/hXPiP8A6H/VfzNemUVdOtOmrRKjNx2PM/8AhXPiP/of9V/M0f8ACufEf/Q/6r+Zr0yitPrVT+kivayPM/8AhXPiP/of9V/M0f8ACufEf/Q/6r+Zr0yij61U/pIPayPM/wDhXPiP/of9V/M0f8K58R/9D/qv5mvTKKPrVT+kg9rI8z/4Vz4j/wCh/wBV/M0f8K58R/8AQ/6r+Zr0yij61U/pIPayPM/+Fc+I/wDof9V/M0f8K58R/wDQ/wCq/ma9Moo+tVP6SD2sjzP/AIVz4j/6H/VfzNH/AArnxH/0P+q/ma9Moo+tVP6SD2sjzP8A4Vz4j/6H/VfzNdn4R0i80XShZ3uqT6lKCT5033q2aKidec1aX5Eym5LUK4PUv+Tg/BX0l/8AQDXeVwepf8nB+CvpL/6AaKP2v8L/ACCPX0Z9FUUUV88ecFFFFABRRRQAUUUUAFFFFABTJv8AVn6U+mTf6s/SgDzTx7/qW/Gq3hH/AJC8X+6f5Va8e/6pvxqr4R/5C8X+6f5UAM8Q39npvxf0+8vp0hhTQ7nLMf8AprDxUWvzXmoWVz4xCmCDS7SVrCNx99mwC7Dv0GK6jWPCuiaxrdnrGpWSXFzZoywFicLkjPHfp3rWnt4J7V7WWJGgddjRkcFfTFAHmHhvSLGxsdI1/Vr5NU1Bz9ot1jUK291y2cfewCRz2qz4UbT7qS/8Qaqkd1qd1evFbIfmKJGPlwO33jmur0HwX4Y0K5e50rSYraVwQW3s3B9AxOPwqXR/Cnh7SNQuNQ07TIoLm4YtK4ZjuJ6nBOB+FAHE/DrQYtY1PxDd65aw3EMd+Y7eCQblHyKS+D0OTj8BVLxHrzeFvCeu+H1jlkvYpWe2XHWORtwx7KDj8K9R03TLPTnuntIRGbmXzpcd2wBn8gKyPiRptxqXg7UbfT7VJr6SMLHwAx56ZoA8/az8J2HjiG2u5YbWZNNiDyxHZJvIJ+8O/Nb2j6frGsW1/bNqWowaXC+LWRyVmkTGTlup5zzW3Docz+NItUmsoTALGKJmZATvA5rqsDbtwAPTHFAHl3wz8HabcaNPNc3eo3Ukd1KkYuLppFTDHBAPeqWixQeIV0TQZLx4rGC3kuJCkuzzMkqOfUEg/hXqWlaZZ6XHPHZQiJZpnmcDu7HJP5msa88CeFb2zt7S80mOaO2z5XzspXPXlSKAPPNUvru1s9O/tC+lvbDQ9bhdL0nLSoOxP8RHQ+tdT4NzZ+O7qO6mke9vrJZpFLZCnIPA7Cuuj0PSY9Mj01bCH7JFjZERkDH160iaHYJ4hbXFjP2wwiDdnjaKAMXxv/x9Q/7pqgP+QdB/vGr/AI3/AOPqH/dNUB/yD4PqaAKFz/rTViyQRnznGW/hFNMe6bcelN1C8hsbZppmAA6D1NAEOuaitlas7HMr8IPem+AdJluLr7VMCWc7iTWNplrc69qouJVbZn5F7AV7D4X0lbO2T5cHFAG1p8PlQKvtVmkUYFLQAUUUUAFFFFABRRRQAUUUUAFFFFABRRRQAUUUUAFFFFABRRRQAUUUUAFFFFABRRRQAUUUUAFFFFAHm37Sv/JINW/4B/OsXwh/yKmkf9eUP/oAra/aV/5JBq3/AAD+dYvhD/kVNI/68of/AEAV7OF/3Vf4n+SO2l/C+Zq0UU2R0jQvIwVRySTgCqGOorM1fXdM0vTP7RuLlTAfuFDneewHrWK/izVI7H+0JPC90tmMFpPNBIXP3sY/GtI05S2RSi2dbRWdYa1p17o51a3uAbMKWaQ8YA61g6D480/WfEn9j2drNtKF0nbhWA9BQqU3fTYFFnX0UVgePdaudA8OvqNrHG8olRMOMjBzUxi5NRQkruxv0Vk6lrK6d4aXWLiIuBEjsinGSwHSqtz4nhgutHtzayM+qIXXDf6sDHX86apyeyHys6Cig9aKgkKKKKACiiigArgfj5/yTi6/67Rf+hiu+rgfj5/yTi6/67Rf+hit8N/Gj6o0pfGj3nwn/wAizpv/AF6x/wDoIrTrM8J/8izpv/XrH/6CK06+fn8TPOluwoooqRBRRRQB4b8e/wDkq/gf/rp/7Ma6Sub+Pf8AyVfwP/10/wDZjXSV7sf4FP0/Vnev4cQoooqRBRRRQAUUUUAFFFFABRRRQAUUUUAFFFFABRRRQAVwepf8nB+CvpL/AOgGu8rg9S/5OD8FfSX/ANANbUftf4X+Rcevoz6Kooor5484KKKKACiiigAooooAKKKKACmTf6s/Sn01xlaAPN/HcUht2ZRk88Vj6Jeizuo7nbuAGCK7HxLbh90b8d1J9a4+W0CMVA2mgDo/+Eqt/wDng9H/AAlVv/zweuZ+zt60fZ29aAOm/wCEqt/+eD0f8JVb/wDPB65n7O3rR9nb1oA6b/hKrf8A54PR/wAJVb/88Hrmfs7etH2dvWgDpv8AhKrf/ng9H/CVW/8AzweuZ+zt60fZ29aAOm/4Sq3/AOeD0f8ACVW//PB65n7O3rR9nb1oA6b/AISq3/54PR/wlVv/AM8Hrmfs7etH2dvWgC3r+pLqU6OkZQKMc96DlbWFD1HNQQQojbpPmI6CotW1KGyiM1w43H7q9zQAuo3sFjbmaZgPQdya5u3gvPEGoLJKrCIH5E7ClsrO81/URNMrbM/KvYCvVfCnh2O0iUsmDQAeEfD8dpCpKDOPSuviQIoA6URRrGoAFPoAKKKKACiiigAooooAKKKKACiiigAooooAKKKKACiiigAooooAKKKKACiiigAooooAKKKKACiiigAooooA82/aV/5JBq3/AAD+dYvhD/kVNI/68of/AEAVtftK/wDJINW/4B/OsXwh/wAippH/AF5Q/wDoAr2cL/uq/wAT/JHbS/hfMk8SajJpWi3WoRWr3LwxlhGo64Hf2rzywjvvHzt/aHiaGC1Uhvsdm4UgEcqxHNeqVyfinwHoutSm8jj+xX+dwuYflYt2zjrXVQqRjvo+5rCSRg+MdNtdP8QeD9HtUK2STjEbHIO08Zz1r0hlRo2RwPLKlWHt3rkNb8J399odgp1Iy6vp7LJFcv8AxMOefrTrm78bzaXJaR6LBFctGUFwZ1IBx1xmqn78Y2e39XG/eS1M34TpFLDrtiyLJZrdsqRMMrgnpikkiig+M9pDDGkca6eQqIMADnoKl+Hd1HpmmXOkGzaPXELSSQSttM59QT1FQTWPi2TxzF4k/sCMKluYfK+0rk++c1q/4k7voV9pnW6t4l0PSrj7PqGoRwS4ztb0rA+Jtxa6n4Ca4tZhJC88ZVx3612NsZJIEe4gWOUj5k4OD9ayPG1pf3mgtBplna3Vx5ikRTgbMdzzXNTcVOJnFpNHJ/E+2tpPB+liSaZJH8mMKszKCDjqAcGs1PDumj4habpqXd28UNoZCTeOdrZHAO7j6Cuk8beEv7ej0Vzp9tJPAyrck4G2PH3R7ZqvpvgOxtvHU2oDSbSPTUhT7OABw/c4rphViqdubuaxklHc71QFQKM4AAGTS1z8cnika9co0FsNLCf6OwxuLe9VY5vHH9h3LPbWf9pCQ+QoK7SnbNcns/NGPL5nVUVW0s3jadbtqCot2UHnBOgbvirNQ1YQUUUUhBXA/Hz/AJJxdf8AXaL/ANDFd9XA/Hz/AJJxdf8AXaL/ANDFb4b+NH1RpS+NHvPhP/kWdN/69Y//AEEVp1meE/8AkWdN/wCvWP8A9BFadfPz+JnnS3YUUUVIgooooA8N+Pf/ACVfwP8A9dP/AGY10lc38e/+Sr+B/wDrp/7Ma6Svdj/Ap+n6s71/DiZ/iKHUrjRrmHR7pbW+ZcQyt0U561xP9hfFL/oa7T/vn/61ejUVcKrgrJL7ioyaPOf7C+KX/Q12n/fP/wBaj+wvil/0Ndp/3z/9avRqKv6xLsvuQ/aPsvuPOf7C+KX/AENdp/3z/wDWo/sL4pf9DXaf98//AFq9Goo+sS7L7kHtH2X3HnP9hfFL/oa7T/vn/wCtR/YXxS/6Gu0/75/+tXo1FH1iXZfcg9o+y+485/sL4pf9DXaf98//AFqP7C+KX/Q12n/fP/1q9Goo+sS7L7kHtH2X3GX4Xt9XtdGih1y8S8vgW3yoOCMnH6YrUoorBu7uQ2FFFFIQUUUUAFcHqX/Jwfgr6S/+gGu8rg9S/wCTg/BX0l/9ANbUftf4X+Rcevoz6Kooor5484KKKKACiiigAooooAKKKKACg0UUAZms2C3cLKRzXnutaXqdq5MDFl7AivVSAarT2kUv3lBoA8Ull15WwIl/Ko/tGvf88V/KvY30a2Y/cX8qadEtf+ea0AePfaNe/wCeK/lR9o17/niv5V7B/Ylr/wA81o/sS1/55rQB4/8AaNe/54r+VH2jXv8Aniv5V7B/Ylr/AM81o/sS1/55rQB4/wDaNe/54r+VH2jXv+eK/lXsH9iWv/PNaP7Etf8AnmtAHj/2jXv+eK/lR9o17/niv5V7B/Ylr/zzWj+xLX/nmtAHj/2jXv8Aniv5UfaNe/54r+Vewf2Ja/8APNaP7Etf+ea0AePmbX2BURhc98Uun+Gb6/uxLdl5G9+1ewDRbUfwL+VWrfT4IfuqKAMDwz4djs41JQAgV1MaBFAFKqhRxTqACiiigAooooAKKKKACiiigAooooAKKKKACiiigAooooAKKKKACiiigAooooAKKKKACiiigAooooAKKKKACiiigDzb9pX/AJJBq3/AP51i+EP+RU0j/ryh/wDQBW1+0r/ySDVv+AfzrF8If8ippH/XlD/6AK9nC/7qv8T/ACR20v4XzNWiiiqGFFFFAEZghM4nMMZlAwHKjcB9akoooAKKKKACiiigAooooAKKKKACiiigArgfj5/yTi6/67Rf+hiu+rgfj5/yTi6/67Rf+hit8N/Gj6o0pfGj3nwn/wAizpv/AF6x/wDoIrTrM8J/8izpv/XrH/6CK06+fn8TPOluwoooqRBRRRQB4b8e/wDkq/gf/rp/7Ma6Sub+Pf8AyVfwP/10/wDZjXSV7sf4FP0/Vnev4cQoooqRBRRRQAUUUUAFFFFABRRRQAUUUUAFFFFABSMQqlm4A6k9KyfGWq/2L4avdRDBWijOwnsx4H615JY2niTxHZx3up67NEknzbIuMitoUk480nZFqOl2z1vVPEuhaaha81S1THUCQMfyHNcLo2v6f4n+PfhS40ZpLiG180SuI2AXKHk5HSuLvtCtp9Vi0HQ7aXUtXuG2s5ORGO5NfSfwe+G2n+B9KDsqTanMoM02OnsKqtOjh6Tlq200vn1HOUKcb9WegUUUV84eaFFFFABRRRQAUUUUAFFFFABRRRQAUUUUAFFFFABRRTWdF6sB+NJtILjqKge8t0HMq1BJqluvTLfSspYilHeSM5VoR3ZeorJfWF52Rn8ahfVpj90Ba5pZlh49bmMsZSXU3KM1zcl/cMfvnFWNJklkvBliR3rOGZwnNQityI42MpKKRuUUUV6Z2hRRRQAUUUUAFFFFABRRRQAUUUUAFFFFABRRRQAUUUUAFFFFABRRRQAUUUUAFFFFABRRRQAUUUUAFFFFABRRRQAUUUUAFFFFAHm37Sv/ACSDVv8AgH86xfCH/IqaR/15Q/8AoAra/aV/5JBq3/AP51i+EP8AkVNI/wCvKH/0AV7OF/3Vf4n+SO2l/C+Zq0UUVQwooooAKKKKACiiigAooooAKKKKACiiigAo5pD0NeLX2q+IvFWu6jHaas1pp0MpRNg5xWtOnz3bdki4xuevX2q6bYqWu7+2hx1DyqD+Wa8s+MfjLQdZ8LS6Jpd2bq8kmjKqiMc4YHg45rA17R9K0i2E2p3VzqV03EUZb5mbtxXqPwK+EqxSR+KvEtoqzt89taMP9X6E+9bqVDDx9tJt226XZacKa52z2nwqrL4b01WUqwtkBBHI+UVpUKAoCqMAdBRXzMndtnmN3YUUUUhBRRRQB4b8e/8Akq/gf/rp/wCzGukrk/2jb61034k+DL29mENvCxaRz/CAx5o/4WP4J/6D0P8A3w/+FfQU6c5Yenyq+n6s9CMW6cbI6yiuT/4WP4K/6D0P/fD/AOFH/Cx/BX/Qeh/74f8Awo9hV/lf3D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F+O12f7BtNJQ831wkZA9M5/pXOXd5fSSWnhbw3AbrUpFEZ2dIx3JNVPH2pz+NvG2n2PhFjflVwrKpAVjxk56Yr6E+Efw6svBumiefFzq04zPOwyQfQVriJww1KPPvvbz8yqklTgubfsHwj+Hdl4N07z59tzq04zPOwyQfQV31FFfPVasqsnKT1POlJyd2FFFFZkhRRRQAUUUUAFFFFABRRRQAUUUUAFVLy+jtm2spJxVuq17aR3Kc8MOhrGv7Tkfs9zOrz8vublCTWDnCx1DJqlw3TAqpcwSQyFWXFRV83VxmJu1KVjxp4mtezZYe8uG6yNUTSyN95iaZRXNKpOW7MHOT3YpJ9aSiioJCiiigArW0BPnd/bFZNb2iJtty3rXflsOauvI68FG9VGhRRRX057YUUUUAFFFFABRRRQAUUUUAFFFFABRRRQAUUUUAFFFFABRRRQAUU2SRIxl2AFZt3qqKCsIyfU1hWxFOirzZnUrQpr3maMsiRrudgBWVeaozNshGB61nT3EkzZdiasaXamaYFh8o615FTH1MRJU6WlzzpYqdaXJT0NjTfM+zAysSTzVmgDAAHQUV7dOPJFRPThHlikFFFFWUFFFFABRRRQAUUUUAFFFFABRRRQB5t+0r/wAkg1b/AIB/OsXwh/yKmkf9eUP/AKAK2v2lv+SQat/wH+defeGviB4PtfDum20+twpLFaxI6lG4YKAR0r28HCUsKuVX1f5I7qMW6Wi6neUVyf8AwsfwV/0Hof8Avh/8KP8AhY/gr/oPQ/8AfD/4Vr7Cr/K/uL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X8Xah/Zfhu/vt2DDCzD6gV4x4d1KHQfCi3UimS6vGLxxLyzMenFdB8WfG+h6t4XOm6HqC3lzPIFKIjZI79q7H4FfCuZVt/EviyLdOFBtbVukY7E+9bSUaFDmq6Xe3V2LdoU7zJ/gz8NLi6uY/F/jCLdct89tav0jHYn3r3JQFAVQAB0AoACgAAADoBRXgYjESry5pfd2PPqVHN3YUUUVgZhRRRQAUUUUAZWueHND1x431fS7a9aIYQyrnaPas3/hX3gr/AKFrTv8Av1XT0VpGrUirKTKU5LZnMf8ACvvBX/Qtad/36o/4V94K/wCha07/AL9V09FP29X+Z/eP2ku5zH/CvvBX/Qtad/36o/4V94K/6FrTv+/VdPRR7er/ADP7w9pLucx/wr7wV/0LWnf9+qP+FfeCv+ha07/v1XT0Ue3q/wAz+8PaS7nMf8K+8Ff9C1p3/fqj/hX3gr/oWtO/79V09FHt6v8AM/vD2ku5zH/CvvBX/Qtad/36o/4V94K/6FrTv+/VdPRR7er/ADP7w9pLucx/wr7wV/0LWnf9+qP+FfeCv+ha07/v1XT0Ue3q/wAz+8PaS7nMf8K+8Ff9C1p3/fqj/hX3gr/oWtO/79V09FHt6v8AM/vD2ku5j6N4W8O6NcG40vR7S0lIwXjTBxWxRRUSlKTvJ3Jbb3CiiipEFFFFABRRRQAUUUUAFFFFABRRRQAUUUUAFFFFAEN1bx3CFWHPY1gXtq9u+DyOxrpaZNEkyFXUEVw4vBRxCutGc2Iw0aqv1OUoq7f2LwMWUEp61Sr5qpSlSlyyR4k4Sg7SCiiioJCiiigAq1a3s1uNqkbfQiqtFXCpKm+aLsyoTlB3izct9VRsCQYPqKuR3MEn3ZBXL0oYr0JFejSzWrH4lc7IY+a+LU60EHpRXMxXk8f3ZDVuLVpV4ZVau+nmtGXxaHXDHU3vobdFZ0erQn7yMtWI762cZEldcMVRntJHRGvTlsyzRUazwt0kX86eHU/xD862Uk9maKSYtFGRRVDCiiigAopCy/3hTTLGOrr+dJyS3YrofRVd723XrIPwqvJqsK/dUtWM8VRhvJGcq1OO7NCgkDqQKxJtWlb/AFahapzXc8n3pDXFUzWlH4dTmnj6a21N6a9t4vvPk+grPudWY5WJQPc1lkk9TSV51bM609I6HHUx1SW2hJLPLKcu5NR0VJBC80gVVJNcHvTl3Zy+9Ni20LTSBFro7SBYIQg69zTLC0S2j9XPU1Zr6PAYP2EeaXxM9nC4b2Su9wooor0TrCiiigAooooAKKKKACiiigAooooAKKKKAKuq6dY6pZPZajax3Ns/3o5BlTWF/wAK+8Ff9C1p3/fqunoq41JxVotopSa2ZzH/AAr7wV/0LWnf9+qP+FfeCv8AoWtO/wC/VdPRVe3q/wAz+8ftJdzmP+FfeCv+ha07/v1R/wAK+8Ff9C1p3/fqunoo9vV/mf3h7SXc5j/hX3gr/oWtO/79Uf8ACvvBX/Qtad/36rp6KPb1f5n94e0l3OY/4V94K/6FrTv+/VH/AAr7wV/0LWnf9+q6eij29X+Z/eHtJdzmP+FfeCv+ha07/v1R/wAK+8Ff9C1p3/fqunoo9vV/mf3h7SXc5j/hX3gr/oWtO/79Uf8ACvvBX/Qtad/36rp6KPb1f5n94e0l3OY/4V94K/6FrTv+/VH/AAr7wV/0LWnf9+q6eij29X+Z/eHtJdznLbwL4Ptp0ng8O2EcqHcrCPkGujACgAAADoBRRUSnKXxO5Lk3uwoooqRBRRRQAUUUUAFFFFABRRRQAUUUUAFFFFABRRRQAUUUUAFFFFABRRRQAUUUUAFFFFABRRRQAUUUUAFFFFABRRRQAUUUUAFFFFABRRRQAUUUUAFFFFACOqupVhkGsPUdPMJMkfKfyrdoIBGCMiubE4WGIjaW5jWoRqqzORorW1PT+ssI47ispgVODXzFfDzoS5ZHiVaMqTtISiiisTIKKms7driXYpxxU02nXEZ+7ke1axoVJR5ktDRUpyjzJaFOinvHIv3lIphFZNNbmbTQUUUUAFGTRRQA7e3rThNKP4z+dR0U1JrZjUmupMt1MP8Alo3504Xlxj/WN+dV6KtVqi+0yvaT7lj7Zcf89D+dIbuc/wDLRvzqCij21T+Zh7WfckM8p6yN+dNMjHqxptFQ5Se7Jcm+oZNFFFIQUUUUAFFTQ28spwqk1qWmlKpDTHJ9K6aGEq1n7q0N6WHnU2Rn2llLcNwML3Nbtpax26AKPm7mpkVUXaoAFLX0GFwMKGu7PWoYaNLXqFFFFdp0hRRRQAUUUUAFFFFABRRRQAUUUUAFFFFABRRRQAUUUUAFFFFABRRRQAUUUUAFFFFABRRRQAUUUUAFFFFABRRRQAUUUUAFFFFABRRRQAUUUUAFFFFABRRRQAUUUUAFFFFABRRRQAUUUUAFFFFABRRRQAUUUUAFFFFABRRRQAUUUUAFFFFABRRRQAUUUUAFFFFABRRRQAUUUUAFFFFABWZqWnq4MkIw3cVp0VlWoQrR5ZIzqU41I2kckyspwwwaSug1GxW4BdOH/nWFLG0blWBBFfMYrCTw8tdjxa+HlSfkaWgp87N7Vs1naGm23LeprRr6DAQ5aET1sLHlpIY8Ub/eQH8KrS6dbuc7cH2q5RXROjCfxK5rKnGW6MmTSBklJD+NVpNLuF6AN9K36K455ZQl0sc8sFSl0OYe0nU4aMio2jdTgqa6ummNG6qD+Fc0snj9mRjLL10Zym0+lJXUNa27f8sl/Ko20+1Jz5ePpWEsoqdJIyeXz6M5uiugbTLcnPOfrTTpMHq2frWbyqv5EPAVTBord/smDP3m/Ol/sm39W/Ol/ZdfyF9RqmDRXQrpluOxJ+tSJY2y/wDLMH61aymq92i1l8+rOcCMegNSx2szn5Yya6NIYV+7Go/CpBXRDJ19qRrHL19pmHDpMzcuQoq9BpkEZy3zn3q9RXdSwFCn0udUMLSh0ERVQYVQB7CloorsSsdAUUUUAFFFFABRRRQAUUUUAFFFFABRRRQAUUUUAFFFFABRRRQAUUUUAFFFFABRRRQAUUUUAFFFFABRRRQAUUUUAFFFFABRRRQAUUUUAFFFFABRRRQAUUUUAFFFFABRRRQAUUUUAFFFFABRRRQAUUUUAFFFFABRRRQAUUUUAFFFFABRRRQAUUUUAFFFFABRRRQAUUUUAFFFFABRRRQAUUUUAFFFFABRRRQAVWvLOO4XkAN2NWaKicIzjyyWhMoqSsyK0hFvCIwc4qWiinGKilFDSSVkFFFFUMKKKKACiiigAooooAKKKKACiiigAooooAKKKKACiiigAooooAKKKKACiiigAooooAKKKKACiiigAooooAKKKKACiiigAooooAKKKKACiiigAooooAKKKKACiiigAooooAKKKKACiiigAooooAKKKKACiiigAooooAT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FV6KAP/9k="/>
          <p:cNvSpPr>
            <a:spLocks noChangeAspect="1" noChangeArrowheads="1"/>
          </p:cNvSpPr>
          <p:nvPr/>
        </p:nvSpPr>
        <p:spPr bwMode="auto">
          <a:xfrm>
            <a:off x="212725" y="-144463"/>
            <a:ext cx="6497900" cy="649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4FEE4451-6768-7D53-87B6-B295C3338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592" y="1472365"/>
            <a:ext cx="6653463" cy="3326731"/>
          </a:xfrm>
          <a:prstGeom prst="rect">
            <a:avLst/>
          </a:prstGeom>
        </p:spPr>
      </p:pic>
      <p:sp>
        <p:nvSpPr>
          <p:cNvPr id="7" name="Google Shape;328;p32">
            <a:extLst>
              <a:ext uri="{FF2B5EF4-FFF2-40B4-BE49-F238E27FC236}">
                <a16:creationId xmlns:a16="http://schemas.microsoft.com/office/drawing/2014/main" id="{3416A02D-FB7C-8223-5DDF-CACFECF079F1}"/>
              </a:ext>
            </a:extLst>
          </p:cNvPr>
          <p:cNvSpPr txBox="1">
            <a:spLocks/>
          </p:cNvSpPr>
          <p:nvPr/>
        </p:nvSpPr>
        <p:spPr>
          <a:xfrm>
            <a:off x="618791" y="392558"/>
            <a:ext cx="8255108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Viga"/>
              <a:buNone/>
              <a:defRPr sz="2400" b="0" i="0" u="none" strike="noStrike" cap="none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bg-BG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Опит за MITM атака в Казахстан</a:t>
            </a:r>
          </a:p>
        </p:txBody>
      </p:sp>
    </p:spTree>
    <p:extLst>
      <p:ext uri="{BB962C8B-B14F-4D97-AF65-F5344CB8AC3E}">
        <p14:creationId xmlns:p14="http://schemas.microsoft.com/office/powerpoint/2010/main" val="4279302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4" name="Google Shape;2684;p56"/>
          <p:cNvSpPr txBox="1">
            <a:spLocks noGrp="1"/>
          </p:cNvSpPr>
          <p:nvPr>
            <p:ph type="title"/>
          </p:nvPr>
        </p:nvSpPr>
        <p:spPr>
          <a:xfrm>
            <a:off x="4456281" y="1937158"/>
            <a:ext cx="3967500" cy="16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/>
              <a:t>Каква е разликата между </a:t>
            </a:r>
            <a:r>
              <a:rPr lang="en-US"/>
              <a:t>SSL </a:t>
            </a:r>
            <a:r>
              <a:rPr lang="bg-BG"/>
              <a:t>и </a:t>
            </a:r>
            <a:r>
              <a:rPr lang="en-US"/>
              <a:t>TLS? </a:t>
            </a:r>
            <a:r>
              <a:rPr lang="bg-BG"/>
              <a:t>Какво представлява </a:t>
            </a:r>
            <a:r>
              <a:rPr lang="en-US"/>
              <a:t>HSTS?</a:t>
            </a:r>
            <a:r>
              <a:rPr lang="bg-BG"/>
              <a:t> </a:t>
            </a:r>
            <a:endParaRPr/>
          </a:p>
        </p:txBody>
      </p:sp>
      <p:sp>
        <p:nvSpPr>
          <p:cNvPr id="2686" name="Google Shape;2686;p56"/>
          <p:cNvSpPr txBox="1">
            <a:spLocks noGrp="1"/>
          </p:cNvSpPr>
          <p:nvPr>
            <p:ph type="title" idx="2"/>
          </p:nvPr>
        </p:nvSpPr>
        <p:spPr>
          <a:xfrm>
            <a:off x="5674151" y="87147"/>
            <a:ext cx="26577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/>
              <a:t>0</a:t>
            </a:r>
            <a:r>
              <a:rPr lang="en-US"/>
              <a:t>4</a:t>
            </a:r>
            <a:endParaRPr/>
          </a:p>
        </p:txBody>
      </p:sp>
      <p:grpSp>
        <p:nvGrpSpPr>
          <p:cNvPr id="2687" name="Google Shape;2687;p56"/>
          <p:cNvGrpSpPr/>
          <p:nvPr/>
        </p:nvGrpSpPr>
        <p:grpSpPr>
          <a:xfrm>
            <a:off x="284040" y="614935"/>
            <a:ext cx="4551030" cy="4076289"/>
            <a:chOff x="865075" y="238100"/>
            <a:chExt cx="5848150" cy="5238100"/>
          </a:xfrm>
        </p:grpSpPr>
        <p:sp>
          <p:nvSpPr>
            <p:cNvPr id="2688" name="Google Shape;2688;p56"/>
            <p:cNvSpPr/>
            <p:nvPr/>
          </p:nvSpPr>
          <p:spPr>
            <a:xfrm>
              <a:off x="865075" y="238100"/>
              <a:ext cx="5848150" cy="5238100"/>
            </a:xfrm>
            <a:custGeom>
              <a:avLst/>
              <a:gdLst/>
              <a:ahLst/>
              <a:cxnLst/>
              <a:rect l="l" t="t" r="r" b="b"/>
              <a:pathLst>
                <a:path w="233926" h="209524" extrusionOk="0">
                  <a:moveTo>
                    <a:pt x="118223" y="1"/>
                  </a:moveTo>
                  <a:cubicBezTo>
                    <a:pt x="107099" y="1"/>
                    <a:pt x="95949" y="2632"/>
                    <a:pt x="86083" y="7891"/>
                  </a:cubicBezTo>
                  <a:cubicBezTo>
                    <a:pt x="63635" y="19858"/>
                    <a:pt x="56033" y="46002"/>
                    <a:pt x="37858" y="62911"/>
                  </a:cubicBezTo>
                  <a:cubicBezTo>
                    <a:pt x="9696" y="89111"/>
                    <a:pt x="1" y="118587"/>
                    <a:pt x="12927" y="144319"/>
                  </a:cubicBezTo>
                  <a:cubicBezTo>
                    <a:pt x="22306" y="162989"/>
                    <a:pt x="46961" y="174435"/>
                    <a:pt x="65249" y="181490"/>
                  </a:cubicBezTo>
                  <a:cubicBezTo>
                    <a:pt x="87963" y="190254"/>
                    <a:pt x="110785" y="207198"/>
                    <a:pt x="135420" y="209317"/>
                  </a:cubicBezTo>
                  <a:cubicBezTo>
                    <a:pt x="137024" y="209456"/>
                    <a:pt x="138630" y="209524"/>
                    <a:pt x="140231" y="209524"/>
                  </a:cubicBezTo>
                  <a:cubicBezTo>
                    <a:pt x="159580" y="209524"/>
                    <a:pt x="178326" y="199534"/>
                    <a:pt x="187439" y="181749"/>
                  </a:cubicBezTo>
                  <a:cubicBezTo>
                    <a:pt x="193042" y="170814"/>
                    <a:pt x="203248" y="163736"/>
                    <a:pt x="211691" y="155264"/>
                  </a:cubicBezTo>
                  <a:cubicBezTo>
                    <a:pt x="233925" y="132951"/>
                    <a:pt x="233159" y="90453"/>
                    <a:pt x="213064" y="67059"/>
                  </a:cubicBezTo>
                  <a:cubicBezTo>
                    <a:pt x="210924" y="64567"/>
                    <a:pt x="208511" y="62393"/>
                    <a:pt x="205989" y="60345"/>
                  </a:cubicBezTo>
                  <a:cubicBezTo>
                    <a:pt x="202547" y="57549"/>
                    <a:pt x="198904" y="54988"/>
                    <a:pt x="195475" y="52174"/>
                  </a:cubicBezTo>
                  <a:cubicBezTo>
                    <a:pt x="179282" y="38889"/>
                    <a:pt x="170061" y="19216"/>
                    <a:pt x="151528" y="8631"/>
                  </a:cubicBezTo>
                  <a:cubicBezTo>
                    <a:pt x="141454" y="2876"/>
                    <a:pt x="129853" y="1"/>
                    <a:pt x="118223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56"/>
            <p:cNvSpPr/>
            <p:nvPr/>
          </p:nvSpPr>
          <p:spPr>
            <a:xfrm>
              <a:off x="865075" y="238100"/>
              <a:ext cx="5848150" cy="5238100"/>
            </a:xfrm>
            <a:custGeom>
              <a:avLst/>
              <a:gdLst/>
              <a:ahLst/>
              <a:cxnLst/>
              <a:rect l="l" t="t" r="r" b="b"/>
              <a:pathLst>
                <a:path w="233926" h="209524" extrusionOk="0">
                  <a:moveTo>
                    <a:pt x="118223" y="1"/>
                  </a:moveTo>
                  <a:cubicBezTo>
                    <a:pt x="107099" y="1"/>
                    <a:pt x="95949" y="2632"/>
                    <a:pt x="86083" y="7891"/>
                  </a:cubicBezTo>
                  <a:cubicBezTo>
                    <a:pt x="63635" y="19858"/>
                    <a:pt x="56033" y="46002"/>
                    <a:pt x="37858" y="62911"/>
                  </a:cubicBezTo>
                  <a:cubicBezTo>
                    <a:pt x="9696" y="89111"/>
                    <a:pt x="1" y="118587"/>
                    <a:pt x="12927" y="144319"/>
                  </a:cubicBezTo>
                  <a:cubicBezTo>
                    <a:pt x="22306" y="162989"/>
                    <a:pt x="46961" y="174435"/>
                    <a:pt x="65249" y="181490"/>
                  </a:cubicBezTo>
                  <a:cubicBezTo>
                    <a:pt x="87963" y="190254"/>
                    <a:pt x="110785" y="207198"/>
                    <a:pt x="135420" y="209317"/>
                  </a:cubicBezTo>
                  <a:cubicBezTo>
                    <a:pt x="137024" y="209456"/>
                    <a:pt x="138630" y="209524"/>
                    <a:pt x="140231" y="209524"/>
                  </a:cubicBezTo>
                  <a:cubicBezTo>
                    <a:pt x="159580" y="209524"/>
                    <a:pt x="178326" y="199534"/>
                    <a:pt x="187439" y="181749"/>
                  </a:cubicBezTo>
                  <a:cubicBezTo>
                    <a:pt x="193042" y="170814"/>
                    <a:pt x="203248" y="163736"/>
                    <a:pt x="211691" y="155264"/>
                  </a:cubicBezTo>
                  <a:cubicBezTo>
                    <a:pt x="233925" y="132951"/>
                    <a:pt x="233159" y="90453"/>
                    <a:pt x="213064" y="67059"/>
                  </a:cubicBezTo>
                  <a:cubicBezTo>
                    <a:pt x="210924" y="64567"/>
                    <a:pt x="208511" y="62393"/>
                    <a:pt x="205989" y="60345"/>
                  </a:cubicBezTo>
                  <a:cubicBezTo>
                    <a:pt x="202547" y="57549"/>
                    <a:pt x="198904" y="54988"/>
                    <a:pt x="195475" y="52174"/>
                  </a:cubicBezTo>
                  <a:cubicBezTo>
                    <a:pt x="179282" y="38889"/>
                    <a:pt x="170061" y="19216"/>
                    <a:pt x="151528" y="8631"/>
                  </a:cubicBezTo>
                  <a:cubicBezTo>
                    <a:pt x="141454" y="2876"/>
                    <a:pt x="129853" y="1"/>
                    <a:pt x="1182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56"/>
            <p:cNvSpPr/>
            <p:nvPr/>
          </p:nvSpPr>
          <p:spPr>
            <a:xfrm>
              <a:off x="1624075" y="983300"/>
              <a:ext cx="2827900" cy="4030475"/>
            </a:xfrm>
            <a:custGeom>
              <a:avLst/>
              <a:gdLst/>
              <a:ahLst/>
              <a:cxnLst/>
              <a:rect l="l" t="t" r="r" b="b"/>
              <a:pathLst>
                <a:path w="113116" h="161219" extrusionOk="0">
                  <a:moveTo>
                    <a:pt x="78550" y="0"/>
                  </a:moveTo>
                  <a:cubicBezTo>
                    <a:pt x="78458" y="0"/>
                    <a:pt x="78366" y="4"/>
                    <a:pt x="78274" y="11"/>
                  </a:cubicBezTo>
                  <a:lnTo>
                    <a:pt x="8064" y="5438"/>
                  </a:lnTo>
                  <a:cubicBezTo>
                    <a:pt x="1" y="5825"/>
                    <a:pt x="908" y="9992"/>
                    <a:pt x="1360" y="12210"/>
                  </a:cubicBezTo>
                  <a:lnTo>
                    <a:pt x="30887" y="157493"/>
                  </a:lnTo>
                  <a:cubicBezTo>
                    <a:pt x="31318" y="159608"/>
                    <a:pt x="33143" y="161219"/>
                    <a:pt x="35045" y="161219"/>
                  </a:cubicBezTo>
                  <a:cubicBezTo>
                    <a:pt x="35137" y="161219"/>
                    <a:pt x="35229" y="161215"/>
                    <a:pt x="35321" y="161207"/>
                  </a:cubicBezTo>
                  <a:lnTo>
                    <a:pt x="104739" y="155459"/>
                  </a:lnTo>
                  <a:cubicBezTo>
                    <a:pt x="110932" y="155304"/>
                    <a:pt x="113116" y="151207"/>
                    <a:pt x="112681" y="149253"/>
                  </a:cubicBezTo>
                  <a:lnTo>
                    <a:pt x="82707" y="3726"/>
                  </a:lnTo>
                  <a:cubicBezTo>
                    <a:pt x="82277" y="1611"/>
                    <a:pt x="80451" y="0"/>
                    <a:pt x="785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56"/>
            <p:cNvSpPr/>
            <p:nvPr/>
          </p:nvSpPr>
          <p:spPr>
            <a:xfrm>
              <a:off x="1634500" y="976150"/>
              <a:ext cx="2819200" cy="4044775"/>
            </a:xfrm>
            <a:custGeom>
              <a:avLst/>
              <a:gdLst/>
              <a:ahLst/>
              <a:cxnLst/>
              <a:rect l="l" t="t" r="r" b="b"/>
              <a:pathLst>
                <a:path w="112768" h="161791" extrusionOk="0">
                  <a:moveTo>
                    <a:pt x="78132" y="571"/>
                  </a:moveTo>
                  <a:cubicBezTo>
                    <a:pt x="79901" y="571"/>
                    <a:pt x="81607" y="2086"/>
                    <a:pt x="82010" y="4071"/>
                  </a:cubicBezTo>
                  <a:lnTo>
                    <a:pt x="111985" y="149601"/>
                  </a:lnTo>
                  <a:cubicBezTo>
                    <a:pt x="112173" y="150440"/>
                    <a:pt x="111796" y="151618"/>
                    <a:pt x="111026" y="152603"/>
                  </a:cubicBezTo>
                  <a:cubicBezTo>
                    <a:pt x="110226" y="153627"/>
                    <a:pt x="108290" y="155360"/>
                    <a:pt x="104314" y="155461"/>
                  </a:cubicBezTo>
                  <a:cubicBezTo>
                    <a:pt x="104308" y="155461"/>
                    <a:pt x="104304" y="155461"/>
                    <a:pt x="104298" y="155462"/>
                  </a:cubicBezTo>
                  <a:lnTo>
                    <a:pt x="34881" y="161210"/>
                  </a:lnTo>
                  <a:cubicBezTo>
                    <a:pt x="34801" y="161216"/>
                    <a:pt x="34721" y="161219"/>
                    <a:pt x="34641" y="161219"/>
                  </a:cubicBezTo>
                  <a:cubicBezTo>
                    <a:pt x="32861" y="161219"/>
                    <a:pt x="31154" y="159709"/>
                    <a:pt x="30750" y="157723"/>
                  </a:cubicBezTo>
                  <a:lnTo>
                    <a:pt x="1211" y="12390"/>
                  </a:lnTo>
                  <a:cubicBezTo>
                    <a:pt x="957" y="11144"/>
                    <a:pt x="610" y="9435"/>
                    <a:pt x="1652" y="8096"/>
                  </a:cubicBezTo>
                  <a:cubicBezTo>
                    <a:pt x="2617" y="6856"/>
                    <a:pt x="4638" y="6154"/>
                    <a:pt x="7668" y="6008"/>
                  </a:cubicBezTo>
                  <a:lnTo>
                    <a:pt x="77879" y="581"/>
                  </a:lnTo>
                  <a:cubicBezTo>
                    <a:pt x="77963" y="574"/>
                    <a:pt x="78047" y="571"/>
                    <a:pt x="78132" y="571"/>
                  </a:cubicBezTo>
                  <a:close/>
                  <a:moveTo>
                    <a:pt x="78127" y="0"/>
                  </a:moveTo>
                  <a:cubicBezTo>
                    <a:pt x="78029" y="0"/>
                    <a:pt x="77932" y="4"/>
                    <a:pt x="77834" y="12"/>
                  </a:cubicBezTo>
                  <a:lnTo>
                    <a:pt x="7632" y="5438"/>
                  </a:lnTo>
                  <a:cubicBezTo>
                    <a:pt x="4392" y="5594"/>
                    <a:pt x="2288" y="6349"/>
                    <a:pt x="1202" y="7746"/>
                  </a:cubicBezTo>
                  <a:cubicBezTo>
                    <a:pt x="0" y="9292"/>
                    <a:pt x="393" y="11225"/>
                    <a:pt x="663" y="12552"/>
                  </a:cubicBezTo>
                  <a:lnTo>
                    <a:pt x="30191" y="157836"/>
                  </a:lnTo>
                  <a:cubicBezTo>
                    <a:pt x="30647" y="160077"/>
                    <a:pt x="32601" y="161790"/>
                    <a:pt x="34632" y="161790"/>
                  </a:cubicBezTo>
                  <a:cubicBezTo>
                    <a:pt x="34731" y="161790"/>
                    <a:pt x="34830" y="161786"/>
                    <a:pt x="34928" y="161777"/>
                  </a:cubicBezTo>
                  <a:lnTo>
                    <a:pt x="104337" y="156029"/>
                  </a:lnTo>
                  <a:cubicBezTo>
                    <a:pt x="108541" y="155921"/>
                    <a:pt x="110614" y="154056"/>
                    <a:pt x="111475" y="152953"/>
                  </a:cubicBezTo>
                  <a:cubicBezTo>
                    <a:pt x="112359" y="151822"/>
                    <a:pt x="112768" y="150490"/>
                    <a:pt x="112543" y="149481"/>
                  </a:cubicBezTo>
                  <a:lnTo>
                    <a:pt x="82569" y="3954"/>
                  </a:lnTo>
                  <a:cubicBezTo>
                    <a:pt x="82113" y="1712"/>
                    <a:pt x="80159" y="0"/>
                    <a:pt x="78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56"/>
            <p:cNvSpPr/>
            <p:nvPr/>
          </p:nvSpPr>
          <p:spPr>
            <a:xfrm>
              <a:off x="1779675" y="970225"/>
              <a:ext cx="2677100" cy="3977100"/>
            </a:xfrm>
            <a:custGeom>
              <a:avLst/>
              <a:gdLst/>
              <a:ahLst/>
              <a:cxnLst/>
              <a:rect l="l" t="t" r="r" b="b"/>
              <a:pathLst>
                <a:path w="107084" h="159084" extrusionOk="0">
                  <a:moveTo>
                    <a:pt x="72947" y="1"/>
                  </a:moveTo>
                  <a:cubicBezTo>
                    <a:pt x="72855" y="1"/>
                    <a:pt x="72763" y="4"/>
                    <a:pt x="72670" y="12"/>
                  </a:cubicBezTo>
                  <a:lnTo>
                    <a:pt x="3253" y="5760"/>
                  </a:lnTo>
                  <a:cubicBezTo>
                    <a:pt x="1255" y="5926"/>
                    <a:pt x="0" y="7857"/>
                    <a:pt x="452" y="10075"/>
                  </a:cubicBezTo>
                  <a:lnTo>
                    <a:pt x="29980" y="155357"/>
                  </a:lnTo>
                  <a:cubicBezTo>
                    <a:pt x="30410" y="157473"/>
                    <a:pt x="32236" y="159084"/>
                    <a:pt x="34137" y="159084"/>
                  </a:cubicBezTo>
                  <a:cubicBezTo>
                    <a:pt x="34229" y="159084"/>
                    <a:pt x="34321" y="159080"/>
                    <a:pt x="34413" y="159073"/>
                  </a:cubicBezTo>
                  <a:lnTo>
                    <a:pt x="103831" y="153324"/>
                  </a:lnTo>
                  <a:cubicBezTo>
                    <a:pt x="105830" y="153158"/>
                    <a:pt x="107084" y="151227"/>
                    <a:pt x="106632" y="149010"/>
                  </a:cubicBezTo>
                  <a:lnTo>
                    <a:pt x="77105" y="3726"/>
                  </a:lnTo>
                  <a:cubicBezTo>
                    <a:pt x="76674" y="1612"/>
                    <a:pt x="74849" y="1"/>
                    <a:pt x="729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56"/>
            <p:cNvSpPr/>
            <p:nvPr/>
          </p:nvSpPr>
          <p:spPr>
            <a:xfrm>
              <a:off x="1777725" y="963075"/>
              <a:ext cx="2680975" cy="3991375"/>
            </a:xfrm>
            <a:custGeom>
              <a:avLst/>
              <a:gdLst/>
              <a:ahLst/>
              <a:cxnLst/>
              <a:rect l="l" t="t" r="r" b="b"/>
              <a:pathLst>
                <a:path w="107239" h="159655" extrusionOk="0">
                  <a:moveTo>
                    <a:pt x="73025" y="571"/>
                  </a:moveTo>
                  <a:cubicBezTo>
                    <a:pt x="74794" y="571"/>
                    <a:pt x="76500" y="2087"/>
                    <a:pt x="76904" y="4070"/>
                  </a:cubicBezTo>
                  <a:lnTo>
                    <a:pt x="106431" y="149353"/>
                  </a:lnTo>
                  <a:cubicBezTo>
                    <a:pt x="106649" y="150421"/>
                    <a:pt x="106446" y="151471"/>
                    <a:pt x="105874" y="152232"/>
                  </a:cubicBezTo>
                  <a:cubicBezTo>
                    <a:pt x="105394" y="152871"/>
                    <a:pt x="104688" y="153259"/>
                    <a:pt x="103885" y="153327"/>
                  </a:cubicBezTo>
                  <a:lnTo>
                    <a:pt x="34468" y="159075"/>
                  </a:lnTo>
                  <a:cubicBezTo>
                    <a:pt x="34384" y="159082"/>
                    <a:pt x="34300" y="159085"/>
                    <a:pt x="34217" y="159085"/>
                  </a:cubicBezTo>
                  <a:cubicBezTo>
                    <a:pt x="32448" y="159085"/>
                    <a:pt x="30740" y="157570"/>
                    <a:pt x="30337" y="155588"/>
                  </a:cubicBezTo>
                  <a:lnTo>
                    <a:pt x="808" y="10304"/>
                  </a:lnTo>
                  <a:cubicBezTo>
                    <a:pt x="592" y="9236"/>
                    <a:pt x="795" y="8187"/>
                    <a:pt x="1366" y="7425"/>
                  </a:cubicBezTo>
                  <a:cubicBezTo>
                    <a:pt x="1846" y="6785"/>
                    <a:pt x="2552" y="6397"/>
                    <a:pt x="3356" y="6330"/>
                  </a:cubicBezTo>
                  <a:lnTo>
                    <a:pt x="72772" y="581"/>
                  </a:lnTo>
                  <a:cubicBezTo>
                    <a:pt x="72856" y="574"/>
                    <a:pt x="72940" y="571"/>
                    <a:pt x="73025" y="571"/>
                  </a:cubicBezTo>
                  <a:close/>
                  <a:moveTo>
                    <a:pt x="73027" y="1"/>
                  </a:moveTo>
                  <a:cubicBezTo>
                    <a:pt x="72926" y="1"/>
                    <a:pt x="72825" y="5"/>
                    <a:pt x="72725" y="14"/>
                  </a:cubicBezTo>
                  <a:lnTo>
                    <a:pt x="3307" y="5763"/>
                  </a:lnTo>
                  <a:cubicBezTo>
                    <a:pt x="2341" y="5843"/>
                    <a:pt x="1489" y="6311"/>
                    <a:pt x="910" y="7083"/>
                  </a:cubicBezTo>
                  <a:cubicBezTo>
                    <a:pt x="241" y="7974"/>
                    <a:pt x="0" y="9190"/>
                    <a:pt x="250" y="10417"/>
                  </a:cubicBezTo>
                  <a:lnTo>
                    <a:pt x="29779" y="155701"/>
                  </a:lnTo>
                  <a:cubicBezTo>
                    <a:pt x="30234" y="157942"/>
                    <a:pt x="32189" y="159654"/>
                    <a:pt x="34220" y="159654"/>
                  </a:cubicBezTo>
                  <a:cubicBezTo>
                    <a:pt x="34230" y="159654"/>
                    <a:pt x="34240" y="159654"/>
                    <a:pt x="34250" y="159654"/>
                  </a:cubicBezTo>
                  <a:cubicBezTo>
                    <a:pt x="34339" y="159654"/>
                    <a:pt x="34427" y="159650"/>
                    <a:pt x="34515" y="159643"/>
                  </a:cubicBezTo>
                  <a:lnTo>
                    <a:pt x="103931" y="153894"/>
                  </a:lnTo>
                  <a:cubicBezTo>
                    <a:pt x="104899" y="153815"/>
                    <a:pt x="105751" y="153345"/>
                    <a:pt x="106329" y="152574"/>
                  </a:cubicBezTo>
                  <a:cubicBezTo>
                    <a:pt x="106998" y="151683"/>
                    <a:pt x="107238" y="150467"/>
                    <a:pt x="106990" y="149239"/>
                  </a:cubicBezTo>
                  <a:lnTo>
                    <a:pt x="77462" y="3956"/>
                  </a:lnTo>
                  <a:cubicBezTo>
                    <a:pt x="77007" y="1716"/>
                    <a:pt x="75053" y="1"/>
                    <a:pt x="73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56"/>
            <p:cNvSpPr/>
            <p:nvPr/>
          </p:nvSpPr>
          <p:spPr>
            <a:xfrm>
              <a:off x="2636125" y="1205950"/>
              <a:ext cx="293625" cy="74250"/>
            </a:xfrm>
            <a:custGeom>
              <a:avLst/>
              <a:gdLst/>
              <a:ahLst/>
              <a:cxnLst/>
              <a:rect l="l" t="t" r="r" b="b"/>
              <a:pathLst>
                <a:path w="11745" h="2970" extrusionOk="0">
                  <a:moveTo>
                    <a:pt x="10499" y="1"/>
                  </a:moveTo>
                  <a:cubicBezTo>
                    <a:pt x="10474" y="1"/>
                    <a:pt x="10449" y="2"/>
                    <a:pt x="10424" y="4"/>
                  </a:cubicBezTo>
                  <a:lnTo>
                    <a:pt x="881" y="794"/>
                  </a:lnTo>
                  <a:cubicBezTo>
                    <a:pt x="340" y="839"/>
                    <a:pt x="1" y="1361"/>
                    <a:pt x="123" y="1961"/>
                  </a:cubicBezTo>
                  <a:cubicBezTo>
                    <a:pt x="239" y="2534"/>
                    <a:pt x="734" y="2969"/>
                    <a:pt x="1249" y="2969"/>
                  </a:cubicBezTo>
                  <a:cubicBezTo>
                    <a:pt x="1273" y="2969"/>
                    <a:pt x="1298" y="2968"/>
                    <a:pt x="1322" y="2966"/>
                  </a:cubicBezTo>
                  <a:lnTo>
                    <a:pt x="10865" y="2176"/>
                  </a:lnTo>
                  <a:cubicBezTo>
                    <a:pt x="11404" y="2131"/>
                    <a:pt x="11744" y="1609"/>
                    <a:pt x="11622" y="1009"/>
                  </a:cubicBezTo>
                  <a:cubicBezTo>
                    <a:pt x="11506" y="437"/>
                    <a:pt x="11013" y="1"/>
                    <a:pt x="104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56"/>
            <p:cNvSpPr/>
            <p:nvPr/>
          </p:nvSpPr>
          <p:spPr>
            <a:xfrm>
              <a:off x="1938825" y="1205125"/>
              <a:ext cx="2336350" cy="3396800"/>
            </a:xfrm>
            <a:custGeom>
              <a:avLst/>
              <a:gdLst/>
              <a:ahLst/>
              <a:cxnLst/>
              <a:rect l="l" t="t" r="r" b="b"/>
              <a:pathLst>
                <a:path w="93454" h="135872" extrusionOk="0">
                  <a:moveTo>
                    <a:pt x="66965" y="1"/>
                  </a:moveTo>
                  <a:lnTo>
                    <a:pt x="51790" y="1257"/>
                  </a:lnTo>
                  <a:lnTo>
                    <a:pt x="50497" y="2964"/>
                  </a:lnTo>
                  <a:cubicBezTo>
                    <a:pt x="49988" y="3636"/>
                    <a:pt x="49242" y="4043"/>
                    <a:pt x="48396" y="4114"/>
                  </a:cubicBezTo>
                  <a:lnTo>
                    <a:pt x="20393" y="6434"/>
                  </a:lnTo>
                  <a:cubicBezTo>
                    <a:pt x="20307" y="6441"/>
                    <a:pt x="20220" y="6444"/>
                    <a:pt x="20134" y="6444"/>
                  </a:cubicBezTo>
                  <a:cubicBezTo>
                    <a:pt x="19403" y="6444"/>
                    <a:pt x="18654" y="6195"/>
                    <a:pt x="17992" y="5728"/>
                  </a:cubicBezTo>
                  <a:lnTo>
                    <a:pt x="15873" y="4232"/>
                  </a:lnTo>
                  <a:lnTo>
                    <a:pt x="1" y="5546"/>
                  </a:lnTo>
                  <a:lnTo>
                    <a:pt x="26489" y="135871"/>
                  </a:lnTo>
                  <a:lnTo>
                    <a:pt x="93454" y="130325"/>
                  </a:lnTo>
                  <a:lnTo>
                    <a:pt x="66965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56"/>
            <p:cNvSpPr/>
            <p:nvPr/>
          </p:nvSpPr>
          <p:spPr>
            <a:xfrm>
              <a:off x="1930975" y="1198000"/>
              <a:ext cx="2352050" cy="3411025"/>
            </a:xfrm>
            <a:custGeom>
              <a:avLst/>
              <a:gdLst/>
              <a:ahLst/>
              <a:cxnLst/>
              <a:rect l="l" t="t" r="r" b="b"/>
              <a:pathLst>
                <a:path w="94082" h="136441" extrusionOk="0">
                  <a:moveTo>
                    <a:pt x="67051" y="590"/>
                  </a:moveTo>
                  <a:lnTo>
                    <a:pt x="93425" y="130353"/>
                  </a:lnTo>
                  <a:lnTo>
                    <a:pt x="27031" y="135851"/>
                  </a:lnTo>
                  <a:lnTo>
                    <a:pt x="658" y="6088"/>
                  </a:lnTo>
                  <a:lnTo>
                    <a:pt x="16108" y="4809"/>
                  </a:lnTo>
                  <a:lnTo>
                    <a:pt x="18143" y="6246"/>
                  </a:lnTo>
                  <a:cubicBezTo>
                    <a:pt x="18849" y="6746"/>
                    <a:pt x="19659" y="7014"/>
                    <a:pt x="20444" y="7014"/>
                  </a:cubicBezTo>
                  <a:cubicBezTo>
                    <a:pt x="20540" y="7014"/>
                    <a:pt x="20635" y="7010"/>
                    <a:pt x="20731" y="7002"/>
                  </a:cubicBezTo>
                  <a:lnTo>
                    <a:pt x="48735" y="4683"/>
                  </a:lnTo>
                  <a:cubicBezTo>
                    <a:pt x="49662" y="4606"/>
                    <a:pt x="50480" y="4158"/>
                    <a:pt x="51039" y="3421"/>
                  </a:cubicBezTo>
                  <a:lnTo>
                    <a:pt x="52255" y="1815"/>
                  </a:lnTo>
                  <a:lnTo>
                    <a:pt x="67051" y="590"/>
                  </a:lnTo>
                  <a:close/>
                  <a:moveTo>
                    <a:pt x="67277" y="0"/>
                  </a:moveTo>
                  <a:cubicBezTo>
                    <a:pt x="67270" y="0"/>
                    <a:pt x="67263" y="1"/>
                    <a:pt x="67256" y="1"/>
                  </a:cubicBezTo>
                  <a:lnTo>
                    <a:pt x="52083" y="1258"/>
                  </a:lnTo>
                  <a:cubicBezTo>
                    <a:pt x="52003" y="1265"/>
                    <a:pt x="51928" y="1306"/>
                    <a:pt x="51880" y="1370"/>
                  </a:cubicBezTo>
                  <a:lnTo>
                    <a:pt x="50585" y="3077"/>
                  </a:lnTo>
                  <a:cubicBezTo>
                    <a:pt x="50126" y="3683"/>
                    <a:pt x="49453" y="4052"/>
                    <a:pt x="48689" y="4115"/>
                  </a:cubicBezTo>
                  <a:lnTo>
                    <a:pt x="20684" y="6434"/>
                  </a:lnTo>
                  <a:cubicBezTo>
                    <a:pt x="20607" y="6441"/>
                    <a:pt x="20530" y="6444"/>
                    <a:pt x="20452" y="6444"/>
                  </a:cubicBezTo>
                  <a:cubicBezTo>
                    <a:pt x="19781" y="6444"/>
                    <a:pt x="19085" y="6214"/>
                    <a:pt x="18472" y="5780"/>
                  </a:cubicBezTo>
                  <a:lnTo>
                    <a:pt x="16351" y="4283"/>
                  </a:lnTo>
                  <a:cubicBezTo>
                    <a:pt x="16303" y="4249"/>
                    <a:pt x="16245" y="4231"/>
                    <a:pt x="16187" y="4231"/>
                  </a:cubicBezTo>
                  <a:cubicBezTo>
                    <a:pt x="16179" y="4231"/>
                    <a:pt x="16171" y="4232"/>
                    <a:pt x="16163" y="4232"/>
                  </a:cubicBezTo>
                  <a:lnTo>
                    <a:pt x="291" y="5547"/>
                  </a:lnTo>
                  <a:cubicBezTo>
                    <a:pt x="121" y="5561"/>
                    <a:pt x="1" y="5720"/>
                    <a:pt x="35" y="5888"/>
                  </a:cubicBezTo>
                  <a:lnTo>
                    <a:pt x="26524" y="136213"/>
                  </a:lnTo>
                  <a:cubicBezTo>
                    <a:pt x="26550" y="136345"/>
                    <a:pt x="26667" y="136440"/>
                    <a:pt x="26801" y="136440"/>
                  </a:cubicBezTo>
                  <a:cubicBezTo>
                    <a:pt x="26809" y="136440"/>
                    <a:pt x="26818" y="136440"/>
                    <a:pt x="26826" y="136439"/>
                  </a:cubicBezTo>
                  <a:lnTo>
                    <a:pt x="93791" y="130894"/>
                  </a:lnTo>
                  <a:cubicBezTo>
                    <a:pt x="93962" y="130880"/>
                    <a:pt x="94081" y="130721"/>
                    <a:pt x="94048" y="130554"/>
                  </a:cubicBezTo>
                  <a:lnTo>
                    <a:pt x="67560" y="229"/>
                  </a:lnTo>
                  <a:cubicBezTo>
                    <a:pt x="67531" y="95"/>
                    <a:pt x="67413" y="0"/>
                    <a:pt x="67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56"/>
            <p:cNvSpPr/>
            <p:nvPr/>
          </p:nvSpPr>
          <p:spPr>
            <a:xfrm>
              <a:off x="3431125" y="4589350"/>
              <a:ext cx="85625" cy="84725"/>
            </a:xfrm>
            <a:custGeom>
              <a:avLst/>
              <a:gdLst/>
              <a:ahLst/>
              <a:cxnLst/>
              <a:rect l="l" t="t" r="r" b="b"/>
              <a:pathLst>
                <a:path w="3425" h="3389" extrusionOk="0">
                  <a:moveTo>
                    <a:pt x="1484" y="1"/>
                  </a:moveTo>
                  <a:cubicBezTo>
                    <a:pt x="1445" y="1"/>
                    <a:pt x="1407" y="2"/>
                    <a:pt x="1369" y="5"/>
                  </a:cubicBezTo>
                  <a:cubicBezTo>
                    <a:pt x="529" y="75"/>
                    <a:pt x="1" y="888"/>
                    <a:pt x="191" y="1820"/>
                  </a:cubicBezTo>
                  <a:cubicBezTo>
                    <a:pt x="372" y="2711"/>
                    <a:pt x="1140" y="3388"/>
                    <a:pt x="1940" y="3388"/>
                  </a:cubicBezTo>
                  <a:cubicBezTo>
                    <a:pt x="1979" y="3388"/>
                    <a:pt x="2017" y="3387"/>
                    <a:pt x="2056" y="3383"/>
                  </a:cubicBezTo>
                  <a:cubicBezTo>
                    <a:pt x="2897" y="3314"/>
                    <a:pt x="3424" y="2501"/>
                    <a:pt x="3234" y="1569"/>
                  </a:cubicBezTo>
                  <a:cubicBezTo>
                    <a:pt x="3053" y="679"/>
                    <a:pt x="2284" y="1"/>
                    <a:pt x="1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56"/>
            <p:cNvSpPr/>
            <p:nvPr/>
          </p:nvSpPr>
          <p:spPr>
            <a:xfrm>
              <a:off x="2143400" y="1734625"/>
              <a:ext cx="329900" cy="322850"/>
            </a:xfrm>
            <a:custGeom>
              <a:avLst/>
              <a:gdLst/>
              <a:ahLst/>
              <a:cxnLst/>
              <a:rect l="l" t="t" r="r" b="b"/>
              <a:pathLst>
                <a:path w="13196" h="12914" extrusionOk="0">
                  <a:moveTo>
                    <a:pt x="9073" y="0"/>
                  </a:moveTo>
                  <a:cubicBezTo>
                    <a:pt x="9024" y="0"/>
                    <a:pt x="8974" y="2"/>
                    <a:pt x="8924" y="6"/>
                  </a:cubicBezTo>
                  <a:lnTo>
                    <a:pt x="1769" y="599"/>
                  </a:lnTo>
                  <a:cubicBezTo>
                    <a:pt x="683" y="689"/>
                    <a:pt x="0" y="1740"/>
                    <a:pt x="245" y="2946"/>
                  </a:cubicBezTo>
                  <a:lnTo>
                    <a:pt x="1859" y="10886"/>
                  </a:lnTo>
                  <a:cubicBezTo>
                    <a:pt x="2094" y="12038"/>
                    <a:pt x="3089" y="12914"/>
                    <a:pt x="4123" y="12914"/>
                  </a:cubicBezTo>
                  <a:cubicBezTo>
                    <a:pt x="4172" y="12914"/>
                    <a:pt x="4222" y="12912"/>
                    <a:pt x="4271" y="12908"/>
                  </a:cubicBezTo>
                  <a:lnTo>
                    <a:pt x="11427" y="12315"/>
                  </a:lnTo>
                  <a:cubicBezTo>
                    <a:pt x="12513" y="12225"/>
                    <a:pt x="13195" y="11174"/>
                    <a:pt x="12950" y="9969"/>
                  </a:cubicBezTo>
                  <a:lnTo>
                    <a:pt x="11336" y="2027"/>
                  </a:lnTo>
                  <a:cubicBezTo>
                    <a:pt x="11103" y="876"/>
                    <a:pt x="10108" y="0"/>
                    <a:pt x="90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56"/>
            <p:cNvSpPr/>
            <p:nvPr/>
          </p:nvSpPr>
          <p:spPr>
            <a:xfrm>
              <a:off x="2138975" y="1727500"/>
              <a:ext cx="338750" cy="337075"/>
            </a:xfrm>
            <a:custGeom>
              <a:avLst/>
              <a:gdLst/>
              <a:ahLst/>
              <a:cxnLst/>
              <a:rect l="l" t="t" r="r" b="b"/>
              <a:pathLst>
                <a:path w="13550" h="13483" extrusionOk="0">
                  <a:moveTo>
                    <a:pt x="9253" y="570"/>
                  </a:moveTo>
                  <a:cubicBezTo>
                    <a:pt x="10154" y="570"/>
                    <a:pt x="11027" y="1350"/>
                    <a:pt x="11235" y="2369"/>
                  </a:cubicBezTo>
                  <a:lnTo>
                    <a:pt x="12848" y="10310"/>
                  </a:lnTo>
                  <a:cubicBezTo>
                    <a:pt x="12959" y="10855"/>
                    <a:pt x="12858" y="11388"/>
                    <a:pt x="12569" y="11773"/>
                  </a:cubicBezTo>
                  <a:cubicBezTo>
                    <a:pt x="12334" y="12089"/>
                    <a:pt x="11973" y="12286"/>
                    <a:pt x="11581" y="12316"/>
                  </a:cubicBezTo>
                  <a:lnTo>
                    <a:pt x="4425" y="12908"/>
                  </a:lnTo>
                  <a:cubicBezTo>
                    <a:pt x="4385" y="12911"/>
                    <a:pt x="4344" y="12913"/>
                    <a:pt x="4304" y="12913"/>
                  </a:cubicBezTo>
                  <a:cubicBezTo>
                    <a:pt x="3407" y="12913"/>
                    <a:pt x="2524" y="12136"/>
                    <a:pt x="2316" y="11115"/>
                  </a:cubicBezTo>
                  <a:lnTo>
                    <a:pt x="702" y="3175"/>
                  </a:lnTo>
                  <a:cubicBezTo>
                    <a:pt x="592" y="2629"/>
                    <a:pt x="694" y="2096"/>
                    <a:pt x="982" y="1712"/>
                  </a:cubicBezTo>
                  <a:cubicBezTo>
                    <a:pt x="1217" y="1396"/>
                    <a:pt x="1578" y="1197"/>
                    <a:pt x="1971" y="1168"/>
                  </a:cubicBezTo>
                  <a:lnTo>
                    <a:pt x="9126" y="576"/>
                  </a:lnTo>
                  <a:cubicBezTo>
                    <a:pt x="9168" y="572"/>
                    <a:pt x="9211" y="570"/>
                    <a:pt x="9253" y="570"/>
                  </a:cubicBezTo>
                  <a:close/>
                  <a:moveTo>
                    <a:pt x="9247" y="1"/>
                  </a:moveTo>
                  <a:cubicBezTo>
                    <a:pt x="9191" y="1"/>
                    <a:pt x="9134" y="3"/>
                    <a:pt x="9078" y="8"/>
                  </a:cubicBezTo>
                  <a:lnTo>
                    <a:pt x="1922" y="600"/>
                  </a:lnTo>
                  <a:cubicBezTo>
                    <a:pt x="1360" y="647"/>
                    <a:pt x="864" y="920"/>
                    <a:pt x="526" y="1370"/>
                  </a:cubicBezTo>
                  <a:cubicBezTo>
                    <a:pt x="140" y="1884"/>
                    <a:pt x="0" y="2583"/>
                    <a:pt x="143" y="3288"/>
                  </a:cubicBezTo>
                  <a:lnTo>
                    <a:pt x="1757" y="11229"/>
                  </a:lnTo>
                  <a:cubicBezTo>
                    <a:pt x="2018" y="12506"/>
                    <a:pt x="3137" y="13483"/>
                    <a:pt x="4301" y="13483"/>
                  </a:cubicBezTo>
                  <a:cubicBezTo>
                    <a:pt x="4358" y="13483"/>
                    <a:pt x="4415" y="13480"/>
                    <a:pt x="4472" y="13476"/>
                  </a:cubicBezTo>
                  <a:lnTo>
                    <a:pt x="11626" y="12883"/>
                  </a:lnTo>
                  <a:cubicBezTo>
                    <a:pt x="12189" y="12837"/>
                    <a:pt x="12686" y="12564"/>
                    <a:pt x="13023" y="12114"/>
                  </a:cubicBezTo>
                  <a:cubicBezTo>
                    <a:pt x="13409" y="11600"/>
                    <a:pt x="13549" y="10900"/>
                    <a:pt x="13406" y="10196"/>
                  </a:cubicBezTo>
                  <a:lnTo>
                    <a:pt x="11792" y="2255"/>
                  </a:lnTo>
                  <a:cubicBezTo>
                    <a:pt x="11533" y="977"/>
                    <a:pt x="10416" y="1"/>
                    <a:pt x="9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56"/>
            <p:cNvSpPr/>
            <p:nvPr/>
          </p:nvSpPr>
          <p:spPr>
            <a:xfrm>
              <a:off x="2543000" y="1701550"/>
              <a:ext cx="329875" cy="322825"/>
            </a:xfrm>
            <a:custGeom>
              <a:avLst/>
              <a:gdLst/>
              <a:ahLst/>
              <a:cxnLst/>
              <a:rect l="l" t="t" r="r" b="b"/>
              <a:pathLst>
                <a:path w="13195" h="12913" extrusionOk="0">
                  <a:moveTo>
                    <a:pt x="9074" y="0"/>
                  </a:moveTo>
                  <a:cubicBezTo>
                    <a:pt x="9024" y="0"/>
                    <a:pt x="8974" y="2"/>
                    <a:pt x="8924" y="6"/>
                  </a:cubicBezTo>
                  <a:lnTo>
                    <a:pt x="1769" y="599"/>
                  </a:lnTo>
                  <a:cubicBezTo>
                    <a:pt x="683" y="688"/>
                    <a:pt x="0" y="1739"/>
                    <a:pt x="245" y="2945"/>
                  </a:cubicBezTo>
                  <a:lnTo>
                    <a:pt x="1859" y="10886"/>
                  </a:lnTo>
                  <a:cubicBezTo>
                    <a:pt x="2092" y="12036"/>
                    <a:pt x="3086" y="12913"/>
                    <a:pt x="4121" y="12913"/>
                  </a:cubicBezTo>
                  <a:cubicBezTo>
                    <a:pt x="4171" y="12913"/>
                    <a:pt x="4221" y="12911"/>
                    <a:pt x="4271" y="12907"/>
                  </a:cubicBezTo>
                  <a:lnTo>
                    <a:pt x="11426" y="12314"/>
                  </a:lnTo>
                  <a:cubicBezTo>
                    <a:pt x="12513" y="12224"/>
                    <a:pt x="13195" y="11173"/>
                    <a:pt x="12950" y="9968"/>
                  </a:cubicBezTo>
                  <a:lnTo>
                    <a:pt x="11336" y="2027"/>
                  </a:lnTo>
                  <a:cubicBezTo>
                    <a:pt x="11102" y="877"/>
                    <a:pt x="10109" y="0"/>
                    <a:pt x="90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56"/>
            <p:cNvSpPr/>
            <p:nvPr/>
          </p:nvSpPr>
          <p:spPr>
            <a:xfrm>
              <a:off x="2538550" y="1694425"/>
              <a:ext cx="338775" cy="337075"/>
            </a:xfrm>
            <a:custGeom>
              <a:avLst/>
              <a:gdLst/>
              <a:ahLst/>
              <a:cxnLst/>
              <a:rect l="l" t="t" r="r" b="b"/>
              <a:pathLst>
                <a:path w="13551" h="13483" extrusionOk="0">
                  <a:moveTo>
                    <a:pt x="9253" y="569"/>
                  </a:moveTo>
                  <a:cubicBezTo>
                    <a:pt x="10155" y="569"/>
                    <a:pt x="11028" y="1349"/>
                    <a:pt x="11235" y="2368"/>
                  </a:cubicBezTo>
                  <a:lnTo>
                    <a:pt x="12848" y="10309"/>
                  </a:lnTo>
                  <a:cubicBezTo>
                    <a:pt x="12959" y="10854"/>
                    <a:pt x="12857" y="11387"/>
                    <a:pt x="12569" y="11771"/>
                  </a:cubicBezTo>
                  <a:cubicBezTo>
                    <a:pt x="12333" y="12087"/>
                    <a:pt x="11972" y="12285"/>
                    <a:pt x="11579" y="12315"/>
                  </a:cubicBezTo>
                  <a:lnTo>
                    <a:pt x="4424" y="12907"/>
                  </a:lnTo>
                  <a:cubicBezTo>
                    <a:pt x="4385" y="12910"/>
                    <a:pt x="4347" y="12912"/>
                    <a:pt x="4308" y="12912"/>
                  </a:cubicBezTo>
                  <a:cubicBezTo>
                    <a:pt x="3407" y="12912"/>
                    <a:pt x="2523" y="12138"/>
                    <a:pt x="2316" y="11114"/>
                  </a:cubicBezTo>
                  <a:lnTo>
                    <a:pt x="702" y="3173"/>
                  </a:lnTo>
                  <a:cubicBezTo>
                    <a:pt x="591" y="2628"/>
                    <a:pt x="693" y="2095"/>
                    <a:pt x="982" y="1711"/>
                  </a:cubicBezTo>
                  <a:cubicBezTo>
                    <a:pt x="1216" y="1395"/>
                    <a:pt x="1578" y="1197"/>
                    <a:pt x="1970" y="1167"/>
                  </a:cubicBezTo>
                  <a:lnTo>
                    <a:pt x="9126" y="575"/>
                  </a:lnTo>
                  <a:cubicBezTo>
                    <a:pt x="9168" y="571"/>
                    <a:pt x="9210" y="570"/>
                    <a:pt x="9253" y="570"/>
                  </a:cubicBezTo>
                  <a:lnTo>
                    <a:pt x="9253" y="569"/>
                  </a:lnTo>
                  <a:close/>
                  <a:moveTo>
                    <a:pt x="9246" y="0"/>
                  </a:moveTo>
                  <a:cubicBezTo>
                    <a:pt x="9190" y="0"/>
                    <a:pt x="9134" y="2"/>
                    <a:pt x="9078" y="7"/>
                  </a:cubicBezTo>
                  <a:lnTo>
                    <a:pt x="1923" y="599"/>
                  </a:lnTo>
                  <a:cubicBezTo>
                    <a:pt x="1360" y="646"/>
                    <a:pt x="864" y="919"/>
                    <a:pt x="527" y="1369"/>
                  </a:cubicBezTo>
                  <a:cubicBezTo>
                    <a:pt x="141" y="1884"/>
                    <a:pt x="1" y="2582"/>
                    <a:pt x="144" y="3287"/>
                  </a:cubicBezTo>
                  <a:lnTo>
                    <a:pt x="1758" y="11228"/>
                  </a:lnTo>
                  <a:cubicBezTo>
                    <a:pt x="2018" y="12507"/>
                    <a:pt x="3137" y="13483"/>
                    <a:pt x="4301" y="13483"/>
                  </a:cubicBezTo>
                  <a:cubicBezTo>
                    <a:pt x="4358" y="13483"/>
                    <a:pt x="4415" y="13479"/>
                    <a:pt x="4472" y="13475"/>
                  </a:cubicBezTo>
                  <a:lnTo>
                    <a:pt x="11627" y="12882"/>
                  </a:lnTo>
                  <a:cubicBezTo>
                    <a:pt x="12191" y="12836"/>
                    <a:pt x="12687" y="12563"/>
                    <a:pt x="13024" y="12113"/>
                  </a:cubicBezTo>
                  <a:cubicBezTo>
                    <a:pt x="13410" y="11599"/>
                    <a:pt x="13550" y="10899"/>
                    <a:pt x="13407" y="10196"/>
                  </a:cubicBezTo>
                  <a:lnTo>
                    <a:pt x="11793" y="2255"/>
                  </a:lnTo>
                  <a:cubicBezTo>
                    <a:pt x="11532" y="976"/>
                    <a:pt x="10410" y="0"/>
                    <a:pt x="92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56"/>
            <p:cNvSpPr/>
            <p:nvPr/>
          </p:nvSpPr>
          <p:spPr>
            <a:xfrm>
              <a:off x="2942575" y="1668450"/>
              <a:ext cx="329900" cy="322825"/>
            </a:xfrm>
            <a:custGeom>
              <a:avLst/>
              <a:gdLst/>
              <a:ahLst/>
              <a:cxnLst/>
              <a:rect l="l" t="t" r="r" b="b"/>
              <a:pathLst>
                <a:path w="13196" h="12913" extrusionOk="0">
                  <a:moveTo>
                    <a:pt x="9075" y="0"/>
                  </a:moveTo>
                  <a:cubicBezTo>
                    <a:pt x="9025" y="0"/>
                    <a:pt x="8975" y="2"/>
                    <a:pt x="8925" y="6"/>
                  </a:cubicBezTo>
                  <a:lnTo>
                    <a:pt x="1769" y="599"/>
                  </a:lnTo>
                  <a:cubicBezTo>
                    <a:pt x="684" y="688"/>
                    <a:pt x="1" y="1739"/>
                    <a:pt x="246" y="2945"/>
                  </a:cubicBezTo>
                  <a:lnTo>
                    <a:pt x="1860" y="10886"/>
                  </a:lnTo>
                  <a:cubicBezTo>
                    <a:pt x="2093" y="12036"/>
                    <a:pt x="3087" y="12913"/>
                    <a:pt x="4121" y="12913"/>
                  </a:cubicBezTo>
                  <a:cubicBezTo>
                    <a:pt x="4171" y="12913"/>
                    <a:pt x="4221" y="12911"/>
                    <a:pt x="4271" y="12907"/>
                  </a:cubicBezTo>
                  <a:lnTo>
                    <a:pt x="11426" y="12314"/>
                  </a:lnTo>
                  <a:cubicBezTo>
                    <a:pt x="12513" y="12224"/>
                    <a:pt x="13196" y="11173"/>
                    <a:pt x="12949" y="9968"/>
                  </a:cubicBezTo>
                  <a:lnTo>
                    <a:pt x="11336" y="2027"/>
                  </a:lnTo>
                  <a:cubicBezTo>
                    <a:pt x="11102" y="877"/>
                    <a:pt x="10108" y="0"/>
                    <a:pt x="9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56"/>
            <p:cNvSpPr/>
            <p:nvPr/>
          </p:nvSpPr>
          <p:spPr>
            <a:xfrm>
              <a:off x="2938150" y="1661325"/>
              <a:ext cx="338750" cy="337075"/>
            </a:xfrm>
            <a:custGeom>
              <a:avLst/>
              <a:gdLst/>
              <a:ahLst/>
              <a:cxnLst/>
              <a:rect l="l" t="t" r="r" b="b"/>
              <a:pathLst>
                <a:path w="13550" h="13483" extrusionOk="0">
                  <a:moveTo>
                    <a:pt x="9253" y="570"/>
                  </a:moveTo>
                  <a:cubicBezTo>
                    <a:pt x="10155" y="570"/>
                    <a:pt x="11028" y="1349"/>
                    <a:pt x="11234" y="2369"/>
                  </a:cubicBezTo>
                  <a:lnTo>
                    <a:pt x="12849" y="10310"/>
                  </a:lnTo>
                  <a:cubicBezTo>
                    <a:pt x="12959" y="10855"/>
                    <a:pt x="12857" y="11387"/>
                    <a:pt x="12569" y="11772"/>
                  </a:cubicBezTo>
                  <a:cubicBezTo>
                    <a:pt x="12333" y="12088"/>
                    <a:pt x="11973" y="12287"/>
                    <a:pt x="11580" y="12316"/>
                  </a:cubicBezTo>
                  <a:lnTo>
                    <a:pt x="4425" y="12908"/>
                  </a:lnTo>
                  <a:cubicBezTo>
                    <a:pt x="4384" y="12912"/>
                    <a:pt x="4344" y="12913"/>
                    <a:pt x="4303" y="12913"/>
                  </a:cubicBezTo>
                  <a:cubicBezTo>
                    <a:pt x="3404" y="12913"/>
                    <a:pt x="2524" y="12136"/>
                    <a:pt x="2315" y="11115"/>
                  </a:cubicBezTo>
                  <a:lnTo>
                    <a:pt x="701" y="3174"/>
                  </a:lnTo>
                  <a:cubicBezTo>
                    <a:pt x="591" y="2628"/>
                    <a:pt x="692" y="2096"/>
                    <a:pt x="981" y="1711"/>
                  </a:cubicBezTo>
                  <a:cubicBezTo>
                    <a:pt x="1216" y="1395"/>
                    <a:pt x="1577" y="1197"/>
                    <a:pt x="1970" y="1167"/>
                  </a:cubicBezTo>
                  <a:lnTo>
                    <a:pt x="9125" y="575"/>
                  </a:lnTo>
                  <a:cubicBezTo>
                    <a:pt x="9167" y="571"/>
                    <a:pt x="9210" y="570"/>
                    <a:pt x="9253" y="570"/>
                  </a:cubicBezTo>
                  <a:close/>
                  <a:moveTo>
                    <a:pt x="9238" y="1"/>
                  </a:moveTo>
                  <a:cubicBezTo>
                    <a:pt x="9185" y="1"/>
                    <a:pt x="9132" y="3"/>
                    <a:pt x="9078" y="7"/>
                  </a:cubicBezTo>
                  <a:lnTo>
                    <a:pt x="1923" y="600"/>
                  </a:lnTo>
                  <a:cubicBezTo>
                    <a:pt x="1359" y="647"/>
                    <a:pt x="863" y="920"/>
                    <a:pt x="525" y="1369"/>
                  </a:cubicBezTo>
                  <a:cubicBezTo>
                    <a:pt x="139" y="1884"/>
                    <a:pt x="0" y="2583"/>
                    <a:pt x="144" y="3287"/>
                  </a:cubicBezTo>
                  <a:lnTo>
                    <a:pt x="1758" y="11228"/>
                  </a:lnTo>
                  <a:cubicBezTo>
                    <a:pt x="2017" y="12507"/>
                    <a:pt x="3137" y="13483"/>
                    <a:pt x="4301" y="13483"/>
                  </a:cubicBezTo>
                  <a:cubicBezTo>
                    <a:pt x="4358" y="13483"/>
                    <a:pt x="4415" y="13481"/>
                    <a:pt x="4472" y="13475"/>
                  </a:cubicBezTo>
                  <a:lnTo>
                    <a:pt x="11628" y="12883"/>
                  </a:lnTo>
                  <a:cubicBezTo>
                    <a:pt x="12191" y="12836"/>
                    <a:pt x="12686" y="12563"/>
                    <a:pt x="13024" y="12113"/>
                  </a:cubicBezTo>
                  <a:cubicBezTo>
                    <a:pt x="13410" y="11599"/>
                    <a:pt x="13550" y="10899"/>
                    <a:pt x="13406" y="10195"/>
                  </a:cubicBezTo>
                  <a:lnTo>
                    <a:pt x="11792" y="2255"/>
                  </a:lnTo>
                  <a:cubicBezTo>
                    <a:pt x="11531" y="973"/>
                    <a:pt x="10414" y="1"/>
                    <a:pt x="92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56"/>
            <p:cNvSpPr/>
            <p:nvPr/>
          </p:nvSpPr>
          <p:spPr>
            <a:xfrm>
              <a:off x="3342175" y="1635350"/>
              <a:ext cx="329900" cy="322850"/>
            </a:xfrm>
            <a:custGeom>
              <a:avLst/>
              <a:gdLst/>
              <a:ahLst/>
              <a:cxnLst/>
              <a:rect l="l" t="t" r="r" b="b"/>
              <a:pathLst>
                <a:path w="13196" h="12914" extrusionOk="0">
                  <a:moveTo>
                    <a:pt x="9074" y="0"/>
                  </a:moveTo>
                  <a:cubicBezTo>
                    <a:pt x="9025" y="0"/>
                    <a:pt x="8974" y="2"/>
                    <a:pt x="8924" y="7"/>
                  </a:cubicBezTo>
                  <a:lnTo>
                    <a:pt x="1769" y="599"/>
                  </a:lnTo>
                  <a:cubicBezTo>
                    <a:pt x="682" y="689"/>
                    <a:pt x="0" y="1740"/>
                    <a:pt x="245" y="2946"/>
                  </a:cubicBezTo>
                  <a:lnTo>
                    <a:pt x="1859" y="10887"/>
                  </a:lnTo>
                  <a:cubicBezTo>
                    <a:pt x="2093" y="12037"/>
                    <a:pt x="3086" y="12913"/>
                    <a:pt x="4121" y="12913"/>
                  </a:cubicBezTo>
                  <a:cubicBezTo>
                    <a:pt x="4171" y="12913"/>
                    <a:pt x="4221" y="12911"/>
                    <a:pt x="4271" y="12907"/>
                  </a:cubicBezTo>
                  <a:lnTo>
                    <a:pt x="11425" y="12314"/>
                  </a:lnTo>
                  <a:cubicBezTo>
                    <a:pt x="12512" y="12224"/>
                    <a:pt x="13195" y="11174"/>
                    <a:pt x="12949" y="9968"/>
                  </a:cubicBezTo>
                  <a:lnTo>
                    <a:pt x="11335" y="2028"/>
                  </a:lnTo>
                  <a:cubicBezTo>
                    <a:pt x="11102" y="877"/>
                    <a:pt x="10108" y="0"/>
                    <a:pt x="90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56"/>
            <p:cNvSpPr/>
            <p:nvPr/>
          </p:nvSpPr>
          <p:spPr>
            <a:xfrm>
              <a:off x="3337750" y="1628225"/>
              <a:ext cx="338725" cy="337100"/>
            </a:xfrm>
            <a:custGeom>
              <a:avLst/>
              <a:gdLst/>
              <a:ahLst/>
              <a:cxnLst/>
              <a:rect l="l" t="t" r="r" b="b"/>
              <a:pathLst>
                <a:path w="13549" h="13484" extrusionOk="0">
                  <a:moveTo>
                    <a:pt x="9253" y="569"/>
                  </a:moveTo>
                  <a:lnTo>
                    <a:pt x="9253" y="570"/>
                  </a:lnTo>
                  <a:cubicBezTo>
                    <a:pt x="10154" y="570"/>
                    <a:pt x="11027" y="1350"/>
                    <a:pt x="11233" y="2368"/>
                  </a:cubicBezTo>
                  <a:lnTo>
                    <a:pt x="12847" y="10309"/>
                  </a:lnTo>
                  <a:cubicBezTo>
                    <a:pt x="12958" y="10854"/>
                    <a:pt x="12856" y="11387"/>
                    <a:pt x="12567" y="11772"/>
                  </a:cubicBezTo>
                  <a:cubicBezTo>
                    <a:pt x="12333" y="12087"/>
                    <a:pt x="11972" y="12286"/>
                    <a:pt x="11579" y="12315"/>
                  </a:cubicBezTo>
                  <a:lnTo>
                    <a:pt x="4423" y="12907"/>
                  </a:lnTo>
                  <a:cubicBezTo>
                    <a:pt x="4383" y="12911"/>
                    <a:pt x="4343" y="12912"/>
                    <a:pt x="4303" y="12912"/>
                  </a:cubicBezTo>
                  <a:cubicBezTo>
                    <a:pt x="3403" y="12912"/>
                    <a:pt x="2522" y="12136"/>
                    <a:pt x="2315" y="11114"/>
                  </a:cubicBezTo>
                  <a:lnTo>
                    <a:pt x="701" y="3173"/>
                  </a:lnTo>
                  <a:cubicBezTo>
                    <a:pt x="590" y="2628"/>
                    <a:pt x="692" y="2095"/>
                    <a:pt x="981" y="1711"/>
                  </a:cubicBezTo>
                  <a:cubicBezTo>
                    <a:pt x="1216" y="1395"/>
                    <a:pt x="1576" y="1197"/>
                    <a:pt x="1969" y="1167"/>
                  </a:cubicBezTo>
                  <a:lnTo>
                    <a:pt x="9124" y="575"/>
                  </a:lnTo>
                  <a:cubicBezTo>
                    <a:pt x="9167" y="571"/>
                    <a:pt x="9210" y="569"/>
                    <a:pt x="9253" y="569"/>
                  </a:cubicBezTo>
                  <a:close/>
                  <a:moveTo>
                    <a:pt x="9243" y="1"/>
                  </a:moveTo>
                  <a:cubicBezTo>
                    <a:pt x="9188" y="1"/>
                    <a:pt x="9132" y="3"/>
                    <a:pt x="9077" y="7"/>
                  </a:cubicBezTo>
                  <a:lnTo>
                    <a:pt x="1922" y="600"/>
                  </a:lnTo>
                  <a:cubicBezTo>
                    <a:pt x="1359" y="646"/>
                    <a:pt x="862" y="919"/>
                    <a:pt x="525" y="1369"/>
                  </a:cubicBezTo>
                  <a:cubicBezTo>
                    <a:pt x="139" y="1884"/>
                    <a:pt x="0" y="2583"/>
                    <a:pt x="144" y="3287"/>
                  </a:cubicBezTo>
                  <a:lnTo>
                    <a:pt x="1757" y="11228"/>
                  </a:lnTo>
                  <a:cubicBezTo>
                    <a:pt x="2017" y="12507"/>
                    <a:pt x="3136" y="13483"/>
                    <a:pt x="4300" y="13483"/>
                  </a:cubicBezTo>
                  <a:cubicBezTo>
                    <a:pt x="4357" y="13483"/>
                    <a:pt x="4414" y="13481"/>
                    <a:pt x="4472" y="13475"/>
                  </a:cubicBezTo>
                  <a:lnTo>
                    <a:pt x="11626" y="12883"/>
                  </a:lnTo>
                  <a:cubicBezTo>
                    <a:pt x="12189" y="12836"/>
                    <a:pt x="12686" y="12563"/>
                    <a:pt x="13023" y="12114"/>
                  </a:cubicBezTo>
                  <a:cubicBezTo>
                    <a:pt x="13409" y="11599"/>
                    <a:pt x="13548" y="10901"/>
                    <a:pt x="13405" y="10196"/>
                  </a:cubicBezTo>
                  <a:lnTo>
                    <a:pt x="11791" y="2255"/>
                  </a:lnTo>
                  <a:cubicBezTo>
                    <a:pt x="11531" y="975"/>
                    <a:pt x="10414" y="1"/>
                    <a:pt x="9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56"/>
            <p:cNvSpPr/>
            <p:nvPr/>
          </p:nvSpPr>
          <p:spPr>
            <a:xfrm>
              <a:off x="2236200" y="2191200"/>
              <a:ext cx="329900" cy="322875"/>
            </a:xfrm>
            <a:custGeom>
              <a:avLst/>
              <a:gdLst/>
              <a:ahLst/>
              <a:cxnLst/>
              <a:rect l="l" t="t" r="r" b="b"/>
              <a:pathLst>
                <a:path w="13196" h="12915" extrusionOk="0">
                  <a:moveTo>
                    <a:pt x="9073" y="1"/>
                  </a:moveTo>
                  <a:cubicBezTo>
                    <a:pt x="9024" y="1"/>
                    <a:pt x="8974" y="3"/>
                    <a:pt x="8924" y="7"/>
                  </a:cubicBezTo>
                  <a:lnTo>
                    <a:pt x="1769" y="599"/>
                  </a:lnTo>
                  <a:cubicBezTo>
                    <a:pt x="683" y="689"/>
                    <a:pt x="0" y="1740"/>
                    <a:pt x="245" y="2947"/>
                  </a:cubicBezTo>
                  <a:lnTo>
                    <a:pt x="1859" y="10887"/>
                  </a:lnTo>
                  <a:cubicBezTo>
                    <a:pt x="2093" y="12038"/>
                    <a:pt x="3086" y="12914"/>
                    <a:pt x="4121" y="12914"/>
                  </a:cubicBezTo>
                  <a:cubicBezTo>
                    <a:pt x="4171" y="12914"/>
                    <a:pt x="4221" y="12912"/>
                    <a:pt x="4271" y="12908"/>
                  </a:cubicBezTo>
                  <a:lnTo>
                    <a:pt x="11427" y="12316"/>
                  </a:lnTo>
                  <a:cubicBezTo>
                    <a:pt x="12514" y="12225"/>
                    <a:pt x="13195" y="11174"/>
                    <a:pt x="12950" y="9969"/>
                  </a:cubicBezTo>
                  <a:lnTo>
                    <a:pt x="11336" y="2028"/>
                  </a:lnTo>
                  <a:cubicBezTo>
                    <a:pt x="11102" y="877"/>
                    <a:pt x="10107" y="1"/>
                    <a:pt x="9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56"/>
            <p:cNvSpPr/>
            <p:nvPr/>
          </p:nvSpPr>
          <p:spPr>
            <a:xfrm>
              <a:off x="2231775" y="2184100"/>
              <a:ext cx="338750" cy="337100"/>
            </a:xfrm>
            <a:custGeom>
              <a:avLst/>
              <a:gdLst/>
              <a:ahLst/>
              <a:cxnLst/>
              <a:rect l="l" t="t" r="r" b="b"/>
              <a:pathLst>
                <a:path w="13550" h="13484" extrusionOk="0">
                  <a:moveTo>
                    <a:pt x="9254" y="569"/>
                  </a:moveTo>
                  <a:cubicBezTo>
                    <a:pt x="10156" y="569"/>
                    <a:pt x="11027" y="1349"/>
                    <a:pt x="11233" y="2368"/>
                  </a:cubicBezTo>
                  <a:lnTo>
                    <a:pt x="12847" y="10310"/>
                  </a:lnTo>
                  <a:cubicBezTo>
                    <a:pt x="12958" y="10855"/>
                    <a:pt x="12856" y="11387"/>
                    <a:pt x="12569" y="11771"/>
                  </a:cubicBezTo>
                  <a:cubicBezTo>
                    <a:pt x="12333" y="12087"/>
                    <a:pt x="11973" y="12286"/>
                    <a:pt x="11580" y="12315"/>
                  </a:cubicBezTo>
                  <a:lnTo>
                    <a:pt x="4424" y="12908"/>
                  </a:lnTo>
                  <a:cubicBezTo>
                    <a:pt x="4384" y="12911"/>
                    <a:pt x="4344" y="12912"/>
                    <a:pt x="4304" y="12912"/>
                  </a:cubicBezTo>
                  <a:cubicBezTo>
                    <a:pt x="3403" y="12912"/>
                    <a:pt x="2522" y="12136"/>
                    <a:pt x="2315" y="11114"/>
                  </a:cubicBezTo>
                  <a:lnTo>
                    <a:pt x="701" y="3173"/>
                  </a:lnTo>
                  <a:cubicBezTo>
                    <a:pt x="590" y="2628"/>
                    <a:pt x="693" y="2095"/>
                    <a:pt x="981" y="1712"/>
                  </a:cubicBezTo>
                  <a:cubicBezTo>
                    <a:pt x="1216" y="1396"/>
                    <a:pt x="1577" y="1197"/>
                    <a:pt x="1970" y="1168"/>
                  </a:cubicBezTo>
                  <a:lnTo>
                    <a:pt x="9125" y="575"/>
                  </a:lnTo>
                  <a:cubicBezTo>
                    <a:pt x="9167" y="572"/>
                    <a:pt x="9210" y="569"/>
                    <a:pt x="9253" y="569"/>
                  </a:cubicBezTo>
                  <a:close/>
                  <a:moveTo>
                    <a:pt x="9244" y="1"/>
                  </a:moveTo>
                  <a:cubicBezTo>
                    <a:pt x="9189" y="1"/>
                    <a:pt x="9133" y="3"/>
                    <a:pt x="9078" y="7"/>
                  </a:cubicBezTo>
                  <a:lnTo>
                    <a:pt x="1922" y="600"/>
                  </a:lnTo>
                  <a:cubicBezTo>
                    <a:pt x="1359" y="647"/>
                    <a:pt x="864" y="919"/>
                    <a:pt x="526" y="1370"/>
                  </a:cubicBezTo>
                  <a:cubicBezTo>
                    <a:pt x="140" y="1884"/>
                    <a:pt x="0" y="2583"/>
                    <a:pt x="144" y="3287"/>
                  </a:cubicBezTo>
                  <a:lnTo>
                    <a:pt x="1757" y="11228"/>
                  </a:lnTo>
                  <a:cubicBezTo>
                    <a:pt x="2017" y="12507"/>
                    <a:pt x="3137" y="13483"/>
                    <a:pt x="4301" y="13483"/>
                  </a:cubicBezTo>
                  <a:cubicBezTo>
                    <a:pt x="4358" y="13483"/>
                    <a:pt x="4414" y="13480"/>
                    <a:pt x="4472" y="13475"/>
                  </a:cubicBezTo>
                  <a:lnTo>
                    <a:pt x="11627" y="12883"/>
                  </a:lnTo>
                  <a:cubicBezTo>
                    <a:pt x="12191" y="12837"/>
                    <a:pt x="12686" y="12563"/>
                    <a:pt x="13023" y="12113"/>
                  </a:cubicBezTo>
                  <a:cubicBezTo>
                    <a:pt x="13409" y="11600"/>
                    <a:pt x="13549" y="10900"/>
                    <a:pt x="13406" y="10197"/>
                  </a:cubicBezTo>
                  <a:lnTo>
                    <a:pt x="11792" y="2256"/>
                  </a:lnTo>
                  <a:cubicBezTo>
                    <a:pt x="11531" y="975"/>
                    <a:pt x="10412" y="1"/>
                    <a:pt x="9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56"/>
            <p:cNvSpPr/>
            <p:nvPr/>
          </p:nvSpPr>
          <p:spPr>
            <a:xfrm>
              <a:off x="2635825" y="2158125"/>
              <a:ext cx="329850" cy="322850"/>
            </a:xfrm>
            <a:custGeom>
              <a:avLst/>
              <a:gdLst/>
              <a:ahLst/>
              <a:cxnLst/>
              <a:rect l="l" t="t" r="r" b="b"/>
              <a:pathLst>
                <a:path w="13194" h="12914" extrusionOk="0">
                  <a:moveTo>
                    <a:pt x="9073" y="1"/>
                  </a:moveTo>
                  <a:cubicBezTo>
                    <a:pt x="9023" y="1"/>
                    <a:pt x="8973" y="3"/>
                    <a:pt x="8923" y="7"/>
                  </a:cubicBezTo>
                  <a:lnTo>
                    <a:pt x="1769" y="599"/>
                  </a:lnTo>
                  <a:cubicBezTo>
                    <a:pt x="682" y="689"/>
                    <a:pt x="0" y="1739"/>
                    <a:pt x="245" y="2946"/>
                  </a:cubicBezTo>
                  <a:lnTo>
                    <a:pt x="1859" y="10887"/>
                  </a:lnTo>
                  <a:cubicBezTo>
                    <a:pt x="2093" y="12037"/>
                    <a:pt x="3086" y="12913"/>
                    <a:pt x="4120" y="12913"/>
                  </a:cubicBezTo>
                  <a:cubicBezTo>
                    <a:pt x="4170" y="12913"/>
                    <a:pt x="4220" y="12911"/>
                    <a:pt x="4270" y="12907"/>
                  </a:cubicBezTo>
                  <a:lnTo>
                    <a:pt x="11425" y="12315"/>
                  </a:lnTo>
                  <a:cubicBezTo>
                    <a:pt x="12512" y="12224"/>
                    <a:pt x="13194" y="11174"/>
                    <a:pt x="12949" y="9968"/>
                  </a:cubicBezTo>
                  <a:lnTo>
                    <a:pt x="11335" y="2027"/>
                  </a:lnTo>
                  <a:cubicBezTo>
                    <a:pt x="11101" y="877"/>
                    <a:pt x="10108" y="1"/>
                    <a:pt x="9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56"/>
            <p:cNvSpPr/>
            <p:nvPr/>
          </p:nvSpPr>
          <p:spPr>
            <a:xfrm>
              <a:off x="2631350" y="2151025"/>
              <a:ext cx="338725" cy="337075"/>
            </a:xfrm>
            <a:custGeom>
              <a:avLst/>
              <a:gdLst/>
              <a:ahLst/>
              <a:cxnLst/>
              <a:rect l="l" t="t" r="r" b="b"/>
              <a:pathLst>
                <a:path w="13549" h="13483" extrusionOk="0">
                  <a:moveTo>
                    <a:pt x="9253" y="570"/>
                  </a:moveTo>
                  <a:cubicBezTo>
                    <a:pt x="10155" y="570"/>
                    <a:pt x="11028" y="1348"/>
                    <a:pt x="11235" y="2368"/>
                  </a:cubicBezTo>
                  <a:lnTo>
                    <a:pt x="12848" y="10309"/>
                  </a:lnTo>
                  <a:cubicBezTo>
                    <a:pt x="12960" y="10854"/>
                    <a:pt x="12857" y="11386"/>
                    <a:pt x="12569" y="11771"/>
                  </a:cubicBezTo>
                  <a:cubicBezTo>
                    <a:pt x="12333" y="12087"/>
                    <a:pt x="11973" y="12285"/>
                    <a:pt x="11581" y="12315"/>
                  </a:cubicBezTo>
                  <a:lnTo>
                    <a:pt x="4425" y="12908"/>
                  </a:lnTo>
                  <a:cubicBezTo>
                    <a:pt x="4386" y="12911"/>
                    <a:pt x="4347" y="12912"/>
                    <a:pt x="4308" y="12912"/>
                  </a:cubicBezTo>
                  <a:cubicBezTo>
                    <a:pt x="3406" y="12912"/>
                    <a:pt x="2524" y="12137"/>
                    <a:pt x="2316" y="11113"/>
                  </a:cubicBezTo>
                  <a:lnTo>
                    <a:pt x="702" y="3172"/>
                  </a:lnTo>
                  <a:cubicBezTo>
                    <a:pt x="591" y="2628"/>
                    <a:pt x="693" y="2096"/>
                    <a:pt x="982" y="1711"/>
                  </a:cubicBezTo>
                  <a:cubicBezTo>
                    <a:pt x="1216" y="1395"/>
                    <a:pt x="1578" y="1196"/>
                    <a:pt x="1970" y="1167"/>
                  </a:cubicBezTo>
                  <a:lnTo>
                    <a:pt x="9126" y="574"/>
                  </a:lnTo>
                  <a:cubicBezTo>
                    <a:pt x="9168" y="571"/>
                    <a:pt x="9211" y="570"/>
                    <a:pt x="9253" y="570"/>
                  </a:cubicBezTo>
                  <a:close/>
                  <a:moveTo>
                    <a:pt x="9239" y="0"/>
                  </a:moveTo>
                  <a:cubicBezTo>
                    <a:pt x="9185" y="0"/>
                    <a:pt x="9131" y="2"/>
                    <a:pt x="9077" y="6"/>
                  </a:cubicBezTo>
                  <a:lnTo>
                    <a:pt x="1923" y="599"/>
                  </a:lnTo>
                  <a:cubicBezTo>
                    <a:pt x="1360" y="646"/>
                    <a:pt x="863" y="920"/>
                    <a:pt x="526" y="1369"/>
                  </a:cubicBezTo>
                  <a:cubicBezTo>
                    <a:pt x="140" y="1883"/>
                    <a:pt x="1" y="2582"/>
                    <a:pt x="144" y="3286"/>
                  </a:cubicBezTo>
                  <a:lnTo>
                    <a:pt x="1758" y="11227"/>
                  </a:lnTo>
                  <a:cubicBezTo>
                    <a:pt x="2018" y="12506"/>
                    <a:pt x="3137" y="13482"/>
                    <a:pt x="4301" y="13482"/>
                  </a:cubicBezTo>
                  <a:cubicBezTo>
                    <a:pt x="4359" y="13482"/>
                    <a:pt x="4415" y="13480"/>
                    <a:pt x="4473" y="13476"/>
                  </a:cubicBezTo>
                  <a:lnTo>
                    <a:pt x="11627" y="12883"/>
                  </a:lnTo>
                  <a:cubicBezTo>
                    <a:pt x="12190" y="12836"/>
                    <a:pt x="12687" y="12563"/>
                    <a:pt x="13024" y="12113"/>
                  </a:cubicBezTo>
                  <a:cubicBezTo>
                    <a:pt x="13410" y="11599"/>
                    <a:pt x="13549" y="10900"/>
                    <a:pt x="13406" y="10196"/>
                  </a:cubicBezTo>
                  <a:lnTo>
                    <a:pt x="11793" y="2255"/>
                  </a:lnTo>
                  <a:cubicBezTo>
                    <a:pt x="11532" y="973"/>
                    <a:pt x="10411" y="0"/>
                    <a:pt x="9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56"/>
            <p:cNvSpPr/>
            <p:nvPr/>
          </p:nvSpPr>
          <p:spPr>
            <a:xfrm>
              <a:off x="3434975" y="2091950"/>
              <a:ext cx="329900" cy="322850"/>
            </a:xfrm>
            <a:custGeom>
              <a:avLst/>
              <a:gdLst/>
              <a:ahLst/>
              <a:cxnLst/>
              <a:rect l="l" t="t" r="r" b="b"/>
              <a:pathLst>
                <a:path w="13196" h="12914" extrusionOk="0">
                  <a:moveTo>
                    <a:pt x="9073" y="0"/>
                  </a:moveTo>
                  <a:cubicBezTo>
                    <a:pt x="9024" y="0"/>
                    <a:pt x="8974" y="2"/>
                    <a:pt x="8925" y="6"/>
                  </a:cubicBezTo>
                  <a:lnTo>
                    <a:pt x="1769" y="599"/>
                  </a:lnTo>
                  <a:cubicBezTo>
                    <a:pt x="682" y="688"/>
                    <a:pt x="0" y="1740"/>
                    <a:pt x="245" y="2945"/>
                  </a:cubicBezTo>
                  <a:lnTo>
                    <a:pt x="1859" y="10886"/>
                  </a:lnTo>
                  <a:cubicBezTo>
                    <a:pt x="2093" y="12038"/>
                    <a:pt x="3088" y="12914"/>
                    <a:pt x="4122" y="12914"/>
                  </a:cubicBezTo>
                  <a:cubicBezTo>
                    <a:pt x="4171" y="12914"/>
                    <a:pt x="4221" y="12912"/>
                    <a:pt x="4270" y="12908"/>
                  </a:cubicBezTo>
                  <a:lnTo>
                    <a:pt x="11426" y="12315"/>
                  </a:lnTo>
                  <a:cubicBezTo>
                    <a:pt x="12512" y="12225"/>
                    <a:pt x="13195" y="11174"/>
                    <a:pt x="12949" y="9969"/>
                  </a:cubicBezTo>
                  <a:lnTo>
                    <a:pt x="11335" y="2028"/>
                  </a:lnTo>
                  <a:cubicBezTo>
                    <a:pt x="11102" y="876"/>
                    <a:pt x="10107" y="0"/>
                    <a:pt x="90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56"/>
            <p:cNvSpPr/>
            <p:nvPr/>
          </p:nvSpPr>
          <p:spPr>
            <a:xfrm>
              <a:off x="3430550" y="2084825"/>
              <a:ext cx="338725" cy="337075"/>
            </a:xfrm>
            <a:custGeom>
              <a:avLst/>
              <a:gdLst/>
              <a:ahLst/>
              <a:cxnLst/>
              <a:rect l="l" t="t" r="r" b="b"/>
              <a:pathLst>
                <a:path w="13549" h="13483" extrusionOk="0">
                  <a:moveTo>
                    <a:pt x="9252" y="570"/>
                  </a:moveTo>
                  <a:cubicBezTo>
                    <a:pt x="10155" y="570"/>
                    <a:pt x="11027" y="1350"/>
                    <a:pt x="11234" y="2369"/>
                  </a:cubicBezTo>
                  <a:lnTo>
                    <a:pt x="12849" y="10309"/>
                  </a:lnTo>
                  <a:cubicBezTo>
                    <a:pt x="12959" y="10854"/>
                    <a:pt x="12858" y="11387"/>
                    <a:pt x="12569" y="11772"/>
                  </a:cubicBezTo>
                  <a:cubicBezTo>
                    <a:pt x="12334" y="12088"/>
                    <a:pt x="11973" y="12286"/>
                    <a:pt x="11580" y="12316"/>
                  </a:cubicBezTo>
                  <a:lnTo>
                    <a:pt x="4426" y="12908"/>
                  </a:lnTo>
                  <a:cubicBezTo>
                    <a:pt x="4382" y="12912"/>
                    <a:pt x="4338" y="12914"/>
                    <a:pt x="4294" y="12914"/>
                  </a:cubicBezTo>
                  <a:cubicBezTo>
                    <a:pt x="3386" y="12914"/>
                    <a:pt x="2523" y="12132"/>
                    <a:pt x="2316" y="11114"/>
                  </a:cubicBezTo>
                  <a:lnTo>
                    <a:pt x="702" y="3174"/>
                  </a:lnTo>
                  <a:cubicBezTo>
                    <a:pt x="591" y="2629"/>
                    <a:pt x="693" y="2096"/>
                    <a:pt x="982" y="1711"/>
                  </a:cubicBezTo>
                  <a:cubicBezTo>
                    <a:pt x="1217" y="1395"/>
                    <a:pt x="1578" y="1196"/>
                    <a:pt x="1971" y="1167"/>
                  </a:cubicBezTo>
                  <a:lnTo>
                    <a:pt x="9125" y="574"/>
                  </a:lnTo>
                  <a:cubicBezTo>
                    <a:pt x="9167" y="571"/>
                    <a:pt x="9210" y="570"/>
                    <a:pt x="9252" y="570"/>
                  </a:cubicBezTo>
                  <a:close/>
                  <a:moveTo>
                    <a:pt x="9238" y="1"/>
                  </a:moveTo>
                  <a:cubicBezTo>
                    <a:pt x="9184" y="1"/>
                    <a:pt x="9130" y="3"/>
                    <a:pt x="9077" y="7"/>
                  </a:cubicBezTo>
                  <a:lnTo>
                    <a:pt x="1922" y="599"/>
                  </a:lnTo>
                  <a:cubicBezTo>
                    <a:pt x="1359" y="647"/>
                    <a:pt x="863" y="920"/>
                    <a:pt x="525" y="1369"/>
                  </a:cubicBezTo>
                  <a:cubicBezTo>
                    <a:pt x="139" y="1884"/>
                    <a:pt x="0" y="2582"/>
                    <a:pt x="144" y="3287"/>
                  </a:cubicBezTo>
                  <a:lnTo>
                    <a:pt x="1756" y="11228"/>
                  </a:lnTo>
                  <a:cubicBezTo>
                    <a:pt x="2017" y="12506"/>
                    <a:pt x="3136" y="13483"/>
                    <a:pt x="4301" y="13483"/>
                  </a:cubicBezTo>
                  <a:cubicBezTo>
                    <a:pt x="4358" y="13483"/>
                    <a:pt x="4414" y="13480"/>
                    <a:pt x="4472" y="13476"/>
                  </a:cubicBezTo>
                  <a:lnTo>
                    <a:pt x="11626" y="12883"/>
                  </a:lnTo>
                  <a:cubicBezTo>
                    <a:pt x="12189" y="12837"/>
                    <a:pt x="12686" y="12563"/>
                    <a:pt x="13024" y="12114"/>
                  </a:cubicBezTo>
                  <a:cubicBezTo>
                    <a:pt x="13410" y="11599"/>
                    <a:pt x="13548" y="10900"/>
                    <a:pt x="13405" y="10196"/>
                  </a:cubicBezTo>
                  <a:lnTo>
                    <a:pt x="11791" y="2255"/>
                  </a:lnTo>
                  <a:cubicBezTo>
                    <a:pt x="11531" y="974"/>
                    <a:pt x="10407" y="1"/>
                    <a:pt x="92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56"/>
            <p:cNvSpPr/>
            <p:nvPr/>
          </p:nvSpPr>
          <p:spPr>
            <a:xfrm>
              <a:off x="2329000" y="2647825"/>
              <a:ext cx="329900" cy="322825"/>
            </a:xfrm>
            <a:custGeom>
              <a:avLst/>
              <a:gdLst/>
              <a:ahLst/>
              <a:cxnLst/>
              <a:rect l="l" t="t" r="r" b="b"/>
              <a:pathLst>
                <a:path w="13196" h="12913" extrusionOk="0">
                  <a:moveTo>
                    <a:pt x="9073" y="0"/>
                  </a:moveTo>
                  <a:cubicBezTo>
                    <a:pt x="9024" y="0"/>
                    <a:pt x="8974" y="2"/>
                    <a:pt x="8925" y="6"/>
                  </a:cubicBezTo>
                  <a:lnTo>
                    <a:pt x="1769" y="599"/>
                  </a:lnTo>
                  <a:cubicBezTo>
                    <a:pt x="683" y="689"/>
                    <a:pt x="0" y="1740"/>
                    <a:pt x="245" y="2946"/>
                  </a:cubicBezTo>
                  <a:lnTo>
                    <a:pt x="1860" y="10885"/>
                  </a:lnTo>
                  <a:cubicBezTo>
                    <a:pt x="2094" y="12037"/>
                    <a:pt x="3089" y="12913"/>
                    <a:pt x="4124" y="12913"/>
                  </a:cubicBezTo>
                  <a:cubicBezTo>
                    <a:pt x="4173" y="12913"/>
                    <a:pt x="4223" y="12911"/>
                    <a:pt x="4272" y="12907"/>
                  </a:cubicBezTo>
                  <a:lnTo>
                    <a:pt x="11427" y="12314"/>
                  </a:lnTo>
                  <a:cubicBezTo>
                    <a:pt x="12514" y="12224"/>
                    <a:pt x="13195" y="11173"/>
                    <a:pt x="12950" y="9968"/>
                  </a:cubicBezTo>
                  <a:lnTo>
                    <a:pt x="11336" y="2028"/>
                  </a:lnTo>
                  <a:cubicBezTo>
                    <a:pt x="11103" y="876"/>
                    <a:pt x="10108" y="0"/>
                    <a:pt x="90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56"/>
            <p:cNvSpPr/>
            <p:nvPr/>
          </p:nvSpPr>
          <p:spPr>
            <a:xfrm>
              <a:off x="2324575" y="2640725"/>
              <a:ext cx="338750" cy="337050"/>
            </a:xfrm>
            <a:custGeom>
              <a:avLst/>
              <a:gdLst/>
              <a:ahLst/>
              <a:cxnLst/>
              <a:rect l="l" t="t" r="r" b="b"/>
              <a:pathLst>
                <a:path w="13550" h="13482" extrusionOk="0">
                  <a:moveTo>
                    <a:pt x="9253" y="568"/>
                  </a:moveTo>
                  <a:cubicBezTo>
                    <a:pt x="10155" y="568"/>
                    <a:pt x="11027" y="1348"/>
                    <a:pt x="11235" y="2367"/>
                  </a:cubicBezTo>
                  <a:lnTo>
                    <a:pt x="12849" y="10308"/>
                  </a:lnTo>
                  <a:cubicBezTo>
                    <a:pt x="12959" y="10853"/>
                    <a:pt x="12858" y="11386"/>
                    <a:pt x="12569" y="11771"/>
                  </a:cubicBezTo>
                  <a:cubicBezTo>
                    <a:pt x="12333" y="12086"/>
                    <a:pt x="11973" y="12284"/>
                    <a:pt x="11580" y="12314"/>
                  </a:cubicBezTo>
                  <a:lnTo>
                    <a:pt x="4425" y="12906"/>
                  </a:lnTo>
                  <a:cubicBezTo>
                    <a:pt x="4384" y="12909"/>
                    <a:pt x="4343" y="12911"/>
                    <a:pt x="4302" y="12911"/>
                  </a:cubicBezTo>
                  <a:cubicBezTo>
                    <a:pt x="3401" y="12911"/>
                    <a:pt x="2524" y="12134"/>
                    <a:pt x="2316" y="11113"/>
                  </a:cubicBezTo>
                  <a:lnTo>
                    <a:pt x="702" y="3172"/>
                  </a:lnTo>
                  <a:cubicBezTo>
                    <a:pt x="592" y="2628"/>
                    <a:pt x="693" y="2094"/>
                    <a:pt x="981" y="1710"/>
                  </a:cubicBezTo>
                  <a:cubicBezTo>
                    <a:pt x="1217" y="1394"/>
                    <a:pt x="1577" y="1195"/>
                    <a:pt x="1970" y="1166"/>
                  </a:cubicBezTo>
                  <a:lnTo>
                    <a:pt x="9125" y="574"/>
                  </a:lnTo>
                  <a:cubicBezTo>
                    <a:pt x="9168" y="570"/>
                    <a:pt x="9211" y="568"/>
                    <a:pt x="9253" y="568"/>
                  </a:cubicBezTo>
                  <a:close/>
                  <a:moveTo>
                    <a:pt x="9243" y="1"/>
                  </a:moveTo>
                  <a:cubicBezTo>
                    <a:pt x="9188" y="1"/>
                    <a:pt x="9133" y="3"/>
                    <a:pt x="9078" y="7"/>
                  </a:cubicBezTo>
                  <a:lnTo>
                    <a:pt x="1922" y="600"/>
                  </a:lnTo>
                  <a:cubicBezTo>
                    <a:pt x="1359" y="646"/>
                    <a:pt x="864" y="919"/>
                    <a:pt x="526" y="1369"/>
                  </a:cubicBezTo>
                  <a:cubicBezTo>
                    <a:pt x="140" y="1884"/>
                    <a:pt x="0" y="2583"/>
                    <a:pt x="144" y="3287"/>
                  </a:cubicBezTo>
                  <a:lnTo>
                    <a:pt x="1758" y="11227"/>
                  </a:lnTo>
                  <a:cubicBezTo>
                    <a:pt x="2018" y="12506"/>
                    <a:pt x="3137" y="13482"/>
                    <a:pt x="4301" y="13482"/>
                  </a:cubicBezTo>
                  <a:cubicBezTo>
                    <a:pt x="4358" y="13482"/>
                    <a:pt x="4415" y="13480"/>
                    <a:pt x="4472" y="13475"/>
                  </a:cubicBezTo>
                  <a:lnTo>
                    <a:pt x="11627" y="12882"/>
                  </a:lnTo>
                  <a:cubicBezTo>
                    <a:pt x="12189" y="12836"/>
                    <a:pt x="12686" y="12563"/>
                    <a:pt x="13024" y="12113"/>
                  </a:cubicBezTo>
                  <a:cubicBezTo>
                    <a:pt x="13410" y="11599"/>
                    <a:pt x="13549" y="10899"/>
                    <a:pt x="13406" y="10195"/>
                  </a:cubicBezTo>
                  <a:lnTo>
                    <a:pt x="11792" y="2255"/>
                  </a:lnTo>
                  <a:cubicBezTo>
                    <a:pt x="11532" y="974"/>
                    <a:pt x="10413" y="1"/>
                    <a:pt x="9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56"/>
            <p:cNvSpPr/>
            <p:nvPr/>
          </p:nvSpPr>
          <p:spPr>
            <a:xfrm>
              <a:off x="2728600" y="2614725"/>
              <a:ext cx="329875" cy="322825"/>
            </a:xfrm>
            <a:custGeom>
              <a:avLst/>
              <a:gdLst/>
              <a:ahLst/>
              <a:cxnLst/>
              <a:rect l="l" t="t" r="r" b="b"/>
              <a:pathLst>
                <a:path w="13195" h="12913" extrusionOk="0">
                  <a:moveTo>
                    <a:pt x="9074" y="0"/>
                  </a:moveTo>
                  <a:cubicBezTo>
                    <a:pt x="9024" y="0"/>
                    <a:pt x="8974" y="2"/>
                    <a:pt x="8924" y="6"/>
                  </a:cubicBezTo>
                  <a:lnTo>
                    <a:pt x="1769" y="599"/>
                  </a:lnTo>
                  <a:cubicBezTo>
                    <a:pt x="683" y="688"/>
                    <a:pt x="0" y="1739"/>
                    <a:pt x="245" y="2945"/>
                  </a:cubicBezTo>
                  <a:lnTo>
                    <a:pt x="1859" y="10886"/>
                  </a:lnTo>
                  <a:cubicBezTo>
                    <a:pt x="2093" y="12036"/>
                    <a:pt x="3086" y="12913"/>
                    <a:pt x="4121" y="12913"/>
                  </a:cubicBezTo>
                  <a:cubicBezTo>
                    <a:pt x="4171" y="12913"/>
                    <a:pt x="4221" y="12911"/>
                    <a:pt x="4271" y="12907"/>
                  </a:cubicBezTo>
                  <a:lnTo>
                    <a:pt x="11426" y="12314"/>
                  </a:lnTo>
                  <a:cubicBezTo>
                    <a:pt x="12512" y="12224"/>
                    <a:pt x="13195" y="11174"/>
                    <a:pt x="12950" y="9968"/>
                  </a:cubicBezTo>
                  <a:lnTo>
                    <a:pt x="11336" y="2027"/>
                  </a:lnTo>
                  <a:cubicBezTo>
                    <a:pt x="11101" y="877"/>
                    <a:pt x="10108" y="0"/>
                    <a:pt x="90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56"/>
            <p:cNvSpPr/>
            <p:nvPr/>
          </p:nvSpPr>
          <p:spPr>
            <a:xfrm>
              <a:off x="2724150" y="2607600"/>
              <a:ext cx="338775" cy="337075"/>
            </a:xfrm>
            <a:custGeom>
              <a:avLst/>
              <a:gdLst/>
              <a:ahLst/>
              <a:cxnLst/>
              <a:rect l="l" t="t" r="r" b="b"/>
              <a:pathLst>
                <a:path w="13551" h="13483" extrusionOk="0">
                  <a:moveTo>
                    <a:pt x="9253" y="570"/>
                  </a:moveTo>
                  <a:cubicBezTo>
                    <a:pt x="10155" y="570"/>
                    <a:pt x="11028" y="1349"/>
                    <a:pt x="11235" y="2368"/>
                  </a:cubicBezTo>
                  <a:lnTo>
                    <a:pt x="12849" y="10310"/>
                  </a:lnTo>
                  <a:cubicBezTo>
                    <a:pt x="12960" y="10855"/>
                    <a:pt x="12857" y="11388"/>
                    <a:pt x="12568" y="11773"/>
                  </a:cubicBezTo>
                  <a:cubicBezTo>
                    <a:pt x="12334" y="12088"/>
                    <a:pt x="11973" y="12287"/>
                    <a:pt x="11581" y="12316"/>
                  </a:cubicBezTo>
                  <a:lnTo>
                    <a:pt x="4425" y="12908"/>
                  </a:lnTo>
                  <a:cubicBezTo>
                    <a:pt x="4381" y="12912"/>
                    <a:pt x="4337" y="12914"/>
                    <a:pt x="4293" y="12914"/>
                  </a:cubicBezTo>
                  <a:cubicBezTo>
                    <a:pt x="3391" y="12914"/>
                    <a:pt x="2523" y="12133"/>
                    <a:pt x="2316" y="11115"/>
                  </a:cubicBezTo>
                  <a:lnTo>
                    <a:pt x="703" y="3174"/>
                  </a:lnTo>
                  <a:cubicBezTo>
                    <a:pt x="592" y="2628"/>
                    <a:pt x="694" y="2095"/>
                    <a:pt x="983" y="1711"/>
                  </a:cubicBezTo>
                  <a:cubicBezTo>
                    <a:pt x="1218" y="1395"/>
                    <a:pt x="1579" y="1197"/>
                    <a:pt x="1972" y="1167"/>
                  </a:cubicBezTo>
                  <a:lnTo>
                    <a:pt x="9126" y="575"/>
                  </a:lnTo>
                  <a:cubicBezTo>
                    <a:pt x="9169" y="571"/>
                    <a:pt x="9212" y="570"/>
                    <a:pt x="9253" y="570"/>
                  </a:cubicBezTo>
                  <a:close/>
                  <a:moveTo>
                    <a:pt x="9243" y="1"/>
                  </a:moveTo>
                  <a:cubicBezTo>
                    <a:pt x="9188" y="1"/>
                    <a:pt x="9133" y="3"/>
                    <a:pt x="9079" y="7"/>
                  </a:cubicBezTo>
                  <a:lnTo>
                    <a:pt x="1923" y="600"/>
                  </a:lnTo>
                  <a:cubicBezTo>
                    <a:pt x="1360" y="647"/>
                    <a:pt x="864" y="920"/>
                    <a:pt x="527" y="1369"/>
                  </a:cubicBezTo>
                  <a:cubicBezTo>
                    <a:pt x="141" y="1884"/>
                    <a:pt x="1" y="2583"/>
                    <a:pt x="144" y="3287"/>
                  </a:cubicBezTo>
                  <a:lnTo>
                    <a:pt x="1758" y="11228"/>
                  </a:lnTo>
                  <a:cubicBezTo>
                    <a:pt x="2018" y="12507"/>
                    <a:pt x="3137" y="13483"/>
                    <a:pt x="4302" y="13483"/>
                  </a:cubicBezTo>
                  <a:cubicBezTo>
                    <a:pt x="4359" y="13483"/>
                    <a:pt x="4416" y="13481"/>
                    <a:pt x="4473" y="13476"/>
                  </a:cubicBezTo>
                  <a:lnTo>
                    <a:pt x="11627" y="12884"/>
                  </a:lnTo>
                  <a:cubicBezTo>
                    <a:pt x="12190" y="12836"/>
                    <a:pt x="12687" y="12563"/>
                    <a:pt x="13024" y="12114"/>
                  </a:cubicBezTo>
                  <a:cubicBezTo>
                    <a:pt x="13410" y="11599"/>
                    <a:pt x="13550" y="10901"/>
                    <a:pt x="13407" y="10196"/>
                  </a:cubicBezTo>
                  <a:lnTo>
                    <a:pt x="11793" y="2255"/>
                  </a:lnTo>
                  <a:cubicBezTo>
                    <a:pt x="11532" y="974"/>
                    <a:pt x="10408" y="1"/>
                    <a:pt x="9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56"/>
            <p:cNvSpPr/>
            <p:nvPr/>
          </p:nvSpPr>
          <p:spPr>
            <a:xfrm>
              <a:off x="3128150" y="2581625"/>
              <a:ext cx="329925" cy="322850"/>
            </a:xfrm>
            <a:custGeom>
              <a:avLst/>
              <a:gdLst/>
              <a:ahLst/>
              <a:cxnLst/>
              <a:rect l="l" t="t" r="r" b="b"/>
              <a:pathLst>
                <a:path w="13197" h="12914" extrusionOk="0">
                  <a:moveTo>
                    <a:pt x="9075" y="0"/>
                  </a:moveTo>
                  <a:cubicBezTo>
                    <a:pt x="9025" y="0"/>
                    <a:pt x="8975" y="2"/>
                    <a:pt x="8925" y="7"/>
                  </a:cubicBezTo>
                  <a:lnTo>
                    <a:pt x="1770" y="599"/>
                  </a:lnTo>
                  <a:cubicBezTo>
                    <a:pt x="684" y="688"/>
                    <a:pt x="1" y="1740"/>
                    <a:pt x="247" y="2946"/>
                  </a:cubicBezTo>
                  <a:lnTo>
                    <a:pt x="1861" y="10887"/>
                  </a:lnTo>
                  <a:cubicBezTo>
                    <a:pt x="2094" y="12037"/>
                    <a:pt x="3088" y="12913"/>
                    <a:pt x="4121" y="12913"/>
                  </a:cubicBezTo>
                  <a:cubicBezTo>
                    <a:pt x="4171" y="12913"/>
                    <a:pt x="4221" y="12911"/>
                    <a:pt x="4271" y="12907"/>
                  </a:cubicBezTo>
                  <a:lnTo>
                    <a:pt x="11427" y="12314"/>
                  </a:lnTo>
                  <a:cubicBezTo>
                    <a:pt x="12514" y="12225"/>
                    <a:pt x="13197" y="11174"/>
                    <a:pt x="12951" y="9968"/>
                  </a:cubicBezTo>
                  <a:lnTo>
                    <a:pt x="11337" y="2028"/>
                  </a:lnTo>
                  <a:cubicBezTo>
                    <a:pt x="11103" y="877"/>
                    <a:pt x="10109" y="0"/>
                    <a:pt x="9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56"/>
            <p:cNvSpPr/>
            <p:nvPr/>
          </p:nvSpPr>
          <p:spPr>
            <a:xfrm>
              <a:off x="3123750" y="2574500"/>
              <a:ext cx="338750" cy="337100"/>
            </a:xfrm>
            <a:custGeom>
              <a:avLst/>
              <a:gdLst/>
              <a:ahLst/>
              <a:cxnLst/>
              <a:rect l="l" t="t" r="r" b="b"/>
              <a:pathLst>
                <a:path w="13550" h="13484" extrusionOk="0">
                  <a:moveTo>
                    <a:pt x="9253" y="570"/>
                  </a:moveTo>
                  <a:cubicBezTo>
                    <a:pt x="10155" y="570"/>
                    <a:pt x="11027" y="1350"/>
                    <a:pt x="11234" y="2369"/>
                  </a:cubicBezTo>
                  <a:lnTo>
                    <a:pt x="12848" y="10309"/>
                  </a:lnTo>
                  <a:cubicBezTo>
                    <a:pt x="12958" y="10854"/>
                    <a:pt x="12857" y="11387"/>
                    <a:pt x="12568" y="11772"/>
                  </a:cubicBezTo>
                  <a:cubicBezTo>
                    <a:pt x="12333" y="12088"/>
                    <a:pt x="11972" y="12286"/>
                    <a:pt x="11580" y="12316"/>
                  </a:cubicBezTo>
                  <a:lnTo>
                    <a:pt x="4425" y="12909"/>
                  </a:lnTo>
                  <a:cubicBezTo>
                    <a:pt x="4384" y="12912"/>
                    <a:pt x="4343" y="12913"/>
                    <a:pt x="4301" y="12913"/>
                  </a:cubicBezTo>
                  <a:cubicBezTo>
                    <a:pt x="3391" y="12913"/>
                    <a:pt x="2523" y="12136"/>
                    <a:pt x="2315" y="11114"/>
                  </a:cubicBezTo>
                  <a:lnTo>
                    <a:pt x="702" y="3174"/>
                  </a:lnTo>
                  <a:cubicBezTo>
                    <a:pt x="591" y="2629"/>
                    <a:pt x="692" y="2095"/>
                    <a:pt x="981" y="1711"/>
                  </a:cubicBezTo>
                  <a:cubicBezTo>
                    <a:pt x="1217" y="1395"/>
                    <a:pt x="1577" y="1197"/>
                    <a:pt x="1970" y="1167"/>
                  </a:cubicBezTo>
                  <a:lnTo>
                    <a:pt x="9126" y="575"/>
                  </a:lnTo>
                  <a:cubicBezTo>
                    <a:pt x="9167" y="571"/>
                    <a:pt x="9210" y="570"/>
                    <a:pt x="9253" y="570"/>
                  </a:cubicBezTo>
                  <a:close/>
                  <a:moveTo>
                    <a:pt x="9240" y="1"/>
                  </a:moveTo>
                  <a:cubicBezTo>
                    <a:pt x="9186" y="1"/>
                    <a:pt x="9132" y="3"/>
                    <a:pt x="9078" y="7"/>
                  </a:cubicBezTo>
                  <a:lnTo>
                    <a:pt x="1923" y="600"/>
                  </a:lnTo>
                  <a:cubicBezTo>
                    <a:pt x="1359" y="647"/>
                    <a:pt x="864" y="920"/>
                    <a:pt x="527" y="1369"/>
                  </a:cubicBezTo>
                  <a:cubicBezTo>
                    <a:pt x="139" y="1884"/>
                    <a:pt x="1" y="2583"/>
                    <a:pt x="144" y="3287"/>
                  </a:cubicBezTo>
                  <a:lnTo>
                    <a:pt x="1758" y="11228"/>
                  </a:lnTo>
                  <a:cubicBezTo>
                    <a:pt x="2017" y="12507"/>
                    <a:pt x="3137" y="13483"/>
                    <a:pt x="4302" y="13483"/>
                  </a:cubicBezTo>
                  <a:cubicBezTo>
                    <a:pt x="4358" y="13483"/>
                    <a:pt x="4415" y="13481"/>
                    <a:pt x="4472" y="13476"/>
                  </a:cubicBezTo>
                  <a:lnTo>
                    <a:pt x="11628" y="12884"/>
                  </a:lnTo>
                  <a:cubicBezTo>
                    <a:pt x="12190" y="12836"/>
                    <a:pt x="12686" y="12563"/>
                    <a:pt x="13024" y="12114"/>
                  </a:cubicBezTo>
                  <a:cubicBezTo>
                    <a:pt x="13410" y="11599"/>
                    <a:pt x="13550" y="10900"/>
                    <a:pt x="13407" y="10196"/>
                  </a:cubicBezTo>
                  <a:lnTo>
                    <a:pt x="11791" y="2255"/>
                  </a:lnTo>
                  <a:cubicBezTo>
                    <a:pt x="11531" y="973"/>
                    <a:pt x="10410" y="1"/>
                    <a:pt x="92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56"/>
            <p:cNvSpPr/>
            <p:nvPr/>
          </p:nvSpPr>
          <p:spPr>
            <a:xfrm>
              <a:off x="3527775" y="2548525"/>
              <a:ext cx="329900" cy="322875"/>
            </a:xfrm>
            <a:custGeom>
              <a:avLst/>
              <a:gdLst/>
              <a:ahLst/>
              <a:cxnLst/>
              <a:rect l="l" t="t" r="r" b="b"/>
              <a:pathLst>
                <a:path w="13196" h="12915" extrusionOk="0">
                  <a:moveTo>
                    <a:pt x="9075" y="0"/>
                  </a:moveTo>
                  <a:cubicBezTo>
                    <a:pt x="9025" y="0"/>
                    <a:pt x="8975" y="3"/>
                    <a:pt x="8925" y="7"/>
                  </a:cubicBezTo>
                  <a:lnTo>
                    <a:pt x="1769" y="599"/>
                  </a:lnTo>
                  <a:cubicBezTo>
                    <a:pt x="683" y="689"/>
                    <a:pt x="1" y="1740"/>
                    <a:pt x="245" y="2946"/>
                  </a:cubicBezTo>
                  <a:lnTo>
                    <a:pt x="1859" y="10887"/>
                  </a:lnTo>
                  <a:cubicBezTo>
                    <a:pt x="2093" y="12038"/>
                    <a:pt x="3088" y="12914"/>
                    <a:pt x="4123" y="12914"/>
                  </a:cubicBezTo>
                  <a:cubicBezTo>
                    <a:pt x="4172" y="12914"/>
                    <a:pt x="4222" y="12912"/>
                    <a:pt x="4271" y="12908"/>
                  </a:cubicBezTo>
                  <a:lnTo>
                    <a:pt x="11427" y="12316"/>
                  </a:lnTo>
                  <a:cubicBezTo>
                    <a:pt x="12513" y="12225"/>
                    <a:pt x="13195" y="11175"/>
                    <a:pt x="12950" y="9968"/>
                  </a:cubicBezTo>
                  <a:lnTo>
                    <a:pt x="11336" y="2028"/>
                  </a:lnTo>
                  <a:cubicBezTo>
                    <a:pt x="11102" y="877"/>
                    <a:pt x="10108" y="0"/>
                    <a:pt x="9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56"/>
            <p:cNvSpPr/>
            <p:nvPr/>
          </p:nvSpPr>
          <p:spPr>
            <a:xfrm>
              <a:off x="3523350" y="2541450"/>
              <a:ext cx="338750" cy="337050"/>
            </a:xfrm>
            <a:custGeom>
              <a:avLst/>
              <a:gdLst/>
              <a:ahLst/>
              <a:cxnLst/>
              <a:rect l="l" t="t" r="r" b="b"/>
              <a:pathLst>
                <a:path w="13550" h="13482" extrusionOk="0">
                  <a:moveTo>
                    <a:pt x="9253" y="568"/>
                  </a:moveTo>
                  <a:cubicBezTo>
                    <a:pt x="10155" y="568"/>
                    <a:pt x="11027" y="1348"/>
                    <a:pt x="11235" y="2367"/>
                  </a:cubicBezTo>
                  <a:lnTo>
                    <a:pt x="12849" y="10309"/>
                  </a:lnTo>
                  <a:cubicBezTo>
                    <a:pt x="12959" y="10854"/>
                    <a:pt x="12858" y="11386"/>
                    <a:pt x="12569" y="11770"/>
                  </a:cubicBezTo>
                  <a:cubicBezTo>
                    <a:pt x="12334" y="12086"/>
                    <a:pt x="11973" y="12285"/>
                    <a:pt x="11580" y="12314"/>
                  </a:cubicBezTo>
                  <a:lnTo>
                    <a:pt x="4425" y="12907"/>
                  </a:lnTo>
                  <a:cubicBezTo>
                    <a:pt x="4381" y="12910"/>
                    <a:pt x="4337" y="12912"/>
                    <a:pt x="4294" y="12912"/>
                  </a:cubicBezTo>
                  <a:cubicBezTo>
                    <a:pt x="3390" y="12912"/>
                    <a:pt x="2523" y="12132"/>
                    <a:pt x="2316" y="11113"/>
                  </a:cubicBezTo>
                  <a:lnTo>
                    <a:pt x="702" y="3172"/>
                  </a:lnTo>
                  <a:cubicBezTo>
                    <a:pt x="592" y="2627"/>
                    <a:pt x="693" y="2094"/>
                    <a:pt x="982" y="1709"/>
                  </a:cubicBezTo>
                  <a:cubicBezTo>
                    <a:pt x="1217" y="1393"/>
                    <a:pt x="1578" y="1196"/>
                    <a:pt x="1971" y="1167"/>
                  </a:cubicBezTo>
                  <a:lnTo>
                    <a:pt x="9125" y="574"/>
                  </a:lnTo>
                  <a:cubicBezTo>
                    <a:pt x="9168" y="570"/>
                    <a:pt x="9210" y="568"/>
                    <a:pt x="9253" y="568"/>
                  </a:cubicBezTo>
                  <a:close/>
                  <a:moveTo>
                    <a:pt x="9235" y="1"/>
                  </a:moveTo>
                  <a:cubicBezTo>
                    <a:pt x="9182" y="1"/>
                    <a:pt x="9130" y="2"/>
                    <a:pt x="9078" y="6"/>
                  </a:cubicBezTo>
                  <a:lnTo>
                    <a:pt x="1922" y="599"/>
                  </a:lnTo>
                  <a:cubicBezTo>
                    <a:pt x="1359" y="645"/>
                    <a:pt x="863" y="918"/>
                    <a:pt x="525" y="1369"/>
                  </a:cubicBezTo>
                  <a:cubicBezTo>
                    <a:pt x="139" y="1883"/>
                    <a:pt x="0" y="2582"/>
                    <a:pt x="144" y="3286"/>
                  </a:cubicBezTo>
                  <a:lnTo>
                    <a:pt x="1758" y="11226"/>
                  </a:lnTo>
                  <a:cubicBezTo>
                    <a:pt x="2017" y="12505"/>
                    <a:pt x="3137" y="13481"/>
                    <a:pt x="4302" y="13481"/>
                  </a:cubicBezTo>
                  <a:cubicBezTo>
                    <a:pt x="4358" y="13481"/>
                    <a:pt x="4414" y="13479"/>
                    <a:pt x="4472" y="13474"/>
                  </a:cubicBezTo>
                  <a:lnTo>
                    <a:pt x="11627" y="12882"/>
                  </a:lnTo>
                  <a:cubicBezTo>
                    <a:pt x="12191" y="12836"/>
                    <a:pt x="12686" y="12562"/>
                    <a:pt x="13024" y="12112"/>
                  </a:cubicBezTo>
                  <a:cubicBezTo>
                    <a:pt x="13410" y="11597"/>
                    <a:pt x="13550" y="10899"/>
                    <a:pt x="13406" y="10195"/>
                  </a:cubicBezTo>
                  <a:lnTo>
                    <a:pt x="11792" y="2255"/>
                  </a:lnTo>
                  <a:cubicBezTo>
                    <a:pt x="11532" y="971"/>
                    <a:pt x="10409" y="1"/>
                    <a:pt x="92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56"/>
            <p:cNvSpPr/>
            <p:nvPr/>
          </p:nvSpPr>
          <p:spPr>
            <a:xfrm>
              <a:off x="2421800" y="3104400"/>
              <a:ext cx="329900" cy="322850"/>
            </a:xfrm>
            <a:custGeom>
              <a:avLst/>
              <a:gdLst/>
              <a:ahLst/>
              <a:cxnLst/>
              <a:rect l="l" t="t" r="r" b="b"/>
              <a:pathLst>
                <a:path w="13196" h="12914" extrusionOk="0">
                  <a:moveTo>
                    <a:pt x="9075" y="1"/>
                  </a:moveTo>
                  <a:cubicBezTo>
                    <a:pt x="9025" y="1"/>
                    <a:pt x="8975" y="3"/>
                    <a:pt x="8925" y="7"/>
                  </a:cubicBezTo>
                  <a:lnTo>
                    <a:pt x="1769" y="599"/>
                  </a:lnTo>
                  <a:cubicBezTo>
                    <a:pt x="683" y="689"/>
                    <a:pt x="1" y="1739"/>
                    <a:pt x="245" y="2946"/>
                  </a:cubicBezTo>
                  <a:lnTo>
                    <a:pt x="1859" y="10887"/>
                  </a:lnTo>
                  <a:cubicBezTo>
                    <a:pt x="2094" y="12037"/>
                    <a:pt x="3088" y="12913"/>
                    <a:pt x="4121" y="12913"/>
                  </a:cubicBezTo>
                  <a:cubicBezTo>
                    <a:pt x="4171" y="12913"/>
                    <a:pt x="4221" y="12911"/>
                    <a:pt x="4271" y="12907"/>
                  </a:cubicBezTo>
                  <a:lnTo>
                    <a:pt x="11427" y="12315"/>
                  </a:lnTo>
                  <a:cubicBezTo>
                    <a:pt x="12514" y="12224"/>
                    <a:pt x="13195" y="11174"/>
                    <a:pt x="12950" y="9968"/>
                  </a:cubicBezTo>
                  <a:lnTo>
                    <a:pt x="11337" y="2027"/>
                  </a:lnTo>
                  <a:cubicBezTo>
                    <a:pt x="11103" y="877"/>
                    <a:pt x="10109" y="1"/>
                    <a:pt x="90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56"/>
            <p:cNvSpPr/>
            <p:nvPr/>
          </p:nvSpPr>
          <p:spPr>
            <a:xfrm>
              <a:off x="2417400" y="3097250"/>
              <a:ext cx="338725" cy="337125"/>
            </a:xfrm>
            <a:custGeom>
              <a:avLst/>
              <a:gdLst/>
              <a:ahLst/>
              <a:cxnLst/>
              <a:rect l="l" t="t" r="r" b="b"/>
              <a:pathLst>
                <a:path w="13549" h="13485" extrusionOk="0">
                  <a:moveTo>
                    <a:pt x="9253" y="572"/>
                  </a:moveTo>
                  <a:cubicBezTo>
                    <a:pt x="10155" y="572"/>
                    <a:pt x="11026" y="1352"/>
                    <a:pt x="11233" y="2371"/>
                  </a:cubicBezTo>
                  <a:lnTo>
                    <a:pt x="12847" y="10311"/>
                  </a:lnTo>
                  <a:cubicBezTo>
                    <a:pt x="12957" y="10856"/>
                    <a:pt x="12856" y="11388"/>
                    <a:pt x="12567" y="11773"/>
                  </a:cubicBezTo>
                  <a:cubicBezTo>
                    <a:pt x="12332" y="12089"/>
                    <a:pt x="11971" y="12287"/>
                    <a:pt x="11578" y="12317"/>
                  </a:cubicBezTo>
                  <a:lnTo>
                    <a:pt x="4422" y="12910"/>
                  </a:lnTo>
                  <a:cubicBezTo>
                    <a:pt x="4381" y="12913"/>
                    <a:pt x="4340" y="12915"/>
                    <a:pt x="4300" y="12915"/>
                  </a:cubicBezTo>
                  <a:cubicBezTo>
                    <a:pt x="3404" y="12915"/>
                    <a:pt x="2521" y="12136"/>
                    <a:pt x="2314" y="11115"/>
                  </a:cubicBezTo>
                  <a:lnTo>
                    <a:pt x="700" y="3175"/>
                  </a:lnTo>
                  <a:cubicBezTo>
                    <a:pt x="590" y="2630"/>
                    <a:pt x="691" y="2098"/>
                    <a:pt x="980" y="1713"/>
                  </a:cubicBezTo>
                  <a:cubicBezTo>
                    <a:pt x="1215" y="1397"/>
                    <a:pt x="1576" y="1199"/>
                    <a:pt x="1969" y="1169"/>
                  </a:cubicBezTo>
                  <a:lnTo>
                    <a:pt x="9124" y="576"/>
                  </a:lnTo>
                  <a:cubicBezTo>
                    <a:pt x="9166" y="573"/>
                    <a:pt x="9210" y="572"/>
                    <a:pt x="9252" y="572"/>
                  </a:cubicBezTo>
                  <a:close/>
                  <a:moveTo>
                    <a:pt x="9254" y="1"/>
                  </a:moveTo>
                  <a:cubicBezTo>
                    <a:pt x="9195" y="1"/>
                    <a:pt x="9136" y="3"/>
                    <a:pt x="9077" y="8"/>
                  </a:cubicBezTo>
                  <a:lnTo>
                    <a:pt x="1923" y="601"/>
                  </a:lnTo>
                  <a:cubicBezTo>
                    <a:pt x="1359" y="648"/>
                    <a:pt x="863" y="922"/>
                    <a:pt x="525" y="1371"/>
                  </a:cubicBezTo>
                  <a:cubicBezTo>
                    <a:pt x="139" y="1885"/>
                    <a:pt x="0" y="2584"/>
                    <a:pt x="144" y="3288"/>
                  </a:cubicBezTo>
                  <a:lnTo>
                    <a:pt x="1757" y="11229"/>
                  </a:lnTo>
                  <a:cubicBezTo>
                    <a:pt x="2016" y="12508"/>
                    <a:pt x="3136" y="13484"/>
                    <a:pt x="4301" y="13484"/>
                  </a:cubicBezTo>
                  <a:cubicBezTo>
                    <a:pt x="4357" y="13484"/>
                    <a:pt x="4413" y="13482"/>
                    <a:pt x="4471" y="13478"/>
                  </a:cubicBezTo>
                  <a:lnTo>
                    <a:pt x="11627" y="12885"/>
                  </a:lnTo>
                  <a:cubicBezTo>
                    <a:pt x="12189" y="12838"/>
                    <a:pt x="12685" y="12565"/>
                    <a:pt x="13023" y="12115"/>
                  </a:cubicBezTo>
                  <a:cubicBezTo>
                    <a:pt x="13409" y="11601"/>
                    <a:pt x="13549" y="10902"/>
                    <a:pt x="13405" y="10198"/>
                  </a:cubicBezTo>
                  <a:lnTo>
                    <a:pt x="11791" y="2257"/>
                  </a:lnTo>
                  <a:cubicBezTo>
                    <a:pt x="11532" y="981"/>
                    <a:pt x="10419" y="1"/>
                    <a:pt x="92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56"/>
            <p:cNvSpPr/>
            <p:nvPr/>
          </p:nvSpPr>
          <p:spPr>
            <a:xfrm>
              <a:off x="2821400" y="3071300"/>
              <a:ext cx="329900" cy="322850"/>
            </a:xfrm>
            <a:custGeom>
              <a:avLst/>
              <a:gdLst/>
              <a:ahLst/>
              <a:cxnLst/>
              <a:rect l="l" t="t" r="r" b="b"/>
              <a:pathLst>
                <a:path w="13196" h="12914" extrusionOk="0">
                  <a:moveTo>
                    <a:pt x="9074" y="1"/>
                  </a:moveTo>
                  <a:cubicBezTo>
                    <a:pt x="9024" y="1"/>
                    <a:pt x="8974" y="3"/>
                    <a:pt x="8924" y="7"/>
                  </a:cubicBezTo>
                  <a:lnTo>
                    <a:pt x="1769" y="600"/>
                  </a:lnTo>
                  <a:cubicBezTo>
                    <a:pt x="683" y="689"/>
                    <a:pt x="0" y="1741"/>
                    <a:pt x="245" y="2946"/>
                  </a:cubicBezTo>
                  <a:lnTo>
                    <a:pt x="1859" y="10887"/>
                  </a:lnTo>
                  <a:cubicBezTo>
                    <a:pt x="2093" y="12037"/>
                    <a:pt x="3086" y="12913"/>
                    <a:pt x="4121" y="12913"/>
                  </a:cubicBezTo>
                  <a:cubicBezTo>
                    <a:pt x="4171" y="12913"/>
                    <a:pt x="4221" y="12911"/>
                    <a:pt x="4271" y="12907"/>
                  </a:cubicBezTo>
                  <a:lnTo>
                    <a:pt x="11426" y="12315"/>
                  </a:lnTo>
                  <a:cubicBezTo>
                    <a:pt x="12512" y="12226"/>
                    <a:pt x="13195" y="11175"/>
                    <a:pt x="12949" y="9968"/>
                  </a:cubicBezTo>
                  <a:lnTo>
                    <a:pt x="11335" y="2028"/>
                  </a:lnTo>
                  <a:cubicBezTo>
                    <a:pt x="11101" y="877"/>
                    <a:pt x="10108" y="1"/>
                    <a:pt x="90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56"/>
            <p:cNvSpPr/>
            <p:nvPr/>
          </p:nvSpPr>
          <p:spPr>
            <a:xfrm>
              <a:off x="2816975" y="3064175"/>
              <a:ext cx="338750" cy="337100"/>
            </a:xfrm>
            <a:custGeom>
              <a:avLst/>
              <a:gdLst/>
              <a:ahLst/>
              <a:cxnLst/>
              <a:rect l="l" t="t" r="r" b="b"/>
              <a:pathLst>
                <a:path w="13550" h="13484" extrusionOk="0">
                  <a:moveTo>
                    <a:pt x="9253" y="571"/>
                  </a:moveTo>
                  <a:cubicBezTo>
                    <a:pt x="10154" y="571"/>
                    <a:pt x="11027" y="1351"/>
                    <a:pt x="11234" y="2370"/>
                  </a:cubicBezTo>
                  <a:lnTo>
                    <a:pt x="12847" y="10310"/>
                  </a:lnTo>
                  <a:cubicBezTo>
                    <a:pt x="12959" y="10855"/>
                    <a:pt x="12856" y="11388"/>
                    <a:pt x="12568" y="11772"/>
                  </a:cubicBezTo>
                  <a:cubicBezTo>
                    <a:pt x="12333" y="12088"/>
                    <a:pt x="11971" y="12286"/>
                    <a:pt x="11579" y="12316"/>
                  </a:cubicBezTo>
                  <a:lnTo>
                    <a:pt x="4424" y="12909"/>
                  </a:lnTo>
                  <a:cubicBezTo>
                    <a:pt x="4384" y="12912"/>
                    <a:pt x="4344" y="12914"/>
                    <a:pt x="4304" y="12914"/>
                  </a:cubicBezTo>
                  <a:cubicBezTo>
                    <a:pt x="3400" y="12914"/>
                    <a:pt x="2522" y="12137"/>
                    <a:pt x="2315" y="11116"/>
                  </a:cubicBezTo>
                  <a:lnTo>
                    <a:pt x="701" y="3175"/>
                  </a:lnTo>
                  <a:cubicBezTo>
                    <a:pt x="590" y="2629"/>
                    <a:pt x="692" y="2097"/>
                    <a:pt x="981" y="1712"/>
                  </a:cubicBezTo>
                  <a:cubicBezTo>
                    <a:pt x="1216" y="1397"/>
                    <a:pt x="1577" y="1198"/>
                    <a:pt x="1969" y="1168"/>
                  </a:cubicBezTo>
                  <a:lnTo>
                    <a:pt x="9125" y="575"/>
                  </a:lnTo>
                  <a:cubicBezTo>
                    <a:pt x="9167" y="572"/>
                    <a:pt x="9210" y="571"/>
                    <a:pt x="9253" y="571"/>
                  </a:cubicBezTo>
                  <a:close/>
                  <a:moveTo>
                    <a:pt x="9257" y="1"/>
                  </a:moveTo>
                  <a:cubicBezTo>
                    <a:pt x="9197" y="1"/>
                    <a:pt x="9137" y="3"/>
                    <a:pt x="9078" y="9"/>
                  </a:cubicBezTo>
                  <a:lnTo>
                    <a:pt x="1922" y="601"/>
                  </a:lnTo>
                  <a:cubicBezTo>
                    <a:pt x="1359" y="648"/>
                    <a:pt x="862" y="921"/>
                    <a:pt x="526" y="1370"/>
                  </a:cubicBezTo>
                  <a:cubicBezTo>
                    <a:pt x="139" y="1884"/>
                    <a:pt x="0" y="2583"/>
                    <a:pt x="143" y="3287"/>
                  </a:cubicBezTo>
                  <a:lnTo>
                    <a:pt x="1757" y="11228"/>
                  </a:lnTo>
                  <a:cubicBezTo>
                    <a:pt x="2017" y="12507"/>
                    <a:pt x="3136" y="13483"/>
                    <a:pt x="4301" y="13483"/>
                  </a:cubicBezTo>
                  <a:cubicBezTo>
                    <a:pt x="4358" y="13483"/>
                    <a:pt x="4414" y="13481"/>
                    <a:pt x="4472" y="13477"/>
                  </a:cubicBezTo>
                  <a:lnTo>
                    <a:pt x="11627" y="12884"/>
                  </a:lnTo>
                  <a:cubicBezTo>
                    <a:pt x="12190" y="12838"/>
                    <a:pt x="12687" y="12565"/>
                    <a:pt x="13023" y="12116"/>
                  </a:cubicBezTo>
                  <a:cubicBezTo>
                    <a:pt x="13409" y="11600"/>
                    <a:pt x="13549" y="10901"/>
                    <a:pt x="13406" y="10197"/>
                  </a:cubicBezTo>
                  <a:lnTo>
                    <a:pt x="11792" y="2256"/>
                  </a:lnTo>
                  <a:cubicBezTo>
                    <a:pt x="11532" y="980"/>
                    <a:pt x="10420" y="1"/>
                    <a:pt x="92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56"/>
            <p:cNvSpPr/>
            <p:nvPr/>
          </p:nvSpPr>
          <p:spPr>
            <a:xfrm>
              <a:off x="3220975" y="3038250"/>
              <a:ext cx="329900" cy="322825"/>
            </a:xfrm>
            <a:custGeom>
              <a:avLst/>
              <a:gdLst/>
              <a:ahLst/>
              <a:cxnLst/>
              <a:rect l="l" t="t" r="r" b="b"/>
              <a:pathLst>
                <a:path w="13196" h="12913" extrusionOk="0">
                  <a:moveTo>
                    <a:pt x="9075" y="0"/>
                  </a:moveTo>
                  <a:cubicBezTo>
                    <a:pt x="9025" y="0"/>
                    <a:pt x="8975" y="2"/>
                    <a:pt x="8925" y="6"/>
                  </a:cubicBezTo>
                  <a:lnTo>
                    <a:pt x="1769" y="599"/>
                  </a:lnTo>
                  <a:cubicBezTo>
                    <a:pt x="684" y="688"/>
                    <a:pt x="1" y="1739"/>
                    <a:pt x="246" y="2945"/>
                  </a:cubicBezTo>
                  <a:lnTo>
                    <a:pt x="1860" y="10886"/>
                  </a:lnTo>
                  <a:cubicBezTo>
                    <a:pt x="2094" y="12036"/>
                    <a:pt x="3088" y="12913"/>
                    <a:pt x="4122" y="12913"/>
                  </a:cubicBezTo>
                  <a:cubicBezTo>
                    <a:pt x="4172" y="12913"/>
                    <a:pt x="4222" y="12911"/>
                    <a:pt x="4272" y="12907"/>
                  </a:cubicBezTo>
                  <a:lnTo>
                    <a:pt x="11426" y="12314"/>
                  </a:lnTo>
                  <a:cubicBezTo>
                    <a:pt x="12513" y="12224"/>
                    <a:pt x="13196" y="11173"/>
                    <a:pt x="12951" y="9968"/>
                  </a:cubicBezTo>
                  <a:lnTo>
                    <a:pt x="11337" y="2026"/>
                  </a:lnTo>
                  <a:cubicBezTo>
                    <a:pt x="11103" y="877"/>
                    <a:pt x="10110" y="0"/>
                    <a:pt x="9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56"/>
            <p:cNvSpPr/>
            <p:nvPr/>
          </p:nvSpPr>
          <p:spPr>
            <a:xfrm>
              <a:off x="3216550" y="3031100"/>
              <a:ext cx="338725" cy="337075"/>
            </a:xfrm>
            <a:custGeom>
              <a:avLst/>
              <a:gdLst/>
              <a:ahLst/>
              <a:cxnLst/>
              <a:rect l="l" t="t" r="r" b="b"/>
              <a:pathLst>
                <a:path w="13549" h="13483" extrusionOk="0">
                  <a:moveTo>
                    <a:pt x="9253" y="570"/>
                  </a:moveTo>
                  <a:cubicBezTo>
                    <a:pt x="10155" y="570"/>
                    <a:pt x="11027" y="1350"/>
                    <a:pt x="11235" y="2369"/>
                  </a:cubicBezTo>
                  <a:lnTo>
                    <a:pt x="12848" y="10310"/>
                  </a:lnTo>
                  <a:cubicBezTo>
                    <a:pt x="12959" y="10855"/>
                    <a:pt x="12857" y="11388"/>
                    <a:pt x="12568" y="11773"/>
                  </a:cubicBezTo>
                  <a:cubicBezTo>
                    <a:pt x="12332" y="12089"/>
                    <a:pt x="11972" y="12286"/>
                    <a:pt x="11579" y="12316"/>
                  </a:cubicBezTo>
                  <a:lnTo>
                    <a:pt x="4424" y="12908"/>
                  </a:lnTo>
                  <a:cubicBezTo>
                    <a:pt x="4384" y="12911"/>
                    <a:pt x="4344" y="12913"/>
                    <a:pt x="4304" y="12913"/>
                  </a:cubicBezTo>
                  <a:cubicBezTo>
                    <a:pt x="3406" y="12913"/>
                    <a:pt x="2523" y="12137"/>
                    <a:pt x="2316" y="11115"/>
                  </a:cubicBezTo>
                  <a:lnTo>
                    <a:pt x="702" y="3174"/>
                  </a:lnTo>
                  <a:cubicBezTo>
                    <a:pt x="591" y="2630"/>
                    <a:pt x="693" y="2097"/>
                    <a:pt x="980" y="1712"/>
                  </a:cubicBezTo>
                  <a:cubicBezTo>
                    <a:pt x="1216" y="1396"/>
                    <a:pt x="1576" y="1197"/>
                    <a:pt x="1969" y="1168"/>
                  </a:cubicBezTo>
                  <a:lnTo>
                    <a:pt x="9125" y="576"/>
                  </a:lnTo>
                  <a:cubicBezTo>
                    <a:pt x="9167" y="572"/>
                    <a:pt x="9210" y="570"/>
                    <a:pt x="9253" y="570"/>
                  </a:cubicBezTo>
                  <a:close/>
                  <a:moveTo>
                    <a:pt x="9255" y="0"/>
                  </a:moveTo>
                  <a:cubicBezTo>
                    <a:pt x="9196" y="0"/>
                    <a:pt x="9136" y="3"/>
                    <a:pt x="9077" y="8"/>
                  </a:cubicBezTo>
                  <a:lnTo>
                    <a:pt x="1923" y="600"/>
                  </a:lnTo>
                  <a:cubicBezTo>
                    <a:pt x="1360" y="647"/>
                    <a:pt x="863" y="920"/>
                    <a:pt x="526" y="1370"/>
                  </a:cubicBezTo>
                  <a:cubicBezTo>
                    <a:pt x="140" y="1885"/>
                    <a:pt x="1" y="2583"/>
                    <a:pt x="144" y="3288"/>
                  </a:cubicBezTo>
                  <a:lnTo>
                    <a:pt x="1758" y="11228"/>
                  </a:lnTo>
                  <a:cubicBezTo>
                    <a:pt x="2018" y="12506"/>
                    <a:pt x="3137" y="13483"/>
                    <a:pt x="4301" y="13483"/>
                  </a:cubicBezTo>
                  <a:cubicBezTo>
                    <a:pt x="4358" y="13483"/>
                    <a:pt x="4415" y="13480"/>
                    <a:pt x="4471" y="13476"/>
                  </a:cubicBezTo>
                  <a:lnTo>
                    <a:pt x="11627" y="12883"/>
                  </a:lnTo>
                  <a:cubicBezTo>
                    <a:pt x="12190" y="12837"/>
                    <a:pt x="12685" y="12564"/>
                    <a:pt x="13023" y="12114"/>
                  </a:cubicBezTo>
                  <a:cubicBezTo>
                    <a:pt x="13410" y="11599"/>
                    <a:pt x="13549" y="10900"/>
                    <a:pt x="13405" y="10196"/>
                  </a:cubicBezTo>
                  <a:lnTo>
                    <a:pt x="11792" y="2255"/>
                  </a:lnTo>
                  <a:cubicBezTo>
                    <a:pt x="11533" y="979"/>
                    <a:pt x="10420" y="0"/>
                    <a:pt x="9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56"/>
            <p:cNvSpPr/>
            <p:nvPr/>
          </p:nvSpPr>
          <p:spPr>
            <a:xfrm>
              <a:off x="3620575" y="3005125"/>
              <a:ext cx="329900" cy="322850"/>
            </a:xfrm>
            <a:custGeom>
              <a:avLst/>
              <a:gdLst/>
              <a:ahLst/>
              <a:cxnLst/>
              <a:rect l="l" t="t" r="r" b="b"/>
              <a:pathLst>
                <a:path w="13196" h="12914" extrusionOk="0">
                  <a:moveTo>
                    <a:pt x="9073" y="0"/>
                  </a:moveTo>
                  <a:cubicBezTo>
                    <a:pt x="9024" y="0"/>
                    <a:pt x="8974" y="2"/>
                    <a:pt x="8925" y="6"/>
                  </a:cubicBezTo>
                  <a:lnTo>
                    <a:pt x="1769" y="599"/>
                  </a:lnTo>
                  <a:cubicBezTo>
                    <a:pt x="682" y="689"/>
                    <a:pt x="1" y="1740"/>
                    <a:pt x="245" y="2946"/>
                  </a:cubicBezTo>
                  <a:lnTo>
                    <a:pt x="1859" y="10886"/>
                  </a:lnTo>
                  <a:cubicBezTo>
                    <a:pt x="2093" y="12038"/>
                    <a:pt x="3088" y="12914"/>
                    <a:pt x="4122" y="12914"/>
                  </a:cubicBezTo>
                  <a:cubicBezTo>
                    <a:pt x="4171" y="12914"/>
                    <a:pt x="4221" y="12912"/>
                    <a:pt x="4270" y="12908"/>
                  </a:cubicBezTo>
                  <a:lnTo>
                    <a:pt x="11426" y="12315"/>
                  </a:lnTo>
                  <a:cubicBezTo>
                    <a:pt x="12513" y="12225"/>
                    <a:pt x="13195" y="11174"/>
                    <a:pt x="12949" y="9969"/>
                  </a:cubicBezTo>
                  <a:lnTo>
                    <a:pt x="11335" y="2028"/>
                  </a:lnTo>
                  <a:cubicBezTo>
                    <a:pt x="11102" y="876"/>
                    <a:pt x="10107" y="0"/>
                    <a:pt x="90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56"/>
            <p:cNvSpPr/>
            <p:nvPr/>
          </p:nvSpPr>
          <p:spPr>
            <a:xfrm>
              <a:off x="3616150" y="2998000"/>
              <a:ext cx="338725" cy="337075"/>
            </a:xfrm>
            <a:custGeom>
              <a:avLst/>
              <a:gdLst/>
              <a:ahLst/>
              <a:cxnLst/>
              <a:rect l="l" t="t" r="r" b="b"/>
              <a:pathLst>
                <a:path w="13549" h="13483" extrusionOk="0">
                  <a:moveTo>
                    <a:pt x="9252" y="570"/>
                  </a:moveTo>
                  <a:cubicBezTo>
                    <a:pt x="10154" y="570"/>
                    <a:pt x="11027" y="1350"/>
                    <a:pt x="11234" y="2370"/>
                  </a:cubicBezTo>
                  <a:lnTo>
                    <a:pt x="12849" y="10309"/>
                  </a:lnTo>
                  <a:cubicBezTo>
                    <a:pt x="12959" y="10854"/>
                    <a:pt x="12858" y="11387"/>
                    <a:pt x="12569" y="11772"/>
                  </a:cubicBezTo>
                  <a:cubicBezTo>
                    <a:pt x="12334" y="12088"/>
                    <a:pt x="11973" y="12285"/>
                    <a:pt x="11580" y="12316"/>
                  </a:cubicBezTo>
                  <a:lnTo>
                    <a:pt x="4425" y="12908"/>
                  </a:lnTo>
                  <a:cubicBezTo>
                    <a:pt x="4386" y="12911"/>
                    <a:pt x="4347" y="12913"/>
                    <a:pt x="4308" y="12913"/>
                  </a:cubicBezTo>
                  <a:cubicBezTo>
                    <a:pt x="3409" y="12913"/>
                    <a:pt x="2524" y="12138"/>
                    <a:pt x="2316" y="11114"/>
                  </a:cubicBezTo>
                  <a:lnTo>
                    <a:pt x="702" y="3174"/>
                  </a:lnTo>
                  <a:cubicBezTo>
                    <a:pt x="592" y="2629"/>
                    <a:pt x="693" y="2096"/>
                    <a:pt x="982" y="1711"/>
                  </a:cubicBezTo>
                  <a:cubicBezTo>
                    <a:pt x="1217" y="1395"/>
                    <a:pt x="1578" y="1196"/>
                    <a:pt x="1971" y="1168"/>
                  </a:cubicBezTo>
                  <a:lnTo>
                    <a:pt x="9125" y="576"/>
                  </a:lnTo>
                  <a:cubicBezTo>
                    <a:pt x="9168" y="572"/>
                    <a:pt x="9210" y="570"/>
                    <a:pt x="9252" y="570"/>
                  </a:cubicBezTo>
                  <a:close/>
                  <a:moveTo>
                    <a:pt x="9255" y="0"/>
                  </a:moveTo>
                  <a:cubicBezTo>
                    <a:pt x="9196" y="0"/>
                    <a:pt x="9136" y="3"/>
                    <a:pt x="9077" y="8"/>
                  </a:cubicBezTo>
                  <a:lnTo>
                    <a:pt x="1922" y="600"/>
                  </a:lnTo>
                  <a:cubicBezTo>
                    <a:pt x="1359" y="647"/>
                    <a:pt x="864" y="920"/>
                    <a:pt x="525" y="1369"/>
                  </a:cubicBezTo>
                  <a:cubicBezTo>
                    <a:pt x="139" y="1884"/>
                    <a:pt x="0" y="2583"/>
                    <a:pt x="144" y="3288"/>
                  </a:cubicBezTo>
                  <a:lnTo>
                    <a:pt x="1757" y="11228"/>
                  </a:lnTo>
                  <a:cubicBezTo>
                    <a:pt x="2017" y="12506"/>
                    <a:pt x="3136" y="13483"/>
                    <a:pt x="4300" y="13483"/>
                  </a:cubicBezTo>
                  <a:cubicBezTo>
                    <a:pt x="4357" y="13483"/>
                    <a:pt x="4414" y="13480"/>
                    <a:pt x="4471" y="13476"/>
                  </a:cubicBezTo>
                  <a:lnTo>
                    <a:pt x="11626" y="12883"/>
                  </a:lnTo>
                  <a:cubicBezTo>
                    <a:pt x="12190" y="12837"/>
                    <a:pt x="12685" y="12564"/>
                    <a:pt x="13024" y="12114"/>
                  </a:cubicBezTo>
                  <a:cubicBezTo>
                    <a:pt x="13410" y="11599"/>
                    <a:pt x="13548" y="10900"/>
                    <a:pt x="13405" y="10196"/>
                  </a:cubicBezTo>
                  <a:lnTo>
                    <a:pt x="11792" y="2256"/>
                  </a:lnTo>
                  <a:cubicBezTo>
                    <a:pt x="11532" y="981"/>
                    <a:pt x="10419" y="0"/>
                    <a:pt x="9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56"/>
            <p:cNvSpPr/>
            <p:nvPr/>
          </p:nvSpPr>
          <p:spPr>
            <a:xfrm>
              <a:off x="2514600" y="3561000"/>
              <a:ext cx="329900" cy="322825"/>
            </a:xfrm>
            <a:custGeom>
              <a:avLst/>
              <a:gdLst/>
              <a:ahLst/>
              <a:cxnLst/>
              <a:rect l="l" t="t" r="r" b="b"/>
              <a:pathLst>
                <a:path w="13196" h="12913" extrusionOk="0">
                  <a:moveTo>
                    <a:pt x="9075" y="0"/>
                  </a:moveTo>
                  <a:cubicBezTo>
                    <a:pt x="9025" y="0"/>
                    <a:pt x="8975" y="2"/>
                    <a:pt x="8925" y="6"/>
                  </a:cubicBezTo>
                  <a:lnTo>
                    <a:pt x="1769" y="599"/>
                  </a:lnTo>
                  <a:cubicBezTo>
                    <a:pt x="683" y="688"/>
                    <a:pt x="1" y="1740"/>
                    <a:pt x="246" y="2945"/>
                  </a:cubicBezTo>
                  <a:lnTo>
                    <a:pt x="1859" y="10886"/>
                  </a:lnTo>
                  <a:cubicBezTo>
                    <a:pt x="2093" y="12036"/>
                    <a:pt x="3088" y="12913"/>
                    <a:pt x="4121" y="12913"/>
                  </a:cubicBezTo>
                  <a:cubicBezTo>
                    <a:pt x="4171" y="12913"/>
                    <a:pt x="4221" y="12911"/>
                    <a:pt x="4271" y="12907"/>
                  </a:cubicBezTo>
                  <a:lnTo>
                    <a:pt x="11427" y="12314"/>
                  </a:lnTo>
                  <a:cubicBezTo>
                    <a:pt x="12513" y="12224"/>
                    <a:pt x="13195" y="11174"/>
                    <a:pt x="12951" y="9968"/>
                  </a:cubicBezTo>
                  <a:lnTo>
                    <a:pt x="11337" y="2027"/>
                  </a:lnTo>
                  <a:cubicBezTo>
                    <a:pt x="11103" y="877"/>
                    <a:pt x="10109" y="0"/>
                    <a:pt x="9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56"/>
            <p:cNvSpPr/>
            <p:nvPr/>
          </p:nvSpPr>
          <p:spPr>
            <a:xfrm>
              <a:off x="2510175" y="3553850"/>
              <a:ext cx="338750" cy="337100"/>
            </a:xfrm>
            <a:custGeom>
              <a:avLst/>
              <a:gdLst/>
              <a:ahLst/>
              <a:cxnLst/>
              <a:rect l="l" t="t" r="r" b="b"/>
              <a:pathLst>
                <a:path w="13550" h="13484" extrusionOk="0">
                  <a:moveTo>
                    <a:pt x="9254" y="571"/>
                  </a:moveTo>
                  <a:cubicBezTo>
                    <a:pt x="10155" y="571"/>
                    <a:pt x="11027" y="1351"/>
                    <a:pt x="11235" y="2370"/>
                  </a:cubicBezTo>
                  <a:lnTo>
                    <a:pt x="12848" y="10310"/>
                  </a:lnTo>
                  <a:cubicBezTo>
                    <a:pt x="12958" y="10855"/>
                    <a:pt x="12857" y="11388"/>
                    <a:pt x="12568" y="11773"/>
                  </a:cubicBezTo>
                  <a:cubicBezTo>
                    <a:pt x="12333" y="12089"/>
                    <a:pt x="11973" y="12288"/>
                    <a:pt x="11580" y="12317"/>
                  </a:cubicBezTo>
                  <a:lnTo>
                    <a:pt x="4425" y="12909"/>
                  </a:lnTo>
                  <a:cubicBezTo>
                    <a:pt x="4386" y="12912"/>
                    <a:pt x="4347" y="12914"/>
                    <a:pt x="4308" y="12914"/>
                  </a:cubicBezTo>
                  <a:cubicBezTo>
                    <a:pt x="3409" y="12914"/>
                    <a:pt x="2523" y="12138"/>
                    <a:pt x="2315" y="11116"/>
                  </a:cubicBezTo>
                  <a:lnTo>
                    <a:pt x="701" y="3175"/>
                  </a:lnTo>
                  <a:cubicBezTo>
                    <a:pt x="591" y="2630"/>
                    <a:pt x="693" y="2097"/>
                    <a:pt x="981" y="1712"/>
                  </a:cubicBezTo>
                  <a:cubicBezTo>
                    <a:pt x="1217" y="1396"/>
                    <a:pt x="1577" y="1199"/>
                    <a:pt x="1970" y="1168"/>
                  </a:cubicBezTo>
                  <a:lnTo>
                    <a:pt x="9125" y="576"/>
                  </a:lnTo>
                  <a:cubicBezTo>
                    <a:pt x="9168" y="572"/>
                    <a:pt x="9211" y="571"/>
                    <a:pt x="9254" y="571"/>
                  </a:cubicBezTo>
                  <a:close/>
                  <a:moveTo>
                    <a:pt x="9253" y="1"/>
                  </a:moveTo>
                  <a:cubicBezTo>
                    <a:pt x="9194" y="1"/>
                    <a:pt x="9136" y="3"/>
                    <a:pt x="9078" y="8"/>
                  </a:cubicBezTo>
                  <a:lnTo>
                    <a:pt x="1922" y="601"/>
                  </a:lnTo>
                  <a:cubicBezTo>
                    <a:pt x="1360" y="648"/>
                    <a:pt x="864" y="921"/>
                    <a:pt x="526" y="1370"/>
                  </a:cubicBezTo>
                  <a:cubicBezTo>
                    <a:pt x="140" y="1885"/>
                    <a:pt x="0" y="2584"/>
                    <a:pt x="144" y="3288"/>
                  </a:cubicBezTo>
                  <a:lnTo>
                    <a:pt x="1758" y="11229"/>
                  </a:lnTo>
                  <a:cubicBezTo>
                    <a:pt x="2018" y="12508"/>
                    <a:pt x="3137" y="13484"/>
                    <a:pt x="4302" y="13484"/>
                  </a:cubicBezTo>
                  <a:cubicBezTo>
                    <a:pt x="4358" y="13484"/>
                    <a:pt x="4416" y="13482"/>
                    <a:pt x="4472" y="13477"/>
                  </a:cubicBezTo>
                  <a:lnTo>
                    <a:pt x="11628" y="12885"/>
                  </a:lnTo>
                  <a:cubicBezTo>
                    <a:pt x="12191" y="12837"/>
                    <a:pt x="12686" y="12564"/>
                    <a:pt x="13024" y="12114"/>
                  </a:cubicBezTo>
                  <a:cubicBezTo>
                    <a:pt x="13410" y="11600"/>
                    <a:pt x="13550" y="10902"/>
                    <a:pt x="13406" y="10197"/>
                  </a:cubicBezTo>
                  <a:lnTo>
                    <a:pt x="11792" y="2256"/>
                  </a:lnTo>
                  <a:cubicBezTo>
                    <a:pt x="11531" y="979"/>
                    <a:pt x="10411" y="1"/>
                    <a:pt x="92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56"/>
            <p:cNvSpPr/>
            <p:nvPr/>
          </p:nvSpPr>
          <p:spPr>
            <a:xfrm>
              <a:off x="2914200" y="3527900"/>
              <a:ext cx="329900" cy="322850"/>
            </a:xfrm>
            <a:custGeom>
              <a:avLst/>
              <a:gdLst/>
              <a:ahLst/>
              <a:cxnLst/>
              <a:rect l="l" t="t" r="r" b="b"/>
              <a:pathLst>
                <a:path w="13196" h="12914" extrusionOk="0">
                  <a:moveTo>
                    <a:pt x="9074" y="0"/>
                  </a:moveTo>
                  <a:cubicBezTo>
                    <a:pt x="9024" y="0"/>
                    <a:pt x="8974" y="2"/>
                    <a:pt x="8924" y="7"/>
                  </a:cubicBezTo>
                  <a:lnTo>
                    <a:pt x="1769" y="599"/>
                  </a:lnTo>
                  <a:cubicBezTo>
                    <a:pt x="683" y="688"/>
                    <a:pt x="0" y="1740"/>
                    <a:pt x="245" y="2946"/>
                  </a:cubicBezTo>
                  <a:lnTo>
                    <a:pt x="1859" y="10887"/>
                  </a:lnTo>
                  <a:cubicBezTo>
                    <a:pt x="2093" y="12037"/>
                    <a:pt x="3086" y="12913"/>
                    <a:pt x="4121" y="12913"/>
                  </a:cubicBezTo>
                  <a:cubicBezTo>
                    <a:pt x="4171" y="12913"/>
                    <a:pt x="4221" y="12911"/>
                    <a:pt x="4271" y="12907"/>
                  </a:cubicBezTo>
                  <a:lnTo>
                    <a:pt x="11427" y="12314"/>
                  </a:lnTo>
                  <a:cubicBezTo>
                    <a:pt x="12512" y="12225"/>
                    <a:pt x="13195" y="11174"/>
                    <a:pt x="12949" y="9968"/>
                  </a:cubicBezTo>
                  <a:lnTo>
                    <a:pt x="11335" y="2027"/>
                  </a:lnTo>
                  <a:cubicBezTo>
                    <a:pt x="11102" y="877"/>
                    <a:pt x="10108" y="0"/>
                    <a:pt x="90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56"/>
            <p:cNvSpPr/>
            <p:nvPr/>
          </p:nvSpPr>
          <p:spPr>
            <a:xfrm>
              <a:off x="2909725" y="3520775"/>
              <a:ext cx="338800" cy="337125"/>
            </a:xfrm>
            <a:custGeom>
              <a:avLst/>
              <a:gdLst/>
              <a:ahLst/>
              <a:cxnLst/>
              <a:rect l="l" t="t" r="r" b="b"/>
              <a:pathLst>
                <a:path w="13552" h="13485" extrusionOk="0">
                  <a:moveTo>
                    <a:pt x="9255" y="570"/>
                  </a:moveTo>
                  <a:cubicBezTo>
                    <a:pt x="10156" y="570"/>
                    <a:pt x="11029" y="1350"/>
                    <a:pt x="11236" y="2369"/>
                  </a:cubicBezTo>
                  <a:lnTo>
                    <a:pt x="12850" y="10309"/>
                  </a:lnTo>
                  <a:cubicBezTo>
                    <a:pt x="12961" y="10854"/>
                    <a:pt x="12859" y="11387"/>
                    <a:pt x="12571" y="11772"/>
                  </a:cubicBezTo>
                  <a:cubicBezTo>
                    <a:pt x="12336" y="12088"/>
                    <a:pt x="11975" y="12287"/>
                    <a:pt x="11582" y="12316"/>
                  </a:cubicBezTo>
                  <a:lnTo>
                    <a:pt x="4427" y="12909"/>
                  </a:lnTo>
                  <a:cubicBezTo>
                    <a:pt x="4389" y="12911"/>
                    <a:pt x="4351" y="12913"/>
                    <a:pt x="4313" y="12913"/>
                  </a:cubicBezTo>
                  <a:cubicBezTo>
                    <a:pt x="3406" y="12913"/>
                    <a:pt x="2526" y="12139"/>
                    <a:pt x="2318" y="11115"/>
                  </a:cubicBezTo>
                  <a:lnTo>
                    <a:pt x="704" y="3174"/>
                  </a:lnTo>
                  <a:cubicBezTo>
                    <a:pt x="593" y="2629"/>
                    <a:pt x="695" y="2096"/>
                    <a:pt x="984" y="1711"/>
                  </a:cubicBezTo>
                  <a:cubicBezTo>
                    <a:pt x="1219" y="1395"/>
                    <a:pt x="1580" y="1197"/>
                    <a:pt x="1973" y="1168"/>
                  </a:cubicBezTo>
                  <a:lnTo>
                    <a:pt x="9127" y="576"/>
                  </a:lnTo>
                  <a:cubicBezTo>
                    <a:pt x="9170" y="573"/>
                    <a:pt x="9212" y="570"/>
                    <a:pt x="9255" y="570"/>
                  </a:cubicBezTo>
                  <a:close/>
                  <a:moveTo>
                    <a:pt x="9259" y="0"/>
                  </a:moveTo>
                  <a:cubicBezTo>
                    <a:pt x="9199" y="0"/>
                    <a:pt x="9139" y="3"/>
                    <a:pt x="9079" y="8"/>
                  </a:cubicBezTo>
                  <a:lnTo>
                    <a:pt x="1924" y="601"/>
                  </a:lnTo>
                  <a:cubicBezTo>
                    <a:pt x="1361" y="647"/>
                    <a:pt x="864" y="920"/>
                    <a:pt x="527" y="1371"/>
                  </a:cubicBezTo>
                  <a:cubicBezTo>
                    <a:pt x="141" y="1884"/>
                    <a:pt x="1" y="2583"/>
                    <a:pt x="145" y="3287"/>
                  </a:cubicBezTo>
                  <a:lnTo>
                    <a:pt x="1759" y="11229"/>
                  </a:lnTo>
                  <a:cubicBezTo>
                    <a:pt x="2019" y="12507"/>
                    <a:pt x="3139" y="13484"/>
                    <a:pt x="4302" y="13484"/>
                  </a:cubicBezTo>
                  <a:cubicBezTo>
                    <a:pt x="4360" y="13484"/>
                    <a:pt x="4416" y="13481"/>
                    <a:pt x="4474" y="13476"/>
                  </a:cubicBezTo>
                  <a:lnTo>
                    <a:pt x="11629" y="12884"/>
                  </a:lnTo>
                  <a:cubicBezTo>
                    <a:pt x="12191" y="12837"/>
                    <a:pt x="12688" y="12564"/>
                    <a:pt x="13025" y="12114"/>
                  </a:cubicBezTo>
                  <a:cubicBezTo>
                    <a:pt x="13411" y="11600"/>
                    <a:pt x="13551" y="10901"/>
                    <a:pt x="13408" y="10196"/>
                  </a:cubicBezTo>
                  <a:lnTo>
                    <a:pt x="11793" y="2256"/>
                  </a:lnTo>
                  <a:cubicBezTo>
                    <a:pt x="11533" y="981"/>
                    <a:pt x="10424" y="0"/>
                    <a:pt x="92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56"/>
            <p:cNvSpPr/>
            <p:nvPr/>
          </p:nvSpPr>
          <p:spPr>
            <a:xfrm>
              <a:off x="3313775" y="3494800"/>
              <a:ext cx="329900" cy="322875"/>
            </a:xfrm>
            <a:custGeom>
              <a:avLst/>
              <a:gdLst/>
              <a:ahLst/>
              <a:cxnLst/>
              <a:rect l="l" t="t" r="r" b="b"/>
              <a:pathLst>
                <a:path w="13196" h="12915" extrusionOk="0">
                  <a:moveTo>
                    <a:pt x="9073" y="1"/>
                  </a:moveTo>
                  <a:cubicBezTo>
                    <a:pt x="9024" y="1"/>
                    <a:pt x="8975" y="3"/>
                    <a:pt x="8925" y="7"/>
                  </a:cubicBezTo>
                  <a:lnTo>
                    <a:pt x="1770" y="599"/>
                  </a:lnTo>
                  <a:cubicBezTo>
                    <a:pt x="684" y="689"/>
                    <a:pt x="1" y="1740"/>
                    <a:pt x="246" y="2947"/>
                  </a:cubicBezTo>
                  <a:lnTo>
                    <a:pt x="1860" y="10887"/>
                  </a:lnTo>
                  <a:cubicBezTo>
                    <a:pt x="2094" y="12038"/>
                    <a:pt x="3088" y="12914"/>
                    <a:pt x="4123" y="12914"/>
                  </a:cubicBezTo>
                  <a:cubicBezTo>
                    <a:pt x="4173" y="12914"/>
                    <a:pt x="4222" y="12912"/>
                    <a:pt x="4272" y="12908"/>
                  </a:cubicBezTo>
                  <a:lnTo>
                    <a:pt x="11426" y="12316"/>
                  </a:lnTo>
                  <a:cubicBezTo>
                    <a:pt x="12513" y="12225"/>
                    <a:pt x="13196" y="11174"/>
                    <a:pt x="12950" y="9968"/>
                  </a:cubicBezTo>
                  <a:lnTo>
                    <a:pt x="11336" y="2028"/>
                  </a:lnTo>
                  <a:cubicBezTo>
                    <a:pt x="11102" y="877"/>
                    <a:pt x="10108" y="1"/>
                    <a:pt x="9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56"/>
            <p:cNvSpPr/>
            <p:nvPr/>
          </p:nvSpPr>
          <p:spPr>
            <a:xfrm>
              <a:off x="3309350" y="3487675"/>
              <a:ext cx="338750" cy="337125"/>
            </a:xfrm>
            <a:custGeom>
              <a:avLst/>
              <a:gdLst/>
              <a:ahLst/>
              <a:cxnLst/>
              <a:rect l="l" t="t" r="r" b="b"/>
              <a:pathLst>
                <a:path w="13550" h="13485" extrusionOk="0">
                  <a:moveTo>
                    <a:pt x="9254" y="570"/>
                  </a:moveTo>
                  <a:lnTo>
                    <a:pt x="9254" y="570"/>
                  </a:lnTo>
                  <a:cubicBezTo>
                    <a:pt x="10155" y="571"/>
                    <a:pt x="11028" y="1351"/>
                    <a:pt x="11235" y="2371"/>
                  </a:cubicBezTo>
                  <a:lnTo>
                    <a:pt x="12849" y="10311"/>
                  </a:lnTo>
                  <a:cubicBezTo>
                    <a:pt x="12960" y="10857"/>
                    <a:pt x="12858" y="11390"/>
                    <a:pt x="12569" y="11773"/>
                  </a:cubicBezTo>
                  <a:cubicBezTo>
                    <a:pt x="12334" y="12089"/>
                    <a:pt x="11973" y="12288"/>
                    <a:pt x="11581" y="12317"/>
                  </a:cubicBezTo>
                  <a:lnTo>
                    <a:pt x="4425" y="12910"/>
                  </a:lnTo>
                  <a:cubicBezTo>
                    <a:pt x="4385" y="12913"/>
                    <a:pt x="4345" y="12914"/>
                    <a:pt x="4306" y="12914"/>
                  </a:cubicBezTo>
                  <a:cubicBezTo>
                    <a:pt x="3400" y="12914"/>
                    <a:pt x="2524" y="12137"/>
                    <a:pt x="2317" y="11115"/>
                  </a:cubicBezTo>
                  <a:lnTo>
                    <a:pt x="703" y="3174"/>
                  </a:lnTo>
                  <a:cubicBezTo>
                    <a:pt x="591" y="2629"/>
                    <a:pt x="694" y="2096"/>
                    <a:pt x="983" y="1713"/>
                  </a:cubicBezTo>
                  <a:cubicBezTo>
                    <a:pt x="1217" y="1397"/>
                    <a:pt x="1577" y="1198"/>
                    <a:pt x="1970" y="1169"/>
                  </a:cubicBezTo>
                  <a:lnTo>
                    <a:pt x="9126" y="576"/>
                  </a:lnTo>
                  <a:cubicBezTo>
                    <a:pt x="9170" y="573"/>
                    <a:pt x="9211" y="570"/>
                    <a:pt x="9254" y="570"/>
                  </a:cubicBezTo>
                  <a:close/>
                  <a:moveTo>
                    <a:pt x="9262" y="0"/>
                  </a:moveTo>
                  <a:cubicBezTo>
                    <a:pt x="9201" y="0"/>
                    <a:pt x="9140" y="3"/>
                    <a:pt x="9078" y="8"/>
                  </a:cubicBezTo>
                  <a:lnTo>
                    <a:pt x="1923" y="601"/>
                  </a:lnTo>
                  <a:cubicBezTo>
                    <a:pt x="1360" y="647"/>
                    <a:pt x="864" y="920"/>
                    <a:pt x="527" y="1371"/>
                  </a:cubicBezTo>
                  <a:cubicBezTo>
                    <a:pt x="141" y="1884"/>
                    <a:pt x="1" y="2584"/>
                    <a:pt x="144" y="3288"/>
                  </a:cubicBezTo>
                  <a:lnTo>
                    <a:pt x="1758" y="11229"/>
                  </a:lnTo>
                  <a:cubicBezTo>
                    <a:pt x="2018" y="12507"/>
                    <a:pt x="3137" y="13484"/>
                    <a:pt x="4302" y="13484"/>
                  </a:cubicBezTo>
                  <a:cubicBezTo>
                    <a:pt x="4358" y="13484"/>
                    <a:pt x="4415" y="13482"/>
                    <a:pt x="4471" y="13476"/>
                  </a:cubicBezTo>
                  <a:lnTo>
                    <a:pt x="11627" y="12884"/>
                  </a:lnTo>
                  <a:cubicBezTo>
                    <a:pt x="12190" y="12838"/>
                    <a:pt x="12687" y="12564"/>
                    <a:pt x="13024" y="12114"/>
                  </a:cubicBezTo>
                  <a:cubicBezTo>
                    <a:pt x="13410" y="11601"/>
                    <a:pt x="13550" y="10901"/>
                    <a:pt x="13407" y="10197"/>
                  </a:cubicBezTo>
                  <a:lnTo>
                    <a:pt x="11793" y="2257"/>
                  </a:lnTo>
                  <a:cubicBezTo>
                    <a:pt x="11533" y="982"/>
                    <a:pt x="10424" y="0"/>
                    <a:pt x="92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56"/>
            <p:cNvSpPr/>
            <p:nvPr/>
          </p:nvSpPr>
          <p:spPr>
            <a:xfrm>
              <a:off x="3713350" y="3461700"/>
              <a:ext cx="329925" cy="322875"/>
            </a:xfrm>
            <a:custGeom>
              <a:avLst/>
              <a:gdLst/>
              <a:ahLst/>
              <a:cxnLst/>
              <a:rect l="l" t="t" r="r" b="b"/>
              <a:pathLst>
                <a:path w="13197" h="12915" extrusionOk="0">
                  <a:moveTo>
                    <a:pt x="9073" y="1"/>
                  </a:moveTo>
                  <a:cubicBezTo>
                    <a:pt x="9024" y="1"/>
                    <a:pt x="8974" y="3"/>
                    <a:pt x="8925" y="7"/>
                  </a:cubicBezTo>
                  <a:lnTo>
                    <a:pt x="1770" y="599"/>
                  </a:lnTo>
                  <a:cubicBezTo>
                    <a:pt x="683" y="690"/>
                    <a:pt x="1" y="1740"/>
                    <a:pt x="247" y="2947"/>
                  </a:cubicBezTo>
                  <a:lnTo>
                    <a:pt x="1860" y="10887"/>
                  </a:lnTo>
                  <a:cubicBezTo>
                    <a:pt x="2094" y="12038"/>
                    <a:pt x="3088" y="12914"/>
                    <a:pt x="4121" y="12914"/>
                  </a:cubicBezTo>
                  <a:cubicBezTo>
                    <a:pt x="4171" y="12914"/>
                    <a:pt x="4221" y="12912"/>
                    <a:pt x="4271" y="12908"/>
                  </a:cubicBezTo>
                  <a:lnTo>
                    <a:pt x="11427" y="12316"/>
                  </a:lnTo>
                  <a:cubicBezTo>
                    <a:pt x="12514" y="12225"/>
                    <a:pt x="13196" y="11175"/>
                    <a:pt x="12950" y="9969"/>
                  </a:cubicBezTo>
                  <a:lnTo>
                    <a:pt x="11336" y="2028"/>
                  </a:lnTo>
                  <a:cubicBezTo>
                    <a:pt x="11103" y="877"/>
                    <a:pt x="10108" y="1"/>
                    <a:pt x="9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56"/>
            <p:cNvSpPr/>
            <p:nvPr/>
          </p:nvSpPr>
          <p:spPr>
            <a:xfrm>
              <a:off x="3708925" y="3454575"/>
              <a:ext cx="338750" cy="337125"/>
            </a:xfrm>
            <a:custGeom>
              <a:avLst/>
              <a:gdLst/>
              <a:ahLst/>
              <a:cxnLst/>
              <a:rect l="l" t="t" r="r" b="b"/>
              <a:pathLst>
                <a:path w="13550" h="13485" extrusionOk="0">
                  <a:moveTo>
                    <a:pt x="9253" y="571"/>
                  </a:moveTo>
                  <a:lnTo>
                    <a:pt x="9253" y="571"/>
                  </a:lnTo>
                  <a:cubicBezTo>
                    <a:pt x="10155" y="571"/>
                    <a:pt x="11028" y="1351"/>
                    <a:pt x="11235" y="2370"/>
                  </a:cubicBezTo>
                  <a:lnTo>
                    <a:pt x="12849" y="10310"/>
                  </a:lnTo>
                  <a:cubicBezTo>
                    <a:pt x="12959" y="10855"/>
                    <a:pt x="12858" y="11387"/>
                    <a:pt x="12570" y="11772"/>
                  </a:cubicBezTo>
                  <a:cubicBezTo>
                    <a:pt x="12334" y="12088"/>
                    <a:pt x="11974" y="12287"/>
                    <a:pt x="11581" y="12316"/>
                  </a:cubicBezTo>
                  <a:lnTo>
                    <a:pt x="4426" y="12909"/>
                  </a:lnTo>
                  <a:cubicBezTo>
                    <a:pt x="4386" y="12912"/>
                    <a:pt x="4346" y="12913"/>
                    <a:pt x="4306" y="12913"/>
                  </a:cubicBezTo>
                  <a:cubicBezTo>
                    <a:pt x="3407" y="12913"/>
                    <a:pt x="2525" y="12136"/>
                    <a:pt x="2316" y="11115"/>
                  </a:cubicBezTo>
                  <a:lnTo>
                    <a:pt x="703" y="3174"/>
                  </a:lnTo>
                  <a:cubicBezTo>
                    <a:pt x="593" y="2629"/>
                    <a:pt x="694" y="2096"/>
                    <a:pt x="983" y="1712"/>
                  </a:cubicBezTo>
                  <a:cubicBezTo>
                    <a:pt x="1218" y="1396"/>
                    <a:pt x="1578" y="1198"/>
                    <a:pt x="1971" y="1169"/>
                  </a:cubicBezTo>
                  <a:lnTo>
                    <a:pt x="9126" y="576"/>
                  </a:lnTo>
                  <a:cubicBezTo>
                    <a:pt x="9169" y="573"/>
                    <a:pt x="9211" y="571"/>
                    <a:pt x="9253" y="571"/>
                  </a:cubicBezTo>
                  <a:close/>
                  <a:moveTo>
                    <a:pt x="9256" y="1"/>
                  </a:moveTo>
                  <a:cubicBezTo>
                    <a:pt x="9197" y="1"/>
                    <a:pt x="9138" y="3"/>
                    <a:pt x="9079" y="8"/>
                  </a:cubicBezTo>
                  <a:lnTo>
                    <a:pt x="1924" y="601"/>
                  </a:lnTo>
                  <a:cubicBezTo>
                    <a:pt x="1360" y="647"/>
                    <a:pt x="864" y="920"/>
                    <a:pt x="526" y="1370"/>
                  </a:cubicBezTo>
                  <a:cubicBezTo>
                    <a:pt x="140" y="1884"/>
                    <a:pt x="0" y="2584"/>
                    <a:pt x="145" y="3288"/>
                  </a:cubicBezTo>
                  <a:lnTo>
                    <a:pt x="1759" y="11229"/>
                  </a:lnTo>
                  <a:cubicBezTo>
                    <a:pt x="2018" y="12508"/>
                    <a:pt x="3137" y="13484"/>
                    <a:pt x="4302" y="13484"/>
                  </a:cubicBezTo>
                  <a:cubicBezTo>
                    <a:pt x="4358" y="13484"/>
                    <a:pt x="4416" y="13482"/>
                    <a:pt x="4473" y="13476"/>
                  </a:cubicBezTo>
                  <a:lnTo>
                    <a:pt x="11627" y="12884"/>
                  </a:lnTo>
                  <a:cubicBezTo>
                    <a:pt x="12191" y="12838"/>
                    <a:pt x="12687" y="12565"/>
                    <a:pt x="13025" y="12114"/>
                  </a:cubicBezTo>
                  <a:cubicBezTo>
                    <a:pt x="13411" y="11600"/>
                    <a:pt x="13550" y="10901"/>
                    <a:pt x="13407" y="10197"/>
                  </a:cubicBezTo>
                  <a:lnTo>
                    <a:pt x="11792" y="2257"/>
                  </a:lnTo>
                  <a:cubicBezTo>
                    <a:pt x="11533" y="982"/>
                    <a:pt x="10410" y="1"/>
                    <a:pt x="9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56"/>
            <p:cNvSpPr/>
            <p:nvPr/>
          </p:nvSpPr>
          <p:spPr>
            <a:xfrm>
              <a:off x="2607400" y="4017575"/>
              <a:ext cx="329900" cy="322850"/>
            </a:xfrm>
            <a:custGeom>
              <a:avLst/>
              <a:gdLst/>
              <a:ahLst/>
              <a:cxnLst/>
              <a:rect l="l" t="t" r="r" b="b"/>
              <a:pathLst>
                <a:path w="13196" h="12914" extrusionOk="0">
                  <a:moveTo>
                    <a:pt x="9075" y="1"/>
                  </a:moveTo>
                  <a:cubicBezTo>
                    <a:pt x="9025" y="1"/>
                    <a:pt x="8975" y="3"/>
                    <a:pt x="8925" y="7"/>
                  </a:cubicBezTo>
                  <a:lnTo>
                    <a:pt x="1770" y="600"/>
                  </a:lnTo>
                  <a:cubicBezTo>
                    <a:pt x="683" y="689"/>
                    <a:pt x="1" y="1741"/>
                    <a:pt x="247" y="2946"/>
                  </a:cubicBezTo>
                  <a:lnTo>
                    <a:pt x="1860" y="10887"/>
                  </a:lnTo>
                  <a:cubicBezTo>
                    <a:pt x="2093" y="12038"/>
                    <a:pt x="3088" y="12913"/>
                    <a:pt x="4121" y="12913"/>
                  </a:cubicBezTo>
                  <a:cubicBezTo>
                    <a:pt x="4171" y="12913"/>
                    <a:pt x="4221" y="12911"/>
                    <a:pt x="4271" y="12907"/>
                  </a:cubicBezTo>
                  <a:lnTo>
                    <a:pt x="11427" y="12315"/>
                  </a:lnTo>
                  <a:cubicBezTo>
                    <a:pt x="12514" y="12226"/>
                    <a:pt x="13196" y="11175"/>
                    <a:pt x="12951" y="9968"/>
                  </a:cubicBezTo>
                  <a:lnTo>
                    <a:pt x="11337" y="2027"/>
                  </a:lnTo>
                  <a:cubicBezTo>
                    <a:pt x="11103" y="877"/>
                    <a:pt x="10109" y="1"/>
                    <a:pt x="90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56"/>
            <p:cNvSpPr/>
            <p:nvPr/>
          </p:nvSpPr>
          <p:spPr>
            <a:xfrm>
              <a:off x="3007000" y="3984500"/>
              <a:ext cx="329900" cy="322850"/>
            </a:xfrm>
            <a:custGeom>
              <a:avLst/>
              <a:gdLst/>
              <a:ahLst/>
              <a:cxnLst/>
              <a:rect l="l" t="t" r="r" b="b"/>
              <a:pathLst>
                <a:path w="13196" h="12914" extrusionOk="0">
                  <a:moveTo>
                    <a:pt x="9073" y="0"/>
                  </a:moveTo>
                  <a:cubicBezTo>
                    <a:pt x="9023" y="0"/>
                    <a:pt x="8974" y="2"/>
                    <a:pt x="8924" y="6"/>
                  </a:cubicBezTo>
                  <a:lnTo>
                    <a:pt x="1769" y="599"/>
                  </a:lnTo>
                  <a:cubicBezTo>
                    <a:pt x="683" y="688"/>
                    <a:pt x="0" y="1740"/>
                    <a:pt x="245" y="2945"/>
                  </a:cubicBezTo>
                  <a:lnTo>
                    <a:pt x="1859" y="10886"/>
                  </a:lnTo>
                  <a:cubicBezTo>
                    <a:pt x="2093" y="12038"/>
                    <a:pt x="3087" y="12914"/>
                    <a:pt x="4122" y="12914"/>
                  </a:cubicBezTo>
                  <a:cubicBezTo>
                    <a:pt x="4172" y="12914"/>
                    <a:pt x="4222" y="12912"/>
                    <a:pt x="4271" y="12908"/>
                  </a:cubicBezTo>
                  <a:lnTo>
                    <a:pt x="11427" y="12315"/>
                  </a:lnTo>
                  <a:cubicBezTo>
                    <a:pt x="12512" y="12225"/>
                    <a:pt x="13195" y="11174"/>
                    <a:pt x="12950" y="9969"/>
                  </a:cubicBezTo>
                  <a:lnTo>
                    <a:pt x="11336" y="2027"/>
                  </a:lnTo>
                  <a:cubicBezTo>
                    <a:pt x="11102" y="876"/>
                    <a:pt x="10107" y="0"/>
                    <a:pt x="9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56"/>
            <p:cNvSpPr/>
            <p:nvPr/>
          </p:nvSpPr>
          <p:spPr>
            <a:xfrm>
              <a:off x="3406600" y="3951400"/>
              <a:ext cx="329875" cy="322850"/>
            </a:xfrm>
            <a:custGeom>
              <a:avLst/>
              <a:gdLst/>
              <a:ahLst/>
              <a:cxnLst/>
              <a:rect l="l" t="t" r="r" b="b"/>
              <a:pathLst>
                <a:path w="13195" h="12914" extrusionOk="0">
                  <a:moveTo>
                    <a:pt x="9073" y="0"/>
                  </a:moveTo>
                  <a:cubicBezTo>
                    <a:pt x="9023" y="0"/>
                    <a:pt x="8974" y="2"/>
                    <a:pt x="8924" y="6"/>
                  </a:cubicBezTo>
                  <a:lnTo>
                    <a:pt x="1769" y="599"/>
                  </a:lnTo>
                  <a:cubicBezTo>
                    <a:pt x="682" y="689"/>
                    <a:pt x="0" y="1740"/>
                    <a:pt x="245" y="2946"/>
                  </a:cubicBezTo>
                  <a:lnTo>
                    <a:pt x="1859" y="10886"/>
                  </a:lnTo>
                  <a:cubicBezTo>
                    <a:pt x="2093" y="12037"/>
                    <a:pt x="3086" y="12914"/>
                    <a:pt x="4121" y="12914"/>
                  </a:cubicBezTo>
                  <a:cubicBezTo>
                    <a:pt x="4171" y="12914"/>
                    <a:pt x="4221" y="12912"/>
                    <a:pt x="4271" y="12908"/>
                  </a:cubicBezTo>
                  <a:lnTo>
                    <a:pt x="11425" y="12315"/>
                  </a:lnTo>
                  <a:cubicBezTo>
                    <a:pt x="12512" y="12225"/>
                    <a:pt x="13195" y="11174"/>
                    <a:pt x="12949" y="9968"/>
                  </a:cubicBezTo>
                  <a:lnTo>
                    <a:pt x="11335" y="2028"/>
                  </a:lnTo>
                  <a:cubicBezTo>
                    <a:pt x="11101" y="876"/>
                    <a:pt x="10107" y="0"/>
                    <a:pt x="9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56"/>
            <p:cNvSpPr/>
            <p:nvPr/>
          </p:nvSpPr>
          <p:spPr>
            <a:xfrm>
              <a:off x="3806175" y="3918325"/>
              <a:ext cx="329875" cy="322825"/>
            </a:xfrm>
            <a:custGeom>
              <a:avLst/>
              <a:gdLst/>
              <a:ahLst/>
              <a:cxnLst/>
              <a:rect l="l" t="t" r="r" b="b"/>
              <a:pathLst>
                <a:path w="13195" h="12913" extrusionOk="0">
                  <a:moveTo>
                    <a:pt x="9075" y="0"/>
                  </a:moveTo>
                  <a:cubicBezTo>
                    <a:pt x="9025" y="0"/>
                    <a:pt x="8975" y="2"/>
                    <a:pt x="8925" y="6"/>
                  </a:cubicBezTo>
                  <a:lnTo>
                    <a:pt x="1769" y="599"/>
                  </a:lnTo>
                  <a:cubicBezTo>
                    <a:pt x="682" y="688"/>
                    <a:pt x="1" y="1739"/>
                    <a:pt x="246" y="2945"/>
                  </a:cubicBezTo>
                  <a:lnTo>
                    <a:pt x="1860" y="10885"/>
                  </a:lnTo>
                  <a:cubicBezTo>
                    <a:pt x="2093" y="12036"/>
                    <a:pt x="3087" y="12913"/>
                    <a:pt x="4120" y="12913"/>
                  </a:cubicBezTo>
                  <a:cubicBezTo>
                    <a:pt x="4170" y="12913"/>
                    <a:pt x="4220" y="12911"/>
                    <a:pt x="4270" y="12907"/>
                  </a:cubicBezTo>
                  <a:lnTo>
                    <a:pt x="11426" y="12314"/>
                  </a:lnTo>
                  <a:cubicBezTo>
                    <a:pt x="12513" y="12224"/>
                    <a:pt x="13194" y="11173"/>
                    <a:pt x="12949" y="9968"/>
                  </a:cubicBezTo>
                  <a:lnTo>
                    <a:pt x="11336" y="2027"/>
                  </a:lnTo>
                  <a:cubicBezTo>
                    <a:pt x="11102" y="876"/>
                    <a:pt x="10108" y="0"/>
                    <a:pt x="9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56"/>
            <p:cNvSpPr/>
            <p:nvPr/>
          </p:nvSpPr>
          <p:spPr>
            <a:xfrm>
              <a:off x="2869400" y="1956725"/>
              <a:ext cx="661875" cy="659475"/>
            </a:xfrm>
            <a:custGeom>
              <a:avLst/>
              <a:gdLst/>
              <a:ahLst/>
              <a:cxnLst/>
              <a:rect l="l" t="t" r="r" b="b"/>
              <a:pathLst>
                <a:path w="26475" h="26379" extrusionOk="0">
                  <a:moveTo>
                    <a:pt x="18267" y="143"/>
                  </a:moveTo>
                  <a:cubicBezTo>
                    <a:pt x="20333" y="143"/>
                    <a:pt x="22325" y="1903"/>
                    <a:pt x="22794" y="4204"/>
                  </a:cubicBezTo>
                  <a:lnTo>
                    <a:pt x="26073" y="20337"/>
                  </a:lnTo>
                  <a:cubicBezTo>
                    <a:pt x="26326" y="21586"/>
                    <a:pt x="26086" y="22816"/>
                    <a:pt x="25413" y="23714"/>
                  </a:cubicBezTo>
                  <a:cubicBezTo>
                    <a:pt x="24840" y="24477"/>
                    <a:pt x="23998" y="24940"/>
                    <a:pt x="23041" y="25019"/>
                  </a:cubicBezTo>
                  <a:lnTo>
                    <a:pt x="8504" y="26224"/>
                  </a:lnTo>
                  <a:cubicBezTo>
                    <a:pt x="8409" y="26231"/>
                    <a:pt x="8313" y="26235"/>
                    <a:pt x="8218" y="26235"/>
                  </a:cubicBezTo>
                  <a:cubicBezTo>
                    <a:pt x="6144" y="26235"/>
                    <a:pt x="4149" y="24480"/>
                    <a:pt x="3680" y="22174"/>
                  </a:cubicBezTo>
                  <a:lnTo>
                    <a:pt x="401" y="6042"/>
                  </a:lnTo>
                  <a:cubicBezTo>
                    <a:pt x="147" y="4792"/>
                    <a:pt x="387" y="3562"/>
                    <a:pt x="1061" y="2665"/>
                  </a:cubicBezTo>
                  <a:cubicBezTo>
                    <a:pt x="1633" y="1902"/>
                    <a:pt x="2475" y="1438"/>
                    <a:pt x="3432" y="1359"/>
                  </a:cubicBezTo>
                  <a:lnTo>
                    <a:pt x="17969" y="156"/>
                  </a:lnTo>
                  <a:cubicBezTo>
                    <a:pt x="18068" y="147"/>
                    <a:pt x="18168" y="143"/>
                    <a:pt x="18267" y="143"/>
                  </a:cubicBezTo>
                  <a:close/>
                  <a:moveTo>
                    <a:pt x="18267" y="1"/>
                  </a:moveTo>
                  <a:cubicBezTo>
                    <a:pt x="18164" y="1"/>
                    <a:pt x="18061" y="5"/>
                    <a:pt x="17958" y="13"/>
                  </a:cubicBezTo>
                  <a:lnTo>
                    <a:pt x="3421" y="1218"/>
                  </a:lnTo>
                  <a:cubicBezTo>
                    <a:pt x="2423" y="1300"/>
                    <a:pt x="1544" y="1784"/>
                    <a:pt x="947" y="2580"/>
                  </a:cubicBezTo>
                  <a:cubicBezTo>
                    <a:pt x="249" y="3509"/>
                    <a:pt x="0" y="4782"/>
                    <a:pt x="262" y="6071"/>
                  </a:cubicBezTo>
                  <a:lnTo>
                    <a:pt x="3541" y="22202"/>
                  </a:lnTo>
                  <a:cubicBezTo>
                    <a:pt x="4021" y="24569"/>
                    <a:pt x="6075" y="26378"/>
                    <a:pt x="8207" y="26378"/>
                  </a:cubicBezTo>
                  <a:cubicBezTo>
                    <a:pt x="8310" y="26378"/>
                    <a:pt x="8413" y="26374"/>
                    <a:pt x="8516" y="26365"/>
                  </a:cubicBezTo>
                  <a:lnTo>
                    <a:pt x="23052" y="25161"/>
                  </a:lnTo>
                  <a:cubicBezTo>
                    <a:pt x="24050" y="25078"/>
                    <a:pt x="24929" y="24594"/>
                    <a:pt x="25526" y="23798"/>
                  </a:cubicBezTo>
                  <a:cubicBezTo>
                    <a:pt x="26224" y="22869"/>
                    <a:pt x="26474" y="21597"/>
                    <a:pt x="26212" y="20309"/>
                  </a:cubicBezTo>
                  <a:lnTo>
                    <a:pt x="22934" y="4176"/>
                  </a:lnTo>
                  <a:cubicBezTo>
                    <a:pt x="22453" y="1809"/>
                    <a:pt x="20398" y="1"/>
                    <a:pt x="18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56"/>
            <p:cNvSpPr/>
            <p:nvPr/>
          </p:nvSpPr>
          <p:spPr>
            <a:xfrm>
              <a:off x="2915850" y="2003100"/>
              <a:ext cx="568950" cy="566750"/>
            </a:xfrm>
            <a:custGeom>
              <a:avLst/>
              <a:gdLst/>
              <a:ahLst/>
              <a:cxnLst/>
              <a:rect l="l" t="t" r="r" b="b"/>
              <a:pathLst>
                <a:path w="22758" h="22670" extrusionOk="0">
                  <a:moveTo>
                    <a:pt x="15671" y="285"/>
                  </a:moveTo>
                  <a:cubicBezTo>
                    <a:pt x="17396" y="285"/>
                    <a:pt x="19061" y="1758"/>
                    <a:pt x="19452" y="3685"/>
                  </a:cubicBezTo>
                  <a:lnTo>
                    <a:pt x="22250" y="17449"/>
                  </a:lnTo>
                  <a:cubicBezTo>
                    <a:pt x="22462" y="18492"/>
                    <a:pt x="22262" y="19518"/>
                    <a:pt x="21702" y="20265"/>
                  </a:cubicBezTo>
                  <a:cubicBezTo>
                    <a:pt x="21227" y="20897"/>
                    <a:pt x="20530" y="21281"/>
                    <a:pt x="19736" y="21346"/>
                  </a:cubicBezTo>
                  <a:lnTo>
                    <a:pt x="7334" y="22373"/>
                  </a:lnTo>
                  <a:cubicBezTo>
                    <a:pt x="7254" y="22380"/>
                    <a:pt x="7174" y="22383"/>
                    <a:pt x="7095" y="22383"/>
                  </a:cubicBezTo>
                  <a:cubicBezTo>
                    <a:pt x="5356" y="22383"/>
                    <a:pt x="3697" y="20915"/>
                    <a:pt x="3306" y="18984"/>
                  </a:cubicBezTo>
                  <a:lnTo>
                    <a:pt x="508" y="5220"/>
                  </a:lnTo>
                  <a:cubicBezTo>
                    <a:pt x="295" y="4177"/>
                    <a:pt x="496" y="3152"/>
                    <a:pt x="1056" y="2406"/>
                  </a:cubicBezTo>
                  <a:cubicBezTo>
                    <a:pt x="1530" y="1773"/>
                    <a:pt x="2229" y="1389"/>
                    <a:pt x="3021" y="1323"/>
                  </a:cubicBezTo>
                  <a:lnTo>
                    <a:pt x="15424" y="296"/>
                  </a:lnTo>
                  <a:cubicBezTo>
                    <a:pt x="15506" y="289"/>
                    <a:pt x="15588" y="286"/>
                    <a:pt x="15671" y="286"/>
                  </a:cubicBezTo>
                  <a:lnTo>
                    <a:pt x="15671" y="285"/>
                  </a:lnTo>
                  <a:close/>
                  <a:moveTo>
                    <a:pt x="15672" y="0"/>
                  </a:moveTo>
                  <a:cubicBezTo>
                    <a:pt x="15581" y="0"/>
                    <a:pt x="15491" y="4"/>
                    <a:pt x="15400" y="12"/>
                  </a:cubicBezTo>
                  <a:lnTo>
                    <a:pt x="2999" y="1039"/>
                  </a:lnTo>
                  <a:cubicBezTo>
                    <a:pt x="2123" y="1111"/>
                    <a:pt x="1352" y="1535"/>
                    <a:pt x="828" y="2233"/>
                  </a:cubicBezTo>
                  <a:cubicBezTo>
                    <a:pt x="219" y="3045"/>
                    <a:pt x="1" y="4154"/>
                    <a:pt x="229" y="5277"/>
                  </a:cubicBezTo>
                  <a:lnTo>
                    <a:pt x="3027" y="19042"/>
                  </a:lnTo>
                  <a:cubicBezTo>
                    <a:pt x="3444" y="21098"/>
                    <a:pt x="5232" y="22669"/>
                    <a:pt x="7089" y="22669"/>
                  </a:cubicBezTo>
                  <a:cubicBezTo>
                    <a:pt x="7178" y="22669"/>
                    <a:pt x="7268" y="22665"/>
                    <a:pt x="7357" y="22657"/>
                  </a:cubicBezTo>
                  <a:lnTo>
                    <a:pt x="19760" y="21630"/>
                  </a:lnTo>
                  <a:cubicBezTo>
                    <a:pt x="20635" y="21557"/>
                    <a:pt x="21405" y="21133"/>
                    <a:pt x="21929" y="20435"/>
                  </a:cubicBezTo>
                  <a:cubicBezTo>
                    <a:pt x="22539" y="19624"/>
                    <a:pt x="22757" y="18515"/>
                    <a:pt x="22529" y="17393"/>
                  </a:cubicBezTo>
                  <a:lnTo>
                    <a:pt x="19732" y="3628"/>
                  </a:lnTo>
                  <a:cubicBezTo>
                    <a:pt x="19314" y="1572"/>
                    <a:pt x="17525" y="0"/>
                    <a:pt x="15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56"/>
            <p:cNvSpPr/>
            <p:nvPr/>
          </p:nvSpPr>
          <p:spPr>
            <a:xfrm>
              <a:off x="2977800" y="2064900"/>
              <a:ext cx="445025" cy="443125"/>
            </a:xfrm>
            <a:custGeom>
              <a:avLst/>
              <a:gdLst/>
              <a:ahLst/>
              <a:cxnLst/>
              <a:rect l="l" t="t" r="r" b="b"/>
              <a:pathLst>
                <a:path w="17801" h="17725" extrusionOk="0">
                  <a:moveTo>
                    <a:pt x="12219" y="427"/>
                  </a:moveTo>
                  <a:cubicBezTo>
                    <a:pt x="13505" y="427"/>
                    <a:pt x="14746" y="1529"/>
                    <a:pt x="15038" y="2971"/>
                  </a:cubicBezTo>
                  <a:lnTo>
                    <a:pt x="17201" y="13608"/>
                  </a:lnTo>
                  <a:cubicBezTo>
                    <a:pt x="17359" y="14386"/>
                    <a:pt x="17211" y="15149"/>
                    <a:pt x="16795" y="15702"/>
                  </a:cubicBezTo>
                  <a:cubicBezTo>
                    <a:pt x="16448" y="16166"/>
                    <a:pt x="15934" y="16448"/>
                    <a:pt x="15352" y="16496"/>
                  </a:cubicBezTo>
                  <a:lnTo>
                    <a:pt x="5768" y="17290"/>
                  </a:lnTo>
                  <a:cubicBezTo>
                    <a:pt x="5706" y="17295"/>
                    <a:pt x="5644" y="17297"/>
                    <a:pt x="5582" y="17297"/>
                  </a:cubicBezTo>
                  <a:cubicBezTo>
                    <a:pt x="4297" y="17297"/>
                    <a:pt x="3057" y="16195"/>
                    <a:pt x="2764" y="14754"/>
                  </a:cubicBezTo>
                  <a:lnTo>
                    <a:pt x="602" y="4117"/>
                  </a:lnTo>
                  <a:cubicBezTo>
                    <a:pt x="444" y="3340"/>
                    <a:pt x="592" y="2578"/>
                    <a:pt x="1007" y="2024"/>
                  </a:cubicBezTo>
                  <a:cubicBezTo>
                    <a:pt x="1356" y="1560"/>
                    <a:pt x="1868" y="1278"/>
                    <a:pt x="2452" y="1229"/>
                  </a:cubicBezTo>
                  <a:lnTo>
                    <a:pt x="12036" y="436"/>
                  </a:lnTo>
                  <a:cubicBezTo>
                    <a:pt x="12097" y="430"/>
                    <a:pt x="12158" y="428"/>
                    <a:pt x="12219" y="428"/>
                  </a:cubicBezTo>
                  <a:lnTo>
                    <a:pt x="12219" y="427"/>
                  </a:lnTo>
                  <a:close/>
                  <a:moveTo>
                    <a:pt x="12216" y="0"/>
                  </a:moveTo>
                  <a:cubicBezTo>
                    <a:pt x="12144" y="0"/>
                    <a:pt x="12072" y="3"/>
                    <a:pt x="12000" y="9"/>
                  </a:cubicBezTo>
                  <a:lnTo>
                    <a:pt x="2415" y="803"/>
                  </a:lnTo>
                  <a:cubicBezTo>
                    <a:pt x="1709" y="861"/>
                    <a:pt x="1088" y="1204"/>
                    <a:pt x="665" y="1768"/>
                  </a:cubicBezTo>
                  <a:cubicBezTo>
                    <a:pt x="176" y="2418"/>
                    <a:pt x="0" y="3305"/>
                    <a:pt x="183" y="4202"/>
                  </a:cubicBezTo>
                  <a:lnTo>
                    <a:pt x="2344" y="14838"/>
                  </a:lnTo>
                  <a:cubicBezTo>
                    <a:pt x="2677" y="16475"/>
                    <a:pt x="4104" y="17724"/>
                    <a:pt x="5586" y="17724"/>
                  </a:cubicBezTo>
                  <a:cubicBezTo>
                    <a:pt x="5658" y="17724"/>
                    <a:pt x="5730" y="17721"/>
                    <a:pt x="5803" y="17715"/>
                  </a:cubicBezTo>
                  <a:lnTo>
                    <a:pt x="15386" y="16922"/>
                  </a:lnTo>
                  <a:cubicBezTo>
                    <a:pt x="16092" y="16863"/>
                    <a:pt x="16714" y="16521"/>
                    <a:pt x="17137" y="15958"/>
                  </a:cubicBezTo>
                  <a:cubicBezTo>
                    <a:pt x="17626" y="15307"/>
                    <a:pt x="17801" y="14420"/>
                    <a:pt x="17619" y="13523"/>
                  </a:cubicBezTo>
                  <a:lnTo>
                    <a:pt x="15457" y="2886"/>
                  </a:lnTo>
                  <a:cubicBezTo>
                    <a:pt x="15124" y="1250"/>
                    <a:pt x="13698" y="0"/>
                    <a:pt x="122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56"/>
            <p:cNvSpPr/>
            <p:nvPr/>
          </p:nvSpPr>
          <p:spPr>
            <a:xfrm>
              <a:off x="3035375" y="2125025"/>
              <a:ext cx="329900" cy="322850"/>
            </a:xfrm>
            <a:custGeom>
              <a:avLst/>
              <a:gdLst/>
              <a:ahLst/>
              <a:cxnLst/>
              <a:rect l="l" t="t" r="r" b="b"/>
              <a:pathLst>
                <a:path w="13196" h="12914" extrusionOk="0">
                  <a:moveTo>
                    <a:pt x="9075" y="1"/>
                  </a:moveTo>
                  <a:cubicBezTo>
                    <a:pt x="9025" y="1"/>
                    <a:pt x="8975" y="3"/>
                    <a:pt x="8925" y="7"/>
                  </a:cubicBezTo>
                  <a:lnTo>
                    <a:pt x="1769" y="600"/>
                  </a:lnTo>
                  <a:cubicBezTo>
                    <a:pt x="684" y="690"/>
                    <a:pt x="1" y="1739"/>
                    <a:pt x="246" y="2946"/>
                  </a:cubicBezTo>
                  <a:lnTo>
                    <a:pt x="1860" y="10887"/>
                  </a:lnTo>
                  <a:cubicBezTo>
                    <a:pt x="2093" y="12037"/>
                    <a:pt x="3087" y="12914"/>
                    <a:pt x="4121" y="12914"/>
                  </a:cubicBezTo>
                  <a:cubicBezTo>
                    <a:pt x="4171" y="12914"/>
                    <a:pt x="4221" y="12911"/>
                    <a:pt x="4271" y="12907"/>
                  </a:cubicBezTo>
                  <a:lnTo>
                    <a:pt x="11426" y="12315"/>
                  </a:lnTo>
                  <a:cubicBezTo>
                    <a:pt x="12513" y="12226"/>
                    <a:pt x="13196" y="11175"/>
                    <a:pt x="12950" y="9968"/>
                  </a:cubicBezTo>
                  <a:lnTo>
                    <a:pt x="11336" y="2027"/>
                  </a:lnTo>
                  <a:cubicBezTo>
                    <a:pt x="11102" y="877"/>
                    <a:pt x="10108" y="1"/>
                    <a:pt x="90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56"/>
            <p:cNvSpPr/>
            <p:nvPr/>
          </p:nvSpPr>
          <p:spPr>
            <a:xfrm>
              <a:off x="3196700" y="2253450"/>
              <a:ext cx="1213625" cy="391975"/>
            </a:xfrm>
            <a:custGeom>
              <a:avLst/>
              <a:gdLst/>
              <a:ahLst/>
              <a:cxnLst/>
              <a:rect l="l" t="t" r="r" b="b"/>
              <a:pathLst>
                <a:path w="48545" h="15679" extrusionOk="0">
                  <a:moveTo>
                    <a:pt x="8438" y="0"/>
                  </a:moveTo>
                  <a:cubicBezTo>
                    <a:pt x="8413" y="0"/>
                    <a:pt x="8389" y="1"/>
                    <a:pt x="8366" y="2"/>
                  </a:cubicBezTo>
                  <a:cubicBezTo>
                    <a:pt x="6950" y="62"/>
                    <a:pt x="1868" y="741"/>
                    <a:pt x="903" y="1258"/>
                  </a:cubicBezTo>
                  <a:cubicBezTo>
                    <a:pt x="0" y="1742"/>
                    <a:pt x="224" y="2188"/>
                    <a:pt x="672" y="2188"/>
                  </a:cubicBezTo>
                  <a:cubicBezTo>
                    <a:pt x="703" y="2188"/>
                    <a:pt x="735" y="2186"/>
                    <a:pt x="768" y="2181"/>
                  </a:cubicBezTo>
                  <a:lnTo>
                    <a:pt x="6104" y="1468"/>
                  </a:lnTo>
                  <a:lnTo>
                    <a:pt x="8899" y="3033"/>
                  </a:lnTo>
                  <a:cubicBezTo>
                    <a:pt x="8899" y="3033"/>
                    <a:pt x="7175" y="4721"/>
                    <a:pt x="7080" y="5864"/>
                  </a:cubicBezTo>
                  <a:cubicBezTo>
                    <a:pt x="6855" y="8566"/>
                    <a:pt x="6897" y="9301"/>
                    <a:pt x="7440" y="9301"/>
                  </a:cubicBezTo>
                  <a:cubicBezTo>
                    <a:pt x="7471" y="9301"/>
                    <a:pt x="7504" y="9299"/>
                    <a:pt x="7538" y="9294"/>
                  </a:cubicBezTo>
                  <a:cubicBezTo>
                    <a:pt x="8174" y="9209"/>
                    <a:pt x="8257" y="5964"/>
                    <a:pt x="8257" y="5964"/>
                  </a:cubicBezTo>
                  <a:lnTo>
                    <a:pt x="8732" y="5643"/>
                  </a:lnTo>
                  <a:lnTo>
                    <a:pt x="9182" y="8040"/>
                  </a:lnTo>
                  <a:cubicBezTo>
                    <a:pt x="9182" y="8040"/>
                    <a:pt x="9433" y="8378"/>
                    <a:pt x="9705" y="8378"/>
                  </a:cubicBezTo>
                  <a:cubicBezTo>
                    <a:pt x="9859" y="8378"/>
                    <a:pt x="10019" y="8269"/>
                    <a:pt x="10144" y="7929"/>
                  </a:cubicBezTo>
                  <a:cubicBezTo>
                    <a:pt x="10386" y="7275"/>
                    <a:pt x="9910" y="5743"/>
                    <a:pt x="9910" y="5743"/>
                  </a:cubicBezTo>
                  <a:lnTo>
                    <a:pt x="10841" y="4972"/>
                  </a:lnTo>
                  <a:cubicBezTo>
                    <a:pt x="10841" y="4972"/>
                    <a:pt x="11078" y="6962"/>
                    <a:pt x="11528" y="7208"/>
                  </a:cubicBezTo>
                  <a:cubicBezTo>
                    <a:pt x="11628" y="7264"/>
                    <a:pt x="11725" y="7289"/>
                    <a:pt x="11813" y="7289"/>
                  </a:cubicBezTo>
                  <a:cubicBezTo>
                    <a:pt x="12047" y="7289"/>
                    <a:pt x="12211" y="7105"/>
                    <a:pt x="12174" y="6828"/>
                  </a:cubicBezTo>
                  <a:cubicBezTo>
                    <a:pt x="12123" y="6446"/>
                    <a:pt x="11898" y="4970"/>
                    <a:pt x="11898" y="4970"/>
                  </a:cubicBezTo>
                  <a:lnTo>
                    <a:pt x="13550" y="3963"/>
                  </a:lnTo>
                  <a:cubicBezTo>
                    <a:pt x="13550" y="3963"/>
                    <a:pt x="40134" y="15155"/>
                    <a:pt x="42904" y="15561"/>
                  </a:cubicBezTo>
                  <a:cubicBezTo>
                    <a:pt x="43480" y="15645"/>
                    <a:pt x="44060" y="15679"/>
                    <a:pt x="44618" y="15679"/>
                  </a:cubicBezTo>
                  <a:cubicBezTo>
                    <a:pt x="46743" y="15679"/>
                    <a:pt x="48545" y="15194"/>
                    <a:pt x="48545" y="15194"/>
                  </a:cubicBezTo>
                  <a:lnTo>
                    <a:pt x="44926" y="8436"/>
                  </a:lnTo>
                  <a:cubicBezTo>
                    <a:pt x="44926" y="8436"/>
                    <a:pt x="18768" y="2363"/>
                    <a:pt x="17302" y="2041"/>
                  </a:cubicBezTo>
                  <a:cubicBezTo>
                    <a:pt x="15861" y="1725"/>
                    <a:pt x="9975" y="0"/>
                    <a:pt x="84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56"/>
            <p:cNvSpPr/>
            <p:nvPr/>
          </p:nvSpPr>
          <p:spPr>
            <a:xfrm>
              <a:off x="3195500" y="2246325"/>
              <a:ext cx="1223275" cy="406250"/>
            </a:xfrm>
            <a:custGeom>
              <a:avLst/>
              <a:gdLst/>
              <a:ahLst/>
              <a:cxnLst/>
              <a:rect l="l" t="t" r="r" b="b"/>
              <a:pathLst>
                <a:path w="48931" h="16250" extrusionOk="0">
                  <a:moveTo>
                    <a:pt x="8486" y="570"/>
                  </a:moveTo>
                  <a:cubicBezTo>
                    <a:pt x="9536" y="570"/>
                    <a:pt x="12904" y="1460"/>
                    <a:pt x="15148" y="2055"/>
                  </a:cubicBezTo>
                  <a:cubicBezTo>
                    <a:pt x="16110" y="2311"/>
                    <a:pt x="16869" y="2511"/>
                    <a:pt x="17289" y="2604"/>
                  </a:cubicBezTo>
                  <a:cubicBezTo>
                    <a:pt x="18685" y="2910"/>
                    <a:pt x="42814" y="8511"/>
                    <a:pt x="44785" y="8969"/>
                  </a:cubicBezTo>
                  <a:lnTo>
                    <a:pt x="48167" y="15288"/>
                  </a:lnTo>
                  <a:cubicBezTo>
                    <a:pt x="47548" y="15423"/>
                    <a:pt x="46186" y="15678"/>
                    <a:pt x="44663" y="15678"/>
                  </a:cubicBezTo>
                  <a:cubicBezTo>
                    <a:pt x="44118" y="15678"/>
                    <a:pt x="43552" y="15645"/>
                    <a:pt x="42993" y="15563"/>
                  </a:cubicBezTo>
                  <a:cubicBezTo>
                    <a:pt x="40291" y="15168"/>
                    <a:pt x="13974" y="4099"/>
                    <a:pt x="13709" y="3987"/>
                  </a:cubicBezTo>
                  <a:cubicBezTo>
                    <a:pt x="13674" y="3972"/>
                    <a:pt x="13636" y="3965"/>
                    <a:pt x="13598" y="3965"/>
                  </a:cubicBezTo>
                  <a:cubicBezTo>
                    <a:pt x="13597" y="3965"/>
                    <a:pt x="13595" y="3965"/>
                    <a:pt x="13593" y="3965"/>
                  </a:cubicBezTo>
                  <a:cubicBezTo>
                    <a:pt x="13542" y="3965"/>
                    <a:pt x="13492" y="3980"/>
                    <a:pt x="13450" y="4006"/>
                  </a:cubicBezTo>
                  <a:lnTo>
                    <a:pt x="11797" y="5012"/>
                  </a:lnTo>
                  <a:cubicBezTo>
                    <a:pt x="11699" y="5072"/>
                    <a:pt x="11646" y="5185"/>
                    <a:pt x="11664" y="5299"/>
                  </a:cubicBezTo>
                  <a:cubicBezTo>
                    <a:pt x="11664" y="5299"/>
                    <a:pt x="11887" y="6771"/>
                    <a:pt x="11938" y="7151"/>
                  </a:cubicBezTo>
                  <a:cubicBezTo>
                    <a:pt x="11946" y="7212"/>
                    <a:pt x="11936" y="7261"/>
                    <a:pt x="11911" y="7278"/>
                  </a:cubicBezTo>
                  <a:cubicBezTo>
                    <a:pt x="11899" y="7286"/>
                    <a:pt x="11881" y="7290"/>
                    <a:pt x="11859" y="7290"/>
                  </a:cubicBezTo>
                  <a:cubicBezTo>
                    <a:pt x="11821" y="7290"/>
                    <a:pt x="11771" y="7278"/>
                    <a:pt x="11714" y="7246"/>
                  </a:cubicBezTo>
                  <a:cubicBezTo>
                    <a:pt x="11539" y="7128"/>
                    <a:pt x="11285" y="6183"/>
                    <a:pt x="11170" y="5225"/>
                  </a:cubicBezTo>
                  <a:cubicBezTo>
                    <a:pt x="11152" y="5072"/>
                    <a:pt x="11022" y="4973"/>
                    <a:pt x="10886" y="4973"/>
                  </a:cubicBezTo>
                  <a:cubicBezTo>
                    <a:pt x="10824" y="4973"/>
                    <a:pt x="10760" y="4994"/>
                    <a:pt x="10706" y="5040"/>
                  </a:cubicBezTo>
                  <a:lnTo>
                    <a:pt x="9775" y="5810"/>
                  </a:lnTo>
                  <a:cubicBezTo>
                    <a:pt x="9686" y="5884"/>
                    <a:pt x="9649" y="6003"/>
                    <a:pt x="9684" y="6114"/>
                  </a:cubicBezTo>
                  <a:cubicBezTo>
                    <a:pt x="9857" y="6670"/>
                    <a:pt x="10075" y="7707"/>
                    <a:pt x="9924" y="8116"/>
                  </a:cubicBezTo>
                  <a:cubicBezTo>
                    <a:pt x="9849" y="8321"/>
                    <a:pt x="9776" y="8375"/>
                    <a:pt x="9757" y="8378"/>
                  </a:cubicBezTo>
                  <a:cubicBezTo>
                    <a:pt x="9754" y="8378"/>
                    <a:pt x="9751" y="8379"/>
                    <a:pt x="9748" y="8379"/>
                  </a:cubicBezTo>
                  <a:cubicBezTo>
                    <a:pt x="9685" y="8379"/>
                    <a:pt x="9580" y="8297"/>
                    <a:pt x="9495" y="8201"/>
                  </a:cubicBezTo>
                  <a:lnTo>
                    <a:pt x="9059" y="5875"/>
                  </a:lnTo>
                  <a:cubicBezTo>
                    <a:pt x="9033" y="5733"/>
                    <a:pt x="8909" y="5643"/>
                    <a:pt x="8778" y="5643"/>
                  </a:cubicBezTo>
                  <a:cubicBezTo>
                    <a:pt x="8724" y="5643"/>
                    <a:pt x="8669" y="5658"/>
                    <a:pt x="8619" y="5692"/>
                  </a:cubicBezTo>
                  <a:lnTo>
                    <a:pt x="8145" y="6014"/>
                  </a:lnTo>
                  <a:cubicBezTo>
                    <a:pt x="8069" y="6066"/>
                    <a:pt x="8023" y="6150"/>
                    <a:pt x="8021" y="6243"/>
                  </a:cubicBezTo>
                  <a:cubicBezTo>
                    <a:pt x="7982" y="7714"/>
                    <a:pt x="7749" y="9147"/>
                    <a:pt x="7548" y="9296"/>
                  </a:cubicBezTo>
                  <a:cubicBezTo>
                    <a:pt x="7529" y="9299"/>
                    <a:pt x="7507" y="9301"/>
                    <a:pt x="7486" y="9301"/>
                  </a:cubicBezTo>
                  <a:cubicBezTo>
                    <a:pt x="7458" y="9301"/>
                    <a:pt x="7433" y="9297"/>
                    <a:pt x="7420" y="9284"/>
                  </a:cubicBezTo>
                  <a:cubicBezTo>
                    <a:pt x="7172" y="9047"/>
                    <a:pt x="7322" y="7247"/>
                    <a:pt x="7411" y="6172"/>
                  </a:cubicBezTo>
                  <a:cubicBezTo>
                    <a:pt x="7482" y="5323"/>
                    <a:pt x="8688" y="3971"/>
                    <a:pt x="9147" y="3523"/>
                  </a:cubicBezTo>
                  <a:cubicBezTo>
                    <a:pt x="9283" y="3390"/>
                    <a:pt x="9252" y="3164"/>
                    <a:pt x="9087" y="3071"/>
                  </a:cubicBezTo>
                  <a:lnTo>
                    <a:pt x="6292" y="1505"/>
                  </a:lnTo>
                  <a:cubicBezTo>
                    <a:pt x="6249" y="1481"/>
                    <a:pt x="6202" y="1468"/>
                    <a:pt x="6154" y="1468"/>
                  </a:cubicBezTo>
                  <a:cubicBezTo>
                    <a:pt x="6141" y="1468"/>
                    <a:pt x="6128" y="1469"/>
                    <a:pt x="6115" y="1471"/>
                  </a:cubicBezTo>
                  <a:lnTo>
                    <a:pt x="778" y="2184"/>
                  </a:lnTo>
                  <a:cubicBezTo>
                    <a:pt x="756" y="2186"/>
                    <a:pt x="733" y="2189"/>
                    <a:pt x="712" y="2189"/>
                  </a:cubicBezTo>
                  <a:cubicBezTo>
                    <a:pt x="676" y="2188"/>
                    <a:pt x="649" y="2185"/>
                    <a:pt x="633" y="2185"/>
                  </a:cubicBezTo>
                  <a:cubicBezTo>
                    <a:pt x="621" y="2185"/>
                    <a:pt x="614" y="2186"/>
                    <a:pt x="614" y="2192"/>
                  </a:cubicBezTo>
                  <a:lnTo>
                    <a:pt x="614" y="2192"/>
                  </a:lnTo>
                  <a:cubicBezTo>
                    <a:pt x="617" y="2152"/>
                    <a:pt x="713" y="1994"/>
                    <a:pt x="1085" y="1795"/>
                  </a:cubicBezTo>
                  <a:cubicBezTo>
                    <a:pt x="1995" y="1307"/>
                    <a:pt x="7012" y="631"/>
                    <a:pt x="8425" y="571"/>
                  </a:cubicBezTo>
                  <a:cubicBezTo>
                    <a:pt x="8444" y="571"/>
                    <a:pt x="8464" y="570"/>
                    <a:pt x="8486" y="570"/>
                  </a:cubicBezTo>
                  <a:close/>
                  <a:moveTo>
                    <a:pt x="8484" y="1"/>
                  </a:moveTo>
                  <a:cubicBezTo>
                    <a:pt x="8455" y="1"/>
                    <a:pt x="8427" y="1"/>
                    <a:pt x="8401" y="2"/>
                  </a:cubicBezTo>
                  <a:cubicBezTo>
                    <a:pt x="7065" y="59"/>
                    <a:pt x="1874" y="726"/>
                    <a:pt x="817" y="1293"/>
                  </a:cubicBezTo>
                  <a:cubicBezTo>
                    <a:pt x="8" y="1726"/>
                    <a:pt x="1" y="2142"/>
                    <a:pt x="68" y="2353"/>
                  </a:cubicBezTo>
                  <a:cubicBezTo>
                    <a:pt x="149" y="2604"/>
                    <a:pt x="402" y="2758"/>
                    <a:pt x="715" y="2758"/>
                  </a:cubicBezTo>
                  <a:cubicBezTo>
                    <a:pt x="760" y="2758"/>
                    <a:pt x="806" y="2755"/>
                    <a:pt x="853" y="2748"/>
                  </a:cubicBezTo>
                  <a:lnTo>
                    <a:pt x="6095" y="2049"/>
                  </a:lnTo>
                  <a:lnTo>
                    <a:pt x="8486" y="3388"/>
                  </a:lnTo>
                  <a:cubicBezTo>
                    <a:pt x="7980" y="3929"/>
                    <a:pt x="6923" y="5169"/>
                    <a:pt x="6844" y="6126"/>
                  </a:cubicBezTo>
                  <a:cubicBezTo>
                    <a:pt x="6647" y="8488"/>
                    <a:pt x="6646" y="9335"/>
                    <a:pt x="7026" y="9699"/>
                  </a:cubicBezTo>
                  <a:cubicBezTo>
                    <a:pt x="7148" y="9814"/>
                    <a:pt x="7303" y="9871"/>
                    <a:pt x="7489" y="9871"/>
                  </a:cubicBezTo>
                  <a:cubicBezTo>
                    <a:pt x="7532" y="9871"/>
                    <a:pt x="7577" y="9868"/>
                    <a:pt x="7624" y="9862"/>
                  </a:cubicBezTo>
                  <a:cubicBezTo>
                    <a:pt x="8321" y="9770"/>
                    <a:pt x="8533" y="7988"/>
                    <a:pt x="8584" y="6436"/>
                  </a:cubicBezTo>
                  <a:lnTo>
                    <a:pt x="8950" y="8378"/>
                  </a:lnTo>
                  <a:cubicBezTo>
                    <a:pt x="8958" y="8421"/>
                    <a:pt x="8974" y="8460"/>
                    <a:pt x="9000" y="8495"/>
                  </a:cubicBezTo>
                  <a:cubicBezTo>
                    <a:pt x="9037" y="8545"/>
                    <a:pt x="9351" y="8948"/>
                    <a:pt x="9754" y="8948"/>
                  </a:cubicBezTo>
                  <a:cubicBezTo>
                    <a:pt x="9781" y="8948"/>
                    <a:pt x="9809" y="8946"/>
                    <a:pt x="9838" y="8942"/>
                  </a:cubicBezTo>
                  <a:cubicBezTo>
                    <a:pt x="10111" y="8903"/>
                    <a:pt x="10320" y="8691"/>
                    <a:pt x="10459" y="8314"/>
                  </a:cubicBezTo>
                  <a:cubicBezTo>
                    <a:pt x="10681" y="7711"/>
                    <a:pt x="10410" y="6586"/>
                    <a:pt x="10283" y="6130"/>
                  </a:cubicBezTo>
                  <a:lnTo>
                    <a:pt x="10678" y="5804"/>
                  </a:lnTo>
                  <a:cubicBezTo>
                    <a:pt x="10796" y="6528"/>
                    <a:pt x="11029" y="7518"/>
                    <a:pt x="11438" y="7744"/>
                  </a:cubicBezTo>
                  <a:cubicBezTo>
                    <a:pt x="11579" y="7822"/>
                    <a:pt x="11724" y="7860"/>
                    <a:pt x="11862" y="7860"/>
                  </a:cubicBezTo>
                  <a:cubicBezTo>
                    <a:pt x="11997" y="7860"/>
                    <a:pt x="12126" y="7823"/>
                    <a:pt x="12235" y="7748"/>
                  </a:cubicBezTo>
                  <a:cubicBezTo>
                    <a:pt x="12441" y="7607"/>
                    <a:pt x="12542" y="7357"/>
                    <a:pt x="12505" y="7077"/>
                  </a:cubicBezTo>
                  <a:cubicBezTo>
                    <a:pt x="12464" y="6779"/>
                    <a:pt x="12319" y="5812"/>
                    <a:pt x="12257" y="5401"/>
                  </a:cubicBezTo>
                  <a:lnTo>
                    <a:pt x="13623" y="4569"/>
                  </a:lnTo>
                  <a:cubicBezTo>
                    <a:pt x="15894" y="5524"/>
                    <a:pt x="40209" y="15732"/>
                    <a:pt x="42911" y="16127"/>
                  </a:cubicBezTo>
                  <a:cubicBezTo>
                    <a:pt x="43507" y="16214"/>
                    <a:pt x="44107" y="16249"/>
                    <a:pt x="44681" y="16249"/>
                  </a:cubicBezTo>
                  <a:cubicBezTo>
                    <a:pt x="46796" y="16249"/>
                    <a:pt x="48574" y="15780"/>
                    <a:pt x="48666" y="15755"/>
                  </a:cubicBezTo>
                  <a:cubicBezTo>
                    <a:pt x="48843" y="15707"/>
                    <a:pt x="48930" y="15507"/>
                    <a:pt x="48843" y="15345"/>
                  </a:cubicBezTo>
                  <a:lnTo>
                    <a:pt x="45225" y="8587"/>
                  </a:lnTo>
                  <a:cubicBezTo>
                    <a:pt x="45187" y="8515"/>
                    <a:pt x="45118" y="8463"/>
                    <a:pt x="45039" y="8444"/>
                  </a:cubicBezTo>
                  <a:cubicBezTo>
                    <a:pt x="44777" y="8383"/>
                    <a:pt x="18861" y="2366"/>
                    <a:pt x="17411" y="2048"/>
                  </a:cubicBezTo>
                  <a:cubicBezTo>
                    <a:pt x="17004" y="1958"/>
                    <a:pt x="16210" y="1748"/>
                    <a:pt x="15294" y="1505"/>
                  </a:cubicBezTo>
                  <a:cubicBezTo>
                    <a:pt x="12892" y="869"/>
                    <a:pt x="9618" y="1"/>
                    <a:pt x="8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56"/>
            <p:cNvSpPr/>
            <p:nvPr/>
          </p:nvSpPr>
          <p:spPr>
            <a:xfrm>
              <a:off x="6187450" y="2827100"/>
              <a:ext cx="128925" cy="146200"/>
            </a:xfrm>
            <a:custGeom>
              <a:avLst/>
              <a:gdLst/>
              <a:ahLst/>
              <a:cxnLst/>
              <a:rect l="l" t="t" r="r" b="b"/>
              <a:pathLst>
                <a:path w="5157" h="5848" extrusionOk="0">
                  <a:moveTo>
                    <a:pt x="2936" y="1"/>
                  </a:moveTo>
                  <a:cubicBezTo>
                    <a:pt x="2414" y="1"/>
                    <a:pt x="1888" y="246"/>
                    <a:pt x="1778" y="679"/>
                  </a:cubicBezTo>
                  <a:cubicBezTo>
                    <a:pt x="1778" y="679"/>
                    <a:pt x="1" y="3503"/>
                    <a:pt x="462" y="3729"/>
                  </a:cubicBezTo>
                  <a:cubicBezTo>
                    <a:pt x="484" y="3740"/>
                    <a:pt x="509" y="3745"/>
                    <a:pt x="537" y="3745"/>
                  </a:cubicBezTo>
                  <a:cubicBezTo>
                    <a:pt x="1095" y="3745"/>
                    <a:pt x="2776" y="1695"/>
                    <a:pt x="2776" y="1695"/>
                  </a:cubicBezTo>
                  <a:lnTo>
                    <a:pt x="2776" y="1695"/>
                  </a:lnTo>
                  <a:lnTo>
                    <a:pt x="1864" y="4547"/>
                  </a:lnTo>
                  <a:cubicBezTo>
                    <a:pt x="1864" y="4547"/>
                    <a:pt x="1839" y="4771"/>
                    <a:pt x="2070" y="4771"/>
                  </a:cubicBezTo>
                  <a:cubicBezTo>
                    <a:pt x="2213" y="4771"/>
                    <a:pt x="2451" y="4687"/>
                    <a:pt x="2851" y="4415"/>
                  </a:cubicBezTo>
                  <a:cubicBezTo>
                    <a:pt x="3518" y="3962"/>
                    <a:pt x="3664" y="3062"/>
                    <a:pt x="3682" y="2461"/>
                  </a:cubicBezTo>
                  <a:lnTo>
                    <a:pt x="3682" y="2461"/>
                  </a:lnTo>
                  <a:lnTo>
                    <a:pt x="3774" y="4867"/>
                  </a:lnTo>
                  <a:cubicBezTo>
                    <a:pt x="3774" y="4867"/>
                    <a:pt x="3138" y="5847"/>
                    <a:pt x="3895" y="5847"/>
                  </a:cubicBezTo>
                  <a:cubicBezTo>
                    <a:pt x="3940" y="5847"/>
                    <a:pt x="3991" y="5844"/>
                    <a:pt x="4047" y="5836"/>
                  </a:cubicBezTo>
                  <a:cubicBezTo>
                    <a:pt x="5035" y="5704"/>
                    <a:pt x="5156" y="3388"/>
                    <a:pt x="5062" y="2683"/>
                  </a:cubicBezTo>
                  <a:cubicBezTo>
                    <a:pt x="4969" y="1977"/>
                    <a:pt x="4413" y="1046"/>
                    <a:pt x="3895" y="396"/>
                  </a:cubicBezTo>
                  <a:cubicBezTo>
                    <a:pt x="3680" y="126"/>
                    <a:pt x="3309" y="1"/>
                    <a:pt x="29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56"/>
            <p:cNvSpPr/>
            <p:nvPr/>
          </p:nvSpPr>
          <p:spPr>
            <a:xfrm>
              <a:off x="6186375" y="2820025"/>
              <a:ext cx="136125" cy="160350"/>
            </a:xfrm>
            <a:custGeom>
              <a:avLst/>
              <a:gdLst/>
              <a:ahLst/>
              <a:cxnLst/>
              <a:rect l="l" t="t" r="r" b="b"/>
              <a:pathLst>
                <a:path w="5445" h="6414" extrusionOk="0">
                  <a:moveTo>
                    <a:pt x="2980" y="568"/>
                  </a:moveTo>
                  <a:cubicBezTo>
                    <a:pt x="3289" y="568"/>
                    <a:pt x="3570" y="673"/>
                    <a:pt x="3716" y="856"/>
                  </a:cubicBezTo>
                  <a:cubicBezTo>
                    <a:pt x="4171" y="1427"/>
                    <a:pt x="4735" y="2331"/>
                    <a:pt x="4824" y="3003"/>
                  </a:cubicBezTo>
                  <a:cubicBezTo>
                    <a:pt x="4865" y="3312"/>
                    <a:pt x="4862" y="4042"/>
                    <a:pt x="4726" y="4699"/>
                  </a:cubicBezTo>
                  <a:cubicBezTo>
                    <a:pt x="4583" y="5383"/>
                    <a:pt x="4338" y="5797"/>
                    <a:pt x="4054" y="5836"/>
                  </a:cubicBezTo>
                  <a:cubicBezTo>
                    <a:pt x="4011" y="5842"/>
                    <a:pt x="3967" y="5845"/>
                    <a:pt x="3924" y="5845"/>
                  </a:cubicBezTo>
                  <a:cubicBezTo>
                    <a:pt x="3902" y="5845"/>
                    <a:pt x="3881" y="5844"/>
                    <a:pt x="3859" y="5843"/>
                  </a:cubicBezTo>
                  <a:lnTo>
                    <a:pt x="3854" y="5843"/>
                  </a:lnTo>
                  <a:cubicBezTo>
                    <a:pt x="3835" y="5759"/>
                    <a:pt x="3932" y="5497"/>
                    <a:pt x="4057" y="5303"/>
                  </a:cubicBezTo>
                  <a:cubicBezTo>
                    <a:pt x="4089" y="5255"/>
                    <a:pt x="4105" y="5196"/>
                    <a:pt x="4103" y="5138"/>
                  </a:cubicBezTo>
                  <a:lnTo>
                    <a:pt x="4012" y="2753"/>
                  </a:lnTo>
                  <a:cubicBezTo>
                    <a:pt x="4020" y="2538"/>
                    <a:pt x="4011" y="2323"/>
                    <a:pt x="3986" y="2109"/>
                  </a:cubicBezTo>
                  <a:cubicBezTo>
                    <a:pt x="3968" y="1967"/>
                    <a:pt x="3843" y="1862"/>
                    <a:pt x="3706" y="1862"/>
                  </a:cubicBezTo>
                  <a:cubicBezTo>
                    <a:pt x="3698" y="1862"/>
                    <a:pt x="3689" y="1862"/>
                    <a:pt x="3680" y="1863"/>
                  </a:cubicBezTo>
                  <a:cubicBezTo>
                    <a:pt x="3528" y="1877"/>
                    <a:pt x="3414" y="2006"/>
                    <a:pt x="3419" y="2158"/>
                  </a:cubicBezTo>
                  <a:lnTo>
                    <a:pt x="3442" y="2757"/>
                  </a:lnTo>
                  <a:cubicBezTo>
                    <a:pt x="3425" y="3297"/>
                    <a:pt x="3295" y="4082"/>
                    <a:pt x="2735" y="4462"/>
                  </a:cubicBezTo>
                  <a:cubicBezTo>
                    <a:pt x="2489" y="4629"/>
                    <a:pt x="2330" y="4706"/>
                    <a:pt x="2235" y="4741"/>
                  </a:cubicBezTo>
                  <a:lnTo>
                    <a:pt x="3091" y="2065"/>
                  </a:lnTo>
                  <a:cubicBezTo>
                    <a:pt x="3133" y="1934"/>
                    <a:pt x="3076" y="1793"/>
                    <a:pt x="2955" y="1728"/>
                  </a:cubicBezTo>
                  <a:cubicBezTo>
                    <a:pt x="2913" y="1704"/>
                    <a:pt x="2866" y="1693"/>
                    <a:pt x="2820" y="1693"/>
                  </a:cubicBezTo>
                  <a:cubicBezTo>
                    <a:pt x="2737" y="1693"/>
                    <a:pt x="2655" y="1729"/>
                    <a:pt x="2600" y="1798"/>
                  </a:cubicBezTo>
                  <a:cubicBezTo>
                    <a:pt x="1854" y="2706"/>
                    <a:pt x="1045" y="3506"/>
                    <a:pt x="729" y="3708"/>
                  </a:cubicBezTo>
                  <a:cubicBezTo>
                    <a:pt x="835" y="3249"/>
                    <a:pt x="1455" y="2077"/>
                    <a:pt x="2063" y="1114"/>
                  </a:cubicBezTo>
                  <a:cubicBezTo>
                    <a:pt x="2078" y="1089"/>
                    <a:pt x="2091" y="1061"/>
                    <a:pt x="2098" y="1032"/>
                  </a:cubicBezTo>
                  <a:cubicBezTo>
                    <a:pt x="2159" y="794"/>
                    <a:pt x="2442" y="652"/>
                    <a:pt x="2687" y="599"/>
                  </a:cubicBezTo>
                  <a:cubicBezTo>
                    <a:pt x="2785" y="578"/>
                    <a:pt x="2884" y="568"/>
                    <a:pt x="2980" y="568"/>
                  </a:cubicBezTo>
                  <a:close/>
                  <a:moveTo>
                    <a:pt x="2972" y="0"/>
                  </a:moveTo>
                  <a:cubicBezTo>
                    <a:pt x="2831" y="0"/>
                    <a:pt x="2694" y="15"/>
                    <a:pt x="2567" y="43"/>
                  </a:cubicBezTo>
                  <a:cubicBezTo>
                    <a:pt x="2053" y="154"/>
                    <a:pt x="1680" y="452"/>
                    <a:pt x="1558" y="845"/>
                  </a:cubicBezTo>
                  <a:cubicBezTo>
                    <a:pt x="1066" y="1629"/>
                    <a:pt x="1" y="3424"/>
                    <a:pt x="165" y="4003"/>
                  </a:cubicBezTo>
                  <a:cubicBezTo>
                    <a:pt x="195" y="4118"/>
                    <a:pt x="274" y="4214"/>
                    <a:pt x="380" y="4267"/>
                  </a:cubicBezTo>
                  <a:cubicBezTo>
                    <a:pt x="419" y="4286"/>
                    <a:pt x="476" y="4314"/>
                    <a:pt x="567" y="4314"/>
                  </a:cubicBezTo>
                  <a:cubicBezTo>
                    <a:pt x="796" y="4314"/>
                    <a:pt x="1238" y="4136"/>
                    <a:pt x="2134" y="3194"/>
                  </a:cubicBezTo>
                  <a:lnTo>
                    <a:pt x="2134" y="3194"/>
                  </a:lnTo>
                  <a:lnTo>
                    <a:pt x="1624" y="4797"/>
                  </a:lnTo>
                  <a:cubicBezTo>
                    <a:pt x="1608" y="4943"/>
                    <a:pt x="1655" y="5154"/>
                    <a:pt x="1846" y="5268"/>
                  </a:cubicBezTo>
                  <a:cubicBezTo>
                    <a:pt x="1924" y="5315"/>
                    <a:pt x="2012" y="5339"/>
                    <a:pt x="2113" y="5339"/>
                  </a:cubicBezTo>
                  <a:cubicBezTo>
                    <a:pt x="2349" y="5339"/>
                    <a:pt x="2653" y="5206"/>
                    <a:pt x="3056" y="4933"/>
                  </a:cubicBezTo>
                  <a:cubicBezTo>
                    <a:pt x="3231" y="4813"/>
                    <a:pt x="3384" y="4663"/>
                    <a:pt x="3508" y="4492"/>
                  </a:cubicBezTo>
                  <a:lnTo>
                    <a:pt x="3530" y="5073"/>
                  </a:lnTo>
                  <a:cubicBezTo>
                    <a:pt x="3393" y="5305"/>
                    <a:pt x="3153" y="5803"/>
                    <a:pt x="3372" y="6147"/>
                  </a:cubicBezTo>
                  <a:cubicBezTo>
                    <a:pt x="3451" y="6275"/>
                    <a:pt x="3615" y="6414"/>
                    <a:pt x="3944" y="6414"/>
                  </a:cubicBezTo>
                  <a:cubicBezTo>
                    <a:pt x="4006" y="6413"/>
                    <a:pt x="4067" y="6408"/>
                    <a:pt x="4128" y="6400"/>
                  </a:cubicBezTo>
                  <a:cubicBezTo>
                    <a:pt x="4515" y="6348"/>
                    <a:pt x="5030" y="6031"/>
                    <a:pt x="5284" y="4814"/>
                  </a:cubicBezTo>
                  <a:cubicBezTo>
                    <a:pt x="5426" y="4127"/>
                    <a:pt x="5444" y="3345"/>
                    <a:pt x="5389" y="2927"/>
                  </a:cubicBezTo>
                  <a:cubicBezTo>
                    <a:pt x="5284" y="2142"/>
                    <a:pt x="4686" y="1159"/>
                    <a:pt x="4161" y="501"/>
                  </a:cubicBezTo>
                  <a:cubicBezTo>
                    <a:pt x="3876" y="144"/>
                    <a:pt x="3408" y="0"/>
                    <a:pt x="29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56"/>
            <p:cNvSpPr/>
            <p:nvPr/>
          </p:nvSpPr>
          <p:spPr>
            <a:xfrm>
              <a:off x="5645500" y="2251925"/>
              <a:ext cx="725925" cy="713400"/>
            </a:xfrm>
            <a:custGeom>
              <a:avLst/>
              <a:gdLst/>
              <a:ahLst/>
              <a:cxnLst/>
              <a:rect l="l" t="t" r="r" b="b"/>
              <a:pathLst>
                <a:path w="29037" h="28536" extrusionOk="0">
                  <a:moveTo>
                    <a:pt x="3775" y="1"/>
                  </a:moveTo>
                  <a:cubicBezTo>
                    <a:pt x="3775" y="1"/>
                    <a:pt x="2578" y="760"/>
                    <a:pt x="1336" y="2219"/>
                  </a:cubicBezTo>
                  <a:cubicBezTo>
                    <a:pt x="95" y="3678"/>
                    <a:pt x="1" y="7283"/>
                    <a:pt x="1" y="7283"/>
                  </a:cubicBezTo>
                  <a:lnTo>
                    <a:pt x="2034" y="7442"/>
                  </a:lnTo>
                  <a:cubicBezTo>
                    <a:pt x="2034" y="7442"/>
                    <a:pt x="5018" y="9341"/>
                    <a:pt x="8265" y="11063"/>
                  </a:cubicBezTo>
                  <a:cubicBezTo>
                    <a:pt x="11512" y="12784"/>
                    <a:pt x="20142" y="18240"/>
                    <a:pt x="20142" y="18240"/>
                  </a:cubicBezTo>
                  <a:lnTo>
                    <a:pt x="19758" y="20733"/>
                  </a:lnTo>
                  <a:cubicBezTo>
                    <a:pt x="19758" y="20733"/>
                    <a:pt x="19777" y="23029"/>
                    <a:pt x="19664" y="24338"/>
                  </a:cubicBezTo>
                  <a:cubicBezTo>
                    <a:pt x="19552" y="25646"/>
                    <a:pt x="19778" y="27339"/>
                    <a:pt x="19873" y="28045"/>
                  </a:cubicBezTo>
                  <a:cubicBezTo>
                    <a:pt x="19893" y="28194"/>
                    <a:pt x="19953" y="28261"/>
                    <a:pt x="20038" y="28261"/>
                  </a:cubicBezTo>
                  <a:cubicBezTo>
                    <a:pt x="20355" y="28261"/>
                    <a:pt x="21018" y="27331"/>
                    <a:pt x="21218" y="26284"/>
                  </a:cubicBezTo>
                  <a:cubicBezTo>
                    <a:pt x="21472" y="24957"/>
                    <a:pt x="21423" y="23527"/>
                    <a:pt x="21423" y="23527"/>
                  </a:cubicBezTo>
                  <a:lnTo>
                    <a:pt x="21423" y="23527"/>
                  </a:lnTo>
                  <a:cubicBezTo>
                    <a:pt x="21424" y="23527"/>
                    <a:pt x="24379" y="24138"/>
                    <a:pt x="25339" y="24871"/>
                  </a:cubicBezTo>
                  <a:cubicBezTo>
                    <a:pt x="26299" y="25605"/>
                    <a:pt x="27551" y="27449"/>
                    <a:pt x="28088" y="28240"/>
                  </a:cubicBezTo>
                  <a:cubicBezTo>
                    <a:pt x="28228" y="28446"/>
                    <a:pt x="28362" y="28536"/>
                    <a:pt x="28481" y="28536"/>
                  </a:cubicBezTo>
                  <a:cubicBezTo>
                    <a:pt x="28819" y="28536"/>
                    <a:pt x="29036" y="27814"/>
                    <a:pt x="28925" y="26979"/>
                  </a:cubicBezTo>
                  <a:cubicBezTo>
                    <a:pt x="28774" y="25849"/>
                    <a:pt x="26543" y="23130"/>
                    <a:pt x="25847" y="22218"/>
                  </a:cubicBezTo>
                  <a:cubicBezTo>
                    <a:pt x="25150" y="21305"/>
                    <a:pt x="24162" y="19282"/>
                    <a:pt x="23813" y="17749"/>
                  </a:cubicBezTo>
                  <a:cubicBezTo>
                    <a:pt x="23464" y="16215"/>
                    <a:pt x="10417" y="2442"/>
                    <a:pt x="8714" y="1520"/>
                  </a:cubicBezTo>
                  <a:cubicBezTo>
                    <a:pt x="7010" y="599"/>
                    <a:pt x="3775" y="1"/>
                    <a:pt x="37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56"/>
            <p:cNvSpPr/>
            <p:nvPr/>
          </p:nvSpPr>
          <p:spPr>
            <a:xfrm>
              <a:off x="5638325" y="2244825"/>
              <a:ext cx="739900" cy="727625"/>
            </a:xfrm>
            <a:custGeom>
              <a:avLst/>
              <a:gdLst/>
              <a:ahLst/>
              <a:cxnLst/>
              <a:rect l="l" t="t" r="r" b="b"/>
              <a:pathLst>
                <a:path w="29596" h="29105" extrusionOk="0">
                  <a:moveTo>
                    <a:pt x="4123" y="586"/>
                  </a:moveTo>
                  <a:cubicBezTo>
                    <a:pt x="4705" y="701"/>
                    <a:pt x="7397" y="1260"/>
                    <a:pt x="8866" y="2055"/>
                  </a:cubicBezTo>
                  <a:cubicBezTo>
                    <a:pt x="10674" y="3033"/>
                    <a:pt x="23533" y="16825"/>
                    <a:pt x="23822" y="18095"/>
                  </a:cubicBezTo>
                  <a:cubicBezTo>
                    <a:pt x="24180" y="19668"/>
                    <a:pt x="25188" y="21732"/>
                    <a:pt x="25908" y="22675"/>
                  </a:cubicBezTo>
                  <a:cubicBezTo>
                    <a:pt x="25997" y="22791"/>
                    <a:pt x="26112" y="22939"/>
                    <a:pt x="26244" y="23108"/>
                  </a:cubicBezTo>
                  <a:cubicBezTo>
                    <a:pt x="27077" y="24173"/>
                    <a:pt x="28808" y="26391"/>
                    <a:pt x="28930" y="27300"/>
                  </a:cubicBezTo>
                  <a:cubicBezTo>
                    <a:pt x="29029" y="28036"/>
                    <a:pt x="28839" y="28489"/>
                    <a:pt x="28776" y="28535"/>
                  </a:cubicBezTo>
                  <a:cubicBezTo>
                    <a:pt x="28776" y="28535"/>
                    <a:pt x="28714" y="28514"/>
                    <a:pt x="28609" y="28360"/>
                  </a:cubicBezTo>
                  <a:cubicBezTo>
                    <a:pt x="28066" y="27561"/>
                    <a:pt x="26795" y="25689"/>
                    <a:pt x="25800" y="24929"/>
                  </a:cubicBezTo>
                  <a:cubicBezTo>
                    <a:pt x="24800" y="24164"/>
                    <a:pt x="21892" y="23557"/>
                    <a:pt x="21769" y="23532"/>
                  </a:cubicBezTo>
                  <a:cubicBezTo>
                    <a:pt x="21750" y="23528"/>
                    <a:pt x="21731" y="23527"/>
                    <a:pt x="21712" y="23527"/>
                  </a:cubicBezTo>
                  <a:lnTo>
                    <a:pt x="21712" y="23526"/>
                  </a:lnTo>
                  <a:cubicBezTo>
                    <a:pt x="21550" y="23526"/>
                    <a:pt x="21422" y="23659"/>
                    <a:pt x="21427" y="23819"/>
                  </a:cubicBezTo>
                  <a:cubicBezTo>
                    <a:pt x="21427" y="23834"/>
                    <a:pt x="21470" y="25236"/>
                    <a:pt x="21225" y="26514"/>
                  </a:cubicBezTo>
                  <a:cubicBezTo>
                    <a:pt x="21076" y="27299"/>
                    <a:pt x="20668" y="27942"/>
                    <a:pt x="20427" y="28173"/>
                  </a:cubicBezTo>
                  <a:cubicBezTo>
                    <a:pt x="20327" y="27415"/>
                    <a:pt x="20132" y="25855"/>
                    <a:pt x="20235" y="24644"/>
                  </a:cubicBezTo>
                  <a:cubicBezTo>
                    <a:pt x="20348" y="23338"/>
                    <a:pt x="20330" y="21108"/>
                    <a:pt x="20327" y="21060"/>
                  </a:cubicBezTo>
                  <a:lnTo>
                    <a:pt x="20712" y="18565"/>
                  </a:lnTo>
                  <a:cubicBezTo>
                    <a:pt x="20729" y="18454"/>
                    <a:pt x="20678" y="18342"/>
                    <a:pt x="20582" y="18282"/>
                  </a:cubicBezTo>
                  <a:cubicBezTo>
                    <a:pt x="20496" y="18227"/>
                    <a:pt x="11905" y="12801"/>
                    <a:pt x="8686" y="11094"/>
                  </a:cubicBezTo>
                  <a:cubicBezTo>
                    <a:pt x="5486" y="9399"/>
                    <a:pt x="2503" y="7504"/>
                    <a:pt x="2474" y="7484"/>
                  </a:cubicBezTo>
                  <a:cubicBezTo>
                    <a:pt x="2435" y="7460"/>
                    <a:pt x="2391" y="7445"/>
                    <a:pt x="2343" y="7440"/>
                  </a:cubicBezTo>
                  <a:lnTo>
                    <a:pt x="586" y="7303"/>
                  </a:lnTo>
                  <a:cubicBezTo>
                    <a:pt x="637" y="6454"/>
                    <a:pt x="868" y="3829"/>
                    <a:pt x="1840" y="2687"/>
                  </a:cubicBezTo>
                  <a:cubicBezTo>
                    <a:pt x="2843" y="1509"/>
                    <a:pt x="3825" y="792"/>
                    <a:pt x="4123" y="586"/>
                  </a:cubicBezTo>
                  <a:close/>
                  <a:moveTo>
                    <a:pt x="4063" y="0"/>
                  </a:moveTo>
                  <a:cubicBezTo>
                    <a:pt x="4009" y="0"/>
                    <a:pt x="3956" y="15"/>
                    <a:pt x="3910" y="44"/>
                  </a:cubicBezTo>
                  <a:cubicBezTo>
                    <a:pt x="3859" y="76"/>
                    <a:pt x="2661" y="844"/>
                    <a:pt x="1406" y="2319"/>
                  </a:cubicBezTo>
                  <a:cubicBezTo>
                    <a:pt x="115" y="3837"/>
                    <a:pt x="8" y="7408"/>
                    <a:pt x="4" y="7559"/>
                  </a:cubicBezTo>
                  <a:cubicBezTo>
                    <a:pt x="0" y="7710"/>
                    <a:pt x="115" y="7838"/>
                    <a:pt x="266" y="7850"/>
                  </a:cubicBezTo>
                  <a:lnTo>
                    <a:pt x="2228" y="8004"/>
                  </a:lnTo>
                  <a:cubicBezTo>
                    <a:pt x="2669" y="8282"/>
                    <a:pt x="5450" y="10025"/>
                    <a:pt x="8419" y="11598"/>
                  </a:cubicBezTo>
                  <a:cubicBezTo>
                    <a:pt x="11378" y="13167"/>
                    <a:pt x="18932" y="17916"/>
                    <a:pt x="20119" y="18665"/>
                  </a:cubicBezTo>
                  <a:lnTo>
                    <a:pt x="19760" y="21019"/>
                  </a:lnTo>
                  <a:cubicBezTo>
                    <a:pt x="19760" y="21043"/>
                    <a:pt x="19777" y="23317"/>
                    <a:pt x="19668" y="24597"/>
                  </a:cubicBezTo>
                  <a:cubicBezTo>
                    <a:pt x="19553" y="25932"/>
                    <a:pt x="19779" y="27633"/>
                    <a:pt x="19878" y="28366"/>
                  </a:cubicBezTo>
                  <a:cubicBezTo>
                    <a:pt x="19922" y="28700"/>
                    <a:pt x="20132" y="28823"/>
                    <a:pt x="20312" y="28829"/>
                  </a:cubicBezTo>
                  <a:cubicBezTo>
                    <a:pt x="20318" y="28829"/>
                    <a:pt x="20323" y="28829"/>
                    <a:pt x="20329" y="28829"/>
                  </a:cubicBezTo>
                  <a:cubicBezTo>
                    <a:pt x="20929" y="28829"/>
                    <a:pt x="21593" y="27626"/>
                    <a:pt x="21785" y="26621"/>
                  </a:cubicBezTo>
                  <a:cubicBezTo>
                    <a:pt x="21966" y="25672"/>
                    <a:pt x="21997" y="24685"/>
                    <a:pt x="21999" y="24167"/>
                  </a:cubicBezTo>
                  <a:cubicBezTo>
                    <a:pt x="22796" y="24351"/>
                    <a:pt x="24743" y="24839"/>
                    <a:pt x="25453" y="25382"/>
                  </a:cubicBezTo>
                  <a:cubicBezTo>
                    <a:pt x="26376" y="26087"/>
                    <a:pt x="27610" y="27905"/>
                    <a:pt x="28139" y="28684"/>
                  </a:cubicBezTo>
                  <a:cubicBezTo>
                    <a:pt x="28367" y="29019"/>
                    <a:pt x="28594" y="29104"/>
                    <a:pt x="28766" y="29104"/>
                  </a:cubicBezTo>
                  <a:cubicBezTo>
                    <a:pt x="28830" y="29104"/>
                    <a:pt x="28894" y="29092"/>
                    <a:pt x="28955" y="29068"/>
                  </a:cubicBezTo>
                  <a:cubicBezTo>
                    <a:pt x="29469" y="28873"/>
                    <a:pt x="29595" y="27975"/>
                    <a:pt x="29495" y="27224"/>
                  </a:cubicBezTo>
                  <a:cubicBezTo>
                    <a:pt x="29364" y="26245"/>
                    <a:pt x="27980" y="24405"/>
                    <a:pt x="26693" y="22757"/>
                  </a:cubicBezTo>
                  <a:cubicBezTo>
                    <a:pt x="26562" y="22590"/>
                    <a:pt x="26448" y="22444"/>
                    <a:pt x="26360" y="22328"/>
                  </a:cubicBezTo>
                  <a:cubicBezTo>
                    <a:pt x="25692" y="21453"/>
                    <a:pt x="24714" y="19448"/>
                    <a:pt x="24377" y="17969"/>
                  </a:cubicBezTo>
                  <a:cubicBezTo>
                    <a:pt x="23988" y="16254"/>
                    <a:pt x="10861" y="2486"/>
                    <a:pt x="9136" y="1553"/>
                  </a:cubicBezTo>
                  <a:cubicBezTo>
                    <a:pt x="7413" y="622"/>
                    <a:pt x="4248" y="30"/>
                    <a:pt x="4114" y="5"/>
                  </a:cubicBezTo>
                  <a:cubicBezTo>
                    <a:pt x="4097" y="2"/>
                    <a:pt x="4080" y="0"/>
                    <a:pt x="4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56"/>
            <p:cNvSpPr/>
            <p:nvPr/>
          </p:nvSpPr>
          <p:spPr>
            <a:xfrm>
              <a:off x="5169600" y="2989200"/>
              <a:ext cx="770925" cy="1759900"/>
            </a:xfrm>
            <a:custGeom>
              <a:avLst/>
              <a:gdLst/>
              <a:ahLst/>
              <a:cxnLst/>
              <a:rect l="l" t="t" r="r" b="b"/>
              <a:pathLst>
                <a:path w="30837" h="70396" extrusionOk="0">
                  <a:moveTo>
                    <a:pt x="21023" y="1"/>
                  </a:moveTo>
                  <a:cubicBezTo>
                    <a:pt x="20061" y="1"/>
                    <a:pt x="14036" y="2950"/>
                    <a:pt x="10360" y="4237"/>
                  </a:cubicBezTo>
                  <a:cubicBezTo>
                    <a:pt x="6379" y="5631"/>
                    <a:pt x="2155" y="7345"/>
                    <a:pt x="2155" y="7345"/>
                  </a:cubicBezTo>
                  <a:lnTo>
                    <a:pt x="2693" y="14600"/>
                  </a:lnTo>
                  <a:cubicBezTo>
                    <a:pt x="2693" y="14600"/>
                    <a:pt x="0" y="38521"/>
                    <a:pt x="5376" y="45417"/>
                  </a:cubicBezTo>
                  <a:cubicBezTo>
                    <a:pt x="10751" y="52313"/>
                    <a:pt x="28109" y="70395"/>
                    <a:pt x="28109" y="70395"/>
                  </a:cubicBezTo>
                  <a:lnTo>
                    <a:pt x="30837" y="67157"/>
                  </a:lnTo>
                  <a:cubicBezTo>
                    <a:pt x="30837" y="67157"/>
                    <a:pt x="21138" y="48339"/>
                    <a:pt x="19350" y="45705"/>
                  </a:cubicBezTo>
                  <a:cubicBezTo>
                    <a:pt x="17561" y="43071"/>
                    <a:pt x="14604" y="35995"/>
                    <a:pt x="14604" y="35995"/>
                  </a:cubicBezTo>
                  <a:cubicBezTo>
                    <a:pt x="14604" y="35995"/>
                    <a:pt x="20610" y="11056"/>
                    <a:pt x="21033" y="8845"/>
                  </a:cubicBezTo>
                  <a:cubicBezTo>
                    <a:pt x="21457" y="6633"/>
                    <a:pt x="21229" y="630"/>
                    <a:pt x="21153" y="64"/>
                  </a:cubicBezTo>
                  <a:cubicBezTo>
                    <a:pt x="21147" y="21"/>
                    <a:pt x="21102" y="1"/>
                    <a:pt x="210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56"/>
            <p:cNvSpPr/>
            <p:nvPr/>
          </p:nvSpPr>
          <p:spPr>
            <a:xfrm>
              <a:off x="5163750" y="2982175"/>
              <a:ext cx="784425" cy="1774025"/>
            </a:xfrm>
            <a:custGeom>
              <a:avLst/>
              <a:gdLst/>
              <a:ahLst/>
              <a:cxnLst/>
              <a:rect l="l" t="t" r="r" b="b"/>
              <a:pathLst>
                <a:path w="31377" h="70961" extrusionOk="0">
                  <a:moveTo>
                    <a:pt x="21122" y="580"/>
                  </a:moveTo>
                  <a:lnTo>
                    <a:pt x="21122" y="580"/>
                  </a:lnTo>
                  <a:cubicBezTo>
                    <a:pt x="21204" y="1758"/>
                    <a:pt x="21374" y="7052"/>
                    <a:pt x="20988" y="9073"/>
                  </a:cubicBezTo>
                  <a:cubicBezTo>
                    <a:pt x="20571" y="11252"/>
                    <a:pt x="14621" y="35960"/>
                    <a:pt x="14561" y="36210"/>
                  </a:cubicBezTo>
                  <a:cubicBezTo>
                    <a:pt x="14548" y="36269"/>
                    <a:pt x="14552" y="36331"/>
                    <a:pt x="14576" y="36386"/>
                  </a:cubicBezTo>
                  <a:cubicBezTo>
                    <a:pt x="14695" y="36676"/>
                    <a:pt x="17563" y="43519"/>
                    <a:pt x="19348" y="46147"/>
                  </a:cubicBezTo>
                  <a:cubicBezTo>
                    <a:pt x="21017" y="48603"/>
                    <a:pt x="29759" y="65518"/>
                    <a:pt x="30730" y="67400"/>
                  </a:cubicBezTo>
                  <a:lnTo>
                    <a:pt x="28329" y="70249"/>
                  </a:lnTo>
                  <a:cubicBezTo>
                    <a:pt x="26299" y="68129"/>
                    <a:pt x="10813" y="51910"/>
                    <a:pt x="5835" y="45523"/>
                  </a:cubicBezTo>
                  <a:cubicBezTo>
                    <a:pt x="591" y="38798"/>
                    <a:pt x="3183" y="15151"/>
                    <a:pt x="3212" y="14859"/>
                  </a:cubicBezTo>
                  <a:lnTo>
                    <a:pt x="2688" y="7812"/>
                  </a:lnTo>
                  <a:cubicBezTo>
                    <a:pt x="3559" y="7461"/>
                    <a:pt x="7237" y="5995"/>
                    <a:pt x="10688" y="4786"/>
                  </a:cubicBezTo>
                  <a:cubicBezTo>
                    <a:pt x="12383" y="4193"/>
                    <a:pt x="14586" y="3244"/>
                    <a:pt x="16529" y="2405"/>
                  </a:cubicBezTo>
                  <a:cubicBezTo>
                    <a:pt x="18393" y="1603"/>
                    <a:pt x="20482" y="702"/>
                    <a:pt x="21122" y="580"/>
                  </a:cubicBezTo>
                  <a:close/>
                  <a:moveTo>
                    <a:pt x="21261" y="1"/>
                  </a:moveTo>
                  <a:cubicBezTo>
                    <a:pt x="20734" y="1"/>
                    <a:pt x="19510" y="499"/>
                    <a:pt x="16304" y="1882"/>
                  </a:cubicBezTo>
                  <a:cubicBezTo>
                    <a:pt x="14369" y="2716"/>
                    <a:pt x="12175" y="3662"/>
                    <a:pt x="10499" y="4249"/>
                  </a:cubicBezTo>
                  <a:cubicBezTo>
                    <a:pt x="6558" y="5628"/>
                    <a:pt x="2323" y="7345"/>
                    <a:pt x="2282" y="7362"/>
                  </a:cubicBezTo>
                  <a:cubicBezTo>
                    <a:pt x="2167" y="7408"/>
                    <a:pt x="2095" y="7523"/>
                    <a:pt x="2104" y="7646"/>
                  </a:cubicBezTo>
                  <a:lnTo>
                    <a:pt x="2645" y="14849"/>
                  </a:lnTo>
                  <a:cubicBezTo>
                    <a:pt x="2534" y="15830"/>
                    <a:pt x="1" y="38966"/>
                    <a:pt x="5384" y="45874"/>
                  </a:cubicBezTo>
                  <a:cubicBezTo>
                    <a:pt x="10708" y="52703"/>
                    <a:pt x="27964" y="70692"/>
                    <a:pt x="28137" y="70874"/>
                  </a:cubicBezTo>
                  <a:cubicBezTo>
                    <a:pt x="28192" y="70929"/>
                    <a:pt x="28265" y="70960"/>
                    <a:pt x="28343" y="70960"/>
                  </a:cubicBezTo>
                  <a:lnTo>
                    <a:pt x="28352" y="70960"/>
                  </a:lnTo>
                  <a:cubicBezTo>
                    <a:pt x="28433" y="70958"/>
                    <a:pt x="28509" y="70921"/>
                    <a:pt x="28561" y="70859"/>
                  </a:cubicBezTo>
                  <a:lnTo>
                    <a:pt x="31290" y="67622"/>
                  </a:lnTo>
                  <a:cubicBezTo>
                    <a:pt x="31363" y="67534"/>
                    <a:pt x="31377" y="67410"/>
                    <a:pt x="31325" y="67307"/>
                  </a:cubicBezTo>
                  <a:cubicBezTo>
                    <a:pt x="30929" y="66538"/>
                    <a:pt x="21598" y="48445"/>
                    <a:pt x="19821" y="45826"/>
                  </a:cubicBezTo>
                  <a:cubicBezTo>
                    <a:pt x="18173" y="43401"/>
                    <a:pt x="15479" y="37065"/>
                    <a:pt x="15137" y="36252"/>
                  </a:cubicBezTo>
                  <a:cubicBezTo>
                    <a:pt x="15594" y="34353"/>
                    <a:pt x="21135" y="11327"/>
                    <a:pt x="21546" y="9179"/>
                  </a:cubicBezTo>
                  <a:cubicBezTo>
                    <a:pt x="21983" y="6896"/>
                    <a:pt x="21744" y="871"/>
                    <a:pt x="21668" y="308"/>
                  </a:cubicBezTo>
                  <a:cubicBezTo>
                    <a:pt x="21657" y="219"/>
                    <a:pt x="21572" y="96"/>
                    <a:pt x="21494" y="52"/>
                  </a:cubicBezTo>
                  <a:cubicBezTo>
                    <a:pt x="21436" y="19"/>
                    <a:pt x="21361" y="1"/>
                    <a:pt x="21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56"/>
            <p:cNvSpPr/>
            <p:nvPr/>
          </p:nvSpPr>
          <p:spPr>
            <a:xfrm>
              <a:off x="5059050" y="2939225"/>
              <a:ext cx="1013300" cy="1218375"/>
            </a:xfrm>
            <a:custGeom>
              <a:avLst/>
              <a:gdLst/>
              <a:ahLst/>
              <a:cxnLst/>
              <a:rect l="l" t="t" r="r" b="b"/>
              <a:pathLst>
                <a:path w="40532" h="48735" extrusionOk="0">
                  <a:moveTo>
                    <a:pt x="28202" y="0"/>
                  </a:moveTo>
                  <a:cubicBezTo>
                    <a:pt x="28144" y="0"/>
                    <a:pt x="28087" y="4"/>
                    <a:pt x="28030" y="11"/>
                  </a:cubicBezTo>
                  <a:cubicBezTo>
                    <a:pt x="26900" y="163"/>
                    <a:pt x="17191" y="7063"/>
                    <a:pt x="17191" y="7063"/>
                  </a:cubicBezTo>
                  <a:lnTo>
                    <a:pt x="16872" y="11128"/>
                  </a:lnTo>
                  <a:cubicBezTo>
                    <a:pt x="16872" y="11128"/>
                    <a:pt x="15000" y="13246"/>
                    <a:pt x="15499" y="13755"/>
                  </a:cubicBezTo>
                  <a:lnTo>
                    <a:pt x="15998" y="14263"/>
                  </a:lnTo>
                  <a:cubicBezTo>
                    <a:pt x="15998" y="14263"/>
                    <a:pt x="5482" y="28023"/>
                    <a:pt x="4100" y="31656"/>
                  </a:cubicBezTo>
                  <a:cubicBezTo>
                    <a:pt x="2717" y="35288"/>
                    <a:pt x="0" y="43985"/>
                    <a:pt x="57" y="44408"/>
                  </a:cubicBezTo>
                  <a:cubicBezTo>
                    <a:pt x="113" y="44830"/>
                    <a:pt x="1881" y="46308"/>
                    <a:pt x="3029" y="46308"/>
                  </a:cubicBezTo>
                  <a:cubicBezTo>
                    <a:pt x="3033" y="46308"/>
                    <a:pt x="3037" y="46308"/>
                    <a:pt x="3041" y="46308"/>
                  </a:cubicBezTo>
                  <a:cubicBezTo>
                    <a:pt x="3043" y="46308"/>
                    <a:pt x="3045" y="46308"/>
                    <a:pt x="3048" y="46308"/>
                  </a:cubicBezTo>
                  <a:cubicBezTo>
                    <a:pt x="4320" y="46308"/>
                    <a:pt x="39713" y="48734"/>
                    <a:pt x="39713" y="48734"/>
                  </a:cubicBezTo>
                  <a:lnTo>
                    <a:pt x="40532" y="45177"/>
                  </a:lnTo>
                  <a:lnTo>
                    <a:pt x="14726" y="36989"/>
                  </a:lnTo>
                  <a:cubicBezTo>
                    <a:pt x="14726" y="36989"/>
                    <a:pt x="30236" y="14371"/>
                    <a:pt x="30960" y="12263"/>
                  </a:cubicBezTo>
                  <a:cubicBezTo>
                    <a:pt x="31683" y="10154"/>
                    <a:pt x="30759" y="3238"/>
                    <a:pt x="30627" y="2251"/>
                  </a:cubicBezTo>
                  <a:cubicBezTo>
                    <a:pt x="30501" y="1312"/>
                    <a:pt x="29290" y="0"/>
                    <a:pt x="28202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56"/>
            <p:cNvSpPr/>
            <p:nvPr/>
          </p:nvSpPr>
          <p:spPr>
            <a:xfrm>
              <a:off x="5051500" y="2932100"/>
              <a:ext cx="1028625" cy="1232650"/>
            </a:xfrm>
            <a:custGeom>
              <a:avLst/>
              <a:gdLst/>
              <a:ahLst/>
              <a:cxnLst/>
              <a:rect l="l" t="t" r="r" b="b"/>
              <a:pathLst>
                <a:path w="41145" h="49306" extrusionOk="0">
                  <a:moveTo>
                    <a:pt x="28499" y="1"/>
                  </a:moveTo>
                  <a:cubicBezTo>
                    <a:pt x="28430" y="1"/>
                    <a:pt x="28361" y="5"/>
                    <a:pt x="28294" y="14"/>
                  </a:cubicBezTo>
                  <a:cubicBezTo>
                    <a:pt x="27128" y="170"/>
                    <a:pt x="18328" y="6406"/>
                    <a:pt x="17327" y="7117"/>
                  </a:cubicBezTo>
                  <a:cubicBezTo>
                    <a:pt x="17199" y="7207"/>
                    <a:pt x="17170" y="7385"/>
                    <a:pt x="17260" y="7513"/>
                  </a:cubicBezTo>
                  <a:cubicBezTo>
                    <a:pt x="17316" y="7591"/>
                    <a:pt x="17404" y="7633"/>
                    <a:pt x="17493" y="7633"/>
                  </a:cubicBezTo>
                  <a:cubicBezTo>
                    <a:pt x="17550" y="7633"/>
                    <a:pt x="17608" y="7616"/>
                    <a:pt x="17657" y="7581"/>
                  </a:cubicBezTo>
                  <a:cubicBezTo>
                    <a:pt x="21389" y="4928"/>
                    <a:pt x="27597" y="682"/>
                    <a:pt x="28369" y="579"/>
                  </a:cubicBezTo>
                  <a:cubicBezTo>
                    <a:pt x="28412" y="573"/>
                    <a:pt x="28456" y="570"/>
                    <a:pt x="28500" y="570"/>
                  </a:cubicBezTo>
                  <a:cubicBezTo>
                    <a:pt x="28902" y="570"/>
                    <a:pt x="29372" y="792"/>
                    <a:pt x="29810" y="1198"/>
                  </a:cubicBezTo>
                  <a:cubicBezTo>
                    <a:pt x="30263" y="1617"/>
                    <a:pt x="30590" y="2156"/>
                    <a:pt x="30647" y="2573"/>
                  </a:cubicBezTo>
                  <a:cubicBezTo>
                    <a:pt x="30893" y="4410"/>
                    <a:pt x="31646" y="10552"/>
                    <a:pt x="30992" y="12455"/>
                  </a:cubicBezTo>
                  <a:cubicBezTo>
                    <a:pt x="30430" y="14094"/>
                    <a:pt x="20149" y="29300"/>
                    <a:pt x="14793" y="37112"/>
                  </a:cubicBezTo>
                  <a:cubicBezTo>
                    <a:pt x="14684" y="37269"/>
                    <a:pt x="14759" y="37487"/>
                    <a:pt x="14941" y="37545"/>
                  </a:cubicBezTo>
                  <a:lnTo>
                    <a:pt x="40496" y="45654"/>
                  </a:lnTo>
                  <a:lnTo>
                    <a:pt x="39792" y="48718"/>
                  </a:lnTo>
                  <a:cubicBezTo>
                    <a:pt x="36411" y="48487"/>
                    <a:pt x="4582" y="46309"/>
                    <a:pt x="3347" y="46309"/>
                  </a:cubicBezTo>
                  <a:lnTo>
                    <a:pt x="3330" y="46309"/>
                  </a:lnTo>
                  <a:cubicBezTo>
                    <a:pt x="2334" y="46309"/>
                    <a:pt x="738" y="44973"/>
                    <a:pt x="642" y="44680"/>
                  </a:cubicBezTo>
                  <a:cubicBezTo>
                    <a:pt x="666" y="44092"/>
                    <a:pt x="3263" y="35733"/>
                    <a:pt x="4668" y="32043"/>
                  </a:cubicBezTo>
                  <a:cubicBezTo>
                    <a:pt x="6019" y="28490"/>
                    <a:pt x="16421" y="14858"/>
                    <a:pt x="16526" y="14720"/>
                  </a:cubicBezTo>
                  <a:cubicBezTo>
                    <a:pt x="16612" y="14607"/>
                    <a:pt x="16602" y="14448"/>
                    <a:pt x="16503" y="14348"/>
                  </a:cubicBezTo>
                  <a:lnTo>
                    <a:pt x="16007" y="13843"/>
                  </a:lnTo>
                  <a:cubicBezTo>
                    <a:pt x="15895" y="13621"/>
                    <a:pt x="16566" y="12532"/>
                    <a:pt x="17388" y="11602"/>
                  </a:cubicBezTo>
                  <a:cubicBezTo>
                    <a:pt x="17487" y="11483"/>
                    <a:pt x="17474" y="11307"/>
                    <a:pt x="17358" y="11205"/>
                  </a:cubicBezTo>
                  <a:cubicBezTo>
                    <a:pt x="17304" y="11157"/>
                    <a:pt x="17237" y="11133"/>
                    <a:pt x="17169" y="11133"/>
                  </a:cubicBezTo>
                  <a:cubicBezTo>
                    <a:pt x="17092" y="11133"/>
                    <a:pt x="17016" y="11164"/>
                    <a:pt x="16960" y="11225"/>
                  </a:cubicBezTo>
                  <a:cubicBezTo>
                    <a:pt x="16196" y="12091"/>
                    <a:pt x="15002" y="13632"/>
                    <a:pt x="15598" y="14240"/>
                  </a:cubicBezTo>
                  <a:lnTo>
                    <a:pt x="15924" y="14571"/>
                  </a:lnTo>
                  <a:cubicBezTo>
                    <a:pt x="14584" y="16332"/>
                    <a:pt x="5442" y="28404"/>
                    <a:pt x="4135" y="31839"/>
                  </a:cubicBezTo>
                  <a:cubicBezTo>
                    <a:pt x="2893" y="35107"/>
                    <a:pt x="1" y="44164"/>
                    <a:pt x="77" y="44732"/>
                  </a:cubicBezTo>
                  <a:cubicBezTo>
                    <a:pt x="164" y="45376"/>
                    <a:pt x="2115" y="46878"/>
                    <a:pt x="3332" y="46878"/>
                  </a:cubicBezTo>
                  <a:lnTo>
                    <a:pt x="3352" y="46878"/>
                  </a:lnTo>
                  <a:cubicBezTo>
                    <a:pt x="4607" y="46878"/>
                    <a:pt x="39642" y="49280"/>
                    <a:pt x="39996" y="49305"/>
                  </a:cubicBezTo>
                  <a:lnTo>
                    <a:pt x="40015" y="49305"/>
                  </a:lnTo>
                  <a:cubicBezTo>
                    <a:pt x="40148" y="49304"/>
                    <a:pt x="40263" y="49212"/>
                    <a:pt x="40292" y="49084"/>
                  </a:cubicBezTo>
                  <a:lnTo>
                    <a:pt x="41110" y="45526"/>
                  </a:lnTo>
                  <a:cubicBezTo>
                    <a:pt x="41144" y="45382"/>
                    <a:pt x="41061" y="45235"/>
                    <a:pt x="40920" y="45191"/>
                  </a:cubicBezTo>
                  <a:lnTo>
                    <a:pt x="15479" y="37118"/>
                  </a:lnTo>
                  <a:cubicBezTo>
                    <a:pt x="17436" y="34260"/>
                    <a:pt x="30842" y="14648"/>
                    <a:pt x="31532" y="12640"/>
                  </a:cubicBezTo>
                  <a:cubicBezTo>
                    <a:pt x="32206" y="10675"/>
                    <a:pt x="31533" y="4892"/>
                    <a:pt x="31212" y="2497"/>
                  </a:cubicBezTo>
                  <a:cubicBezTo>
                    <a:pt x="31139" y="1949"/>
                    <a:pt x="30751" y="1291"/>
                    <a:pt x="30198" y="779"/>
                  </a:cubicBezTo>
                  <a:cubicBezTo>
                    <a:pt x="29654" y="277"/>
                    <a:pt x="29047" y="1"/>
                    <a:pt x="284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56"/>
            <p:cNvSpPr/>
            <p:nvPr/>
          </p:nvSpPr>
          <p:spPr>
            <a:xfrm>
              <a:off x="5216950" y="3126050"/>
              <a:ext cx="422700" cy="484075"/>
            </a:xfrm>
            <a:custGeom>
              <a:avLst/>
              <a:gdLst/>
              <a:ahLst/>
              <a:cxnLst/>
              <a:rect l="l" t="t" r="r" b="b"/>
              <a:pathLst>
                <a:path w="16908" h="19363" extrusionOk="0">
                  <a:moveTo>
                    <a:pt x="16599" y="0"/>
                  </a:moveTo>
                  <a:cubicBezTo>
                    <a:pt x="16581" y="0"/>
                    <a:pt x="16562" y="2"/>
                    <a:pt x="16542" y="7"/>
                  </a:cubicBezTo>
                  <a:cubicBezTo>
                    <a:pt x="11125" y="1078"/>
                    <a:pt x="9363" y="5014"/>
                    <a:pt x="9189" y="5433"/>
                  </a:cubicBezTo>
                  <a:lnTo>
                    <a:pt x="128" y="18918"/>
                  </a:lnTo>
                  <a:cubicBezTo>
                    <a:pt x="0" y="19108"/>
                    <a:pt x="136" y="19363"/>
                    <a:pt x="365" y="19363"/>
                  </a:cubicBezTo>
                  <a:cubicBezTo>
                    <a:pt x="459" y="19363"/>
                    <a:pt x="548" y="19315"/>
                    <a:pt x="602" y="19236"/>
                  </a:cubicBezTo>
                  <a:lnTo>
                    <a:pt x="9679" y="5726"/>
                  </a:lnTo>
                  <a:cubicBezTo>
                    <a:pt x="9691" y="5710"/>
                    <a:pt x="9701" y="5690"/>
                    <a:pt x="9709" y="5671"/>
                  </a:cubicBezTo>
                  <a:cubicBezTo>
                    <a:pt x="9723" y="5631"/>
                    <a:pt x="11354" y="1613"/>
                    <a:pt x="16652" y="564"/>
                  </a:cubicBezTo>
                  <a:cubicBezTo>
                    <a:pt x="16807" y="535"/>
                    <a:pt x="16907" y="385"/>
                    <a:pt x="16877" y="230"/>
                  </a:cubicBezTo>
                  <a:cubicBezTo>
                    <a:pt x="16850" y="95"/>
                    <a:pt x="16730" y="0"/>
                    <a:pt x="165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56"/>
            <p:cNvSpPr/>
            <p:nvPr/>
          </p:nvSpPr>
          <p:spPr>
            <a:xfrm>
              <a:off x="5469650" y="3050750"/>
              <a:ext cx="295075" cy="124550"/>
            </a:xfrm>
            <a:custGeom>
              <a:avLst/>
              <a:gdLst/>
              <a:ahLst/>
              <a:cxnLst/>
              <a:rect l="l" t="t" r="r" b="b"/>
              <a:pathLst>
                <a:path w="11803" h="4982" extrusionOk="0">
                  <a:moveTo>
                    <a:pt x="10497" y="1"/>
                  </a:moveTo>
                  <a:cubicBezTo>
                    <a:pt x="6373" y="1"/>
                    <a:pt x="492" y="4270"/>
                    <a:pt x="223" y="4468"/>
                  </a:cubicBezTo>
                  <a:cubicBezTo>
                    <a:pt x="0" y="4630"/>
                    <a:pt x="115" y="4981"/>
                    <a:pt x="391" y="4981"/>
                  </a:cubicBezTo>
                  <a:cubicBezTo>
                    <a:pt x="452" y="4981"/>
                    <a:pt x="510" y="4962"/>
                    <a:pt x="559" y="4926"/>
                  </a:cubicBezTo>
                  <a:cubicBezTo>
                    <a:pt x="623" y="4879"/>
                    <a:pt x="6570" y="569"/>
                    <a:pt x="10494" y="569"/>
                  </a:cubicBezTo>
                  <a:cubicBezTo>
                    <a:pt x="10820" y="569"/>
                    <a:pt x="11131" y="599"/>
                    <a:pt x="11424" y="663"/>
                  </a:cubicBezTo>
                  <a:cubicBezTo>
                    <a:pt x="11446" y="668"/>
                    <a:pt x="11468" y="671"/>
                    <a:pt x="11489" y="671"/>
                  </a:cubicBezTo>
                  <a:cubicBezTo>
                    <a:pt x="11620" y="671"/>
                    <a:pt x="11738" y="580"/>
                    <a:pt x="11768" y="446"/>
                  </a:cubicBezTo>
                  <a:cubicBezTo>
                    <a:pt x="11802" y="292"/>
                    <a:pt x="11703" y="138"/>
                    <a:pt x="11546" y="107"/>
                  </a:cubicBezTo>
                  <a:cubicBezTo>
                    <a:pt x="11214" y="34"/>
                    <a:pt x="10862" y="1"/>
                    <a:pt x="104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56"/>
            <p:cNvSpPr/>
            <p:nvPr/>
          </p:nvSpPr>
          <p:spPr>
            <a:xfrm>
              <a:off x="5266600" y="3629600"/>
              <a:ext cx="308225" cy="354050"/>
            </a:xfrm>
            <a:custGeom>
              <a:avLst/>
              <a:gdLst/>
              <a:ahLst/>
              <a:cxnLst/>
              <a:rect l="l" t="t" r="r" b="b"/>
              <a:pathLst>
                <a:path w="12329" h="14162" extrusionOk="0">
                  <a:moveTo>
                    <a:pt x="12009" y="1"/>
                  </a:moveTo>
                  <a:cubicBezTo>
                    <a:pt x="11924" y="1"/>
                    <a:pt x="11840" y="39"/>
                    <a:pt x="11783" y="112"/>
                  </a:cubicBezTo>
                  <a:lnTo>
                    <a:pt x="159" y="13691"/>
                  </a:lnTo>
                  <a:cubicBezTo>
                    <a:pt x="1" y="13876"/>
                    <a:pt x="131" y="14160"/>
                    <a:pt x="374" y="14161"/>
                  </a:cubicBezTo>
                  <a:cubicBezTo>
                    <a:pt x="458" y="14160"/>
                    <a:pt x="537" y="14124"/>
                    <a:pt x="591" y="14061"/>
                  </a:cubicBezTo>
                  <a:lnTo>
                    <a:pt x="12216" y="482"/>
                  </a:lnTo>
                  <a:cubicBezTo>
                    <a:pt x="12329" y="364"/>
                    <a:pt x="12318" y="175"/>
                    <a:pt x="12194" y="69"/>
                  </a:cubicBezTo>
                  <a:cubicBezTo>
                    <a:pt x="12140" y="23"/>
                    <a:pt x="12074" y="1"/>
                    <a:pt x="120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56"/>
            <p:cNvSpPr/>
            <p:nvPr/>
          </p:nvSpPr>
          <p:spPr>
            <a:xfrm>
              <a:off x="5377550" y="3851850"/>
              <a:ext cx="110100" cy="37000"/>
            </a:xfrm>
            <a:custGeom>
              <a:avLst/>
              <a:gdLst/>
              <a:ahLst/>
              <a:cxnLst/>
              <a:rect l="l" t="t" r="r" b="b"/>
              <a:pathLst>
                <a:path w="4404" h="1480" extrusionOk="0">
                  <a:moveTo>
                    <a:pt x="312" y="0"/>
                  </a:moveTo>
                  <a:cubicBezTo>
                    <a:pt x="183" y="0"/>
                    <a:pt x="67" y="88"/>
                    <a:pt x="38" y="220"/>
                  </a:cubicBezTo>
                  <a:cubicBezTo>
                    <a:pt x="0" y="373"/>
                    <a:pt x="95" y="527"/>
                    <a:pt x="249" y="563"/>
                  </a:cubicBezTo>
                  <a:lnTo>
                    <a:pt x="4037" y="1471"/>
                  </a:lnTo>
                  <a:cubicBezTo>
                    <a:pt x="4059" y="1477"/>
                    <a:pt x="4081" y="1479"/>
                    <a:pt x="4103" y="1479"/>
                  </a:cubicBezTo>
                  <a:lnTo>
                    <a:pt x="4103" y="1479"/>
                  </a:lnTo>
                  <a:cubicBezTo>
                    <a:pt x="4248" y="1479"/>
                    <a:pt x="4369" y="1371"/>
                    <a:pt x="4386" y="1228"/>
                  </a:cubicBezTo>
                  <a:cubicBezTo>
                    <a:pt x="4403" y="1084"/>
                    <a:pt x="4309" y="951"/>
                    <a:pt x="4169" y="917"/>
                  </a:cubicBezTo>
                  <a:lnTo>
                    <a:pt x="381" y="9"/>
                  </a:lnTo>
                  <a:cubicBezTo>
                    <a:pt x="358" y="3"/>
                    <a:pt x="335" y="0"/>
                    <a:pt x="312" y="0"/>
                  </a:cubicBezTo>
                  <a:close/>
                  <a:moveTo>
                    <a:pt x="4103" y="1479"/>
                  </a:moveTo>
                  <a:cubicBezTo>
                    <a:pt x="4103" y="1479"/>
                    <a:pt x="4103" y="1479"/>
                    <a:pt x="4103" y="1479"/>
                  </a:cubicBezTo>
                  <a:lnTo>
                    <a:pt x="4104" y="1479"/>
                  </a:lnTo>
                  <a:cubicBezTo>
                    <a:pt x="4104" y="1479"/>
                    <a:pt x="4104" y="1479"/>
                    <a:pt x="4103" y="14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56"/>
            <p:cNvSpPr/>
            <p:nvPr/>
          </p:nvSpPr>
          <p:spPr>
            <a:xfrm>
              <a:off x="4285550" y="2207200"/>
              <a:ext cx="1558900" cy="992825"/>
            </a:xfrm>
            <a:custGeom>
              <a:avLst/>
              <a:gdLst/>
              <a:ahLst/>
              <a:cxnLst/>
              <a:rect l="l" t="t" r="r" b="b"/>
              <a:pathLst>
                <a:path w="62356" h="39713" extrusionOk="0">
                  <a:moveTo>
                    <a:pt x="38043" y="1"/>
                  </a:moveTo>
                  <a:cubicBezTo>
                    <a:pt x="36099" y="1"/>
                    <a:pt x="34469" y="246"/>
                    <a:pt x="33582" y="679"/>
                  </a:cubicBezTo>
                  <a:cubicBezTo>
                    <a:pt x="32125" y="1391"/>
                    <a:pt x="25510" y="3180"/>
                    <a:pt x="25130" y="3231"/>
                  </a:cubicBezTo>
                  <a:cubicBezTo>
                    <a:pt x="24749" y="3282"/>
                    <a:pt x="18473" y="5673"/>
                    <a:pt x="18473" y="5673"/>
                  </a:cubicBezTo>
                  <a:cubicBezTo>
                    <a:pt x="11096" y="8024"/>
                    <a:pt x="11146" y="8072"/>
                    <a:pt x="11162" y="8072"/>
                  </a:cubicBezTo>
                  <a:cubicBezTo>
                    <a:pt x="11163" y="8072"/>
                    <a:pt x="11163" y="8072"/>
                    <a:pt x="11163" y="8072"/>
                  </a:cubicBezTo>
                  <a:lnTo>
                    <a:pt x="11163" y="8072"/>
                  </a:lnTo>
                  <a:lnTo>
                    <a:pt x="0" y="9694"/>
                  </a:lnTo>
                  <a:lnTo>
                    <a:pt x="4932" y="19509"/>
                  </a:lnTo>
                  <a:lnTo>
                    <a:pt x="17935" y="21005"/>
                  </a:lnTo>
                  <a:cubicBezTo>
                    <a:pt x="17935" y="21005"/>
                    <a:pt x="30662" y="33012"/>
                    <a:pt x="33051" y="33468"/>
                  </a:cubicBezTo>
                  <a:cubicBezTo>
                    <a:pt x="35439" y="33925"/>
                    <a:pt x="36845" y="36712"/>
                    <a:pt x="36845" y="36712"/>
                  </a:cubicBezTo>
                  <a:cubicBezTo>
                    <a:pt x="36845" y="36712"/>
                    <a:pt x="35905" y="38389"/>
                    <a:pt x="37168" y="39126"/>
                  </a:cubicBezTo>
                  <a:cubicBezTo>
                    <a:pt x="37797" y="39493"/>
                    <a:pt x="38567" y="39712"/>
                    <a:pt x="39660" y="39712"/>
                  </a:cubicBezTo>
                  <a:cubicBezTo>
                    <a:pt x="40760" y="39712"/>
                    <a:pt x="42189" y="39490"/>
                    <a:pt x="44131" y="38970"/>
                  </a:cubicBezTo>
                  <a:cubicBezTo>
                    <a:pt x="48002" y="37935"/>
                    <a:pt x="53523" y="34741"/>
                    <a:pt x="56098" y="32716"/>
                  </a:cubicBezTo>
                  <a:cubicBezTo>
                    <a:pt x="58672" y="30691"/>
                    <a:pt x="62356" y="28259"/>
                    <a:pt x="61187" y="27251"/>
                  </a:cubicBezTo>
                  <a:cubicBezTo>
                    <a:pt x="60017" y="26243"/>
                    <a:pt x="57722" y="25516"/>
                    <a:pt x="57722" y="25516"/>
                  </a:cubicBezTo>
                  <a:lnTo>
                    <a:pt x="45852" y="13136"/>
                  </a:lnTo>
                  <a:lnTo>
                    <a:pt x="55652" y="13896"/>
                  </a:lnTo>
                  <a:cubicBezTo>
                    <a:pt x="55652" y="13896"/>
                    <a:pt x="55540" y="8220"/>
                    <a:pt x="55683" y="6390"/>
                  </a:cubicBezTo>
                  <a:cubicBezTo>
                    <a:pt x="55827" y="4560"/>
                    <a:pt x="58173" y="1790"/>
                    <a:pt x="58173" y="1790"/>
                  </a:cubicBezTo>
                  <a:cubicBezTo>
                    <a:pt x="58173" y="1790"/>
                    <a:pt x="45636" y="879"/>
                    <a:pt x="42070" y="320"/>
                  </a:cubicBezTo>
                  <a:cubicBezTo>
                    <a:pt x="40674" y="102"/>
                    <a:pt x="39293" y="1"/>
                    <a:pt x="380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56"/>
            <p:cNvSpPr/>
            <p:nvPr/>
          </p:nvSpPr>
          <p:spPr>
            <a:xfrm>
              <a:off x="4274750" y="2200025"/>
              <a:ext cx="1553425" cy="1007150"/>
            </a:xfrm>
            <a:custGeom>
              <a:avLst/>
              <a:gdLst/>
              <a:ahLst/>
              <a:cxnLst/>
              <a:rect l="l" t="t" r="r" b="b"/>
              <a:pathLst>
                <a:path w="62137" h="40286" extrusionOk="0">
                  <a:moveTo>
                    <a:pt x="38453" y="573"/>
                  </a:moveTo>
                  <a:cubicBezTo>
                    <a:pt x="39715" y="573"/>
                    <a:pt x="41098" y="677"/>
                    <a:pt x="42458" y="890"/>
                  </a:cubicBezTo>
                  <a:cubicBezTo>
                    <a:pt x="45572" y="1376"/>
                    <a:pt x="55597" y="2139"/>
                    <a:pt x="58043" y="2322"/>
                  </a:cubicBezTo>
                  <a:cubicBezTo>
                    <a:pt x="57370" y="3186"/>
                    <a:pt x="55948" y="5177"/>
                    <a:pt x="55832" y="6656"/>
                  </a:cubicBezTo>
                  <a:cubicBezTo>
                    <a:pt x="55707" y="8250"/>
                    <a:pt x="55772" y="12648"/>
                    <a:pt x="55794" y="13874"/>
                  </a:cubicBezTo>
                  <a:lnTo>
                    <a:pt x="45561" y="13081"/>
                  </a:lnTo>
                  <a:lnTo>
                    <a:pt x="57948" y="26000"/>
                  </a:lnTo>
                  <a:lnTo>
                    <a:pt x="57999" y="26052"/>
                  </a:lnTo>
                  <a:lnTo>
                    <a:pt x="58068" y="26075"/>
                  </a:lnTo>
                  <a:cubicBezTo>
                    <a:pt x="58090" y="26082"/>
                    <a:pt x="60321" y="26796"/>
                    <a:pt x="61433" y="27754"/>
                  </a:cubicBezTo>
                  <a:cubicBezTo>
                    <a:pt x="61523" y="27831"/>
                    <a:pt x="61560" y="27912"/>
                    <a:pt x="61558" y="28016"/>
                  </a:cubicBezTo>
                  <a:cubicBezTo>
                    <a:pt x="61532" y="28836"/>
                    <a:pt x="59389" y="30463"/>
                    <a:pt x="57668" y="31770"/>
                  </a:cubicBezTo>
                  <a:cubicBezTo>
                    <a:pt x="57218" y="32112"/>
                    <a:pt x="56771" y="32452"/>
                    <a:pt x="56353" y="32780"/>
                  </a:cubicBezTo>
                  <a:cubicBezTo>
                    <a:pt x="53907" y="34706"/>
                    <a:pt x="48420" y="37932"/>
                    <a:pt x="44489" y="38983"/>
                  </a:cubicBezTo>
                  <a:cubicBezTo>
                    <a:pt x="42496" y="39516"/>
                    <a:pt x="41098" y="39711"/>
                    <a:pt x="40078" y="39711"/>
                  </a:cubicBezTo>
                  <a:cubicBezTo>
                    <a:pt x="38916" y="39711"/>
                    <a:pt x="38245" y="39458"/>
                    <a:pt x="37743" y="39166"/>
                  </a:cubicBezTo>
                  <a:cubicBezTo>
                    <a:pt x="36740" y="38580"/>
                    <a:pt x="37494" y="37197"/>
                    <a:pt x="37527" y="37138"/>
                  </a:cubicBezTo>
                  <a:lnTo>
                    <a:pt x="37600" y="37005"/>
                  </a:lnTo>
                  <a:lnTo>
                    <a:pt x="37532" y="36870"/>
                  </a:lnTo>
                  <a:cubicBezTo>
                    <a:pt x="37471" y="36751"/>
                    <a:pt x="36032" y="33954"/>
                    <a:pt x="33536" y="33475"/>
                  </a:cubicBezTo>
                  <a:cubicBezTo>
                    <a:pt x="31643" y="33114"/>
                    <a:pt x="22086" y="24408"/>
                    <a:pt x="18562" y="21084"/>
                  </a:cubicBezTo>
                  <a:lnTo>
                    <a:pt x="18494" y="21020"/>
                  </a:lnTo>
                  <a:lnTo>
                    <a:pt x="5550" y="19531"/>
                  </a:lnTo>
                  <a:lnTo>
                    <a:pt x="863" y="10205"/>
                  </a:lnTo>
                  <a:lnTo>
                    <a:pt x="11636" y="8641"/>
                  </a:lnTo>
                  <a:lnTo>
                    <a:pt x="11598" y="8358"/>
                  </a:lnTo>
                  <a:lnTo>
                    <a:pt x="11609" y="8353"/>
                  </a:lnTo>
                  <a:lnTo>
                    <a:pt x="11728" y="8607"/>
                  </a:lnTo>
                  <a:cubicBezTo>
                    <a:pt x="11796" y="8576"/>
                    <a:pt x="12461" y="8313"/>
                    <a:pt x="18991" y="6232"/>
                  </a:cubicBezTo>
                  <a:lnTo>
                    <a:pt x="19006" y="6227"/>
                  </a:lnTo>
                  <a:cubicBezTo>
                    <a:pt x="21385" y="5321"/>
                    <a:pt x="25281" y="3860"/>
                    <a:pt x="25599" y="3801"/>
                  </a:cubicBezTo>
                  <a:cubicBezTo>
                    <a:pt x="26035" y="3743"/>
                    <a:pt x="32696" y="1928"/>
                    <a:pt x="34140" y="1222"/>
                  </a:cubicBezTo>
                  <a:cubicBezTo>
                    <a:pt x="35012" y="796"/>
                    <a:pt x="36602" y="573"/>
                    <a:pt x="38453" y="573"/>
                  </a:cubicBezTo>
                  <a:close/>
                  <a:moveTo>
                    <a:pt x="38455" y="1"/>
                  </a:moveTo>
                  <a:cubicBezTo>
                    <a:pt x="36513" y="1"/>
                    <a:pt x="34845" y="244"/>
                    <a:pt x="33890" y="710"/>
                  </a:cubicBezTo>
                  <a:cubicBezTo>
                    <a:pt x="32507" y="1386"/>
                    <a:pt x="25958" y="3175"/>
                    <a:pt x="25525" y="3236"/>
                  </a:cubicBezTo>
                  <a:cubicBezTo>
                    <a:pt x="25132" y="3288"/>
                    <a:pt x="19882" y="5282"/>
                    <a:pt x="18812" y="5691"/>
                  </a:cubicBezTo>
                  <a:cubicBezTo>
                    <a:pt x="13816" y="7282"/>
                    <a:pt x="12118" y="7823"/>
                    <a:pt x="11561" y="8099"/>
                  </a:cubicBezTo>
                  <a:cubicBezTo>
                    <a:pt x="11560" y="8099"/>
                    <a:pt x="11559" y="8099"/>
                    <a:pt x="11558" y="8100"/>
                  </a:cubicBezTo>
                  <a:lnTo>
                    <a:pt x="11555" y="8077"/>
                  </a:lnTo>
                  <a:lnTo>
                    <a:pt x="1" y="9755"/>
                  </a:lnTo>
                  <a:lnTo>
                    <a:pt x="5179" y="20062"/>
                  </a:lnTo>
                  <a:lnTo>
                    <a:pt x="18241" y="21564"/>
                  </a:lnTo>
                  <a:cubicBezTo>
                    <a:pt x="19360" y="22617"/>
                    <a:pt x="31053" y="33582"/>
                    <a:pt x="33429" y="34035"/>
                  </a:cubicBezTo>
                  <a:cubicBezTo>
                    <a:pt x="35369" y="34407"/>
                    <a:pt x="36653" y="36470"/>
                    <a:pt x="36956" y="37002"/>
                  </a:cubicBezTo>
                  <a:cubicBezTo>
                    <a:pt x="36613" y="37712"/>
                    <a:pt x="36346" y="39010"/>
                    <a:pt x="37457" y="39658"/>
                  </a:cubicBezTo>
                  <a:cubicBezTo>
                    <a:pt x="38173" y="40076"/>
                    <a:pt x="39022" y="40286"/>
                    <a:pt x="40107" y="40286"/>
                  </a:cubicBezTo>
                  <a:cubicBezTo>
                    <a:pt x="41291" y="40286"/>
                    <a:pt x="42757" y="40035"/>
                    <a:pt x="44637" y="39533"/>
                  </a:cubicBezTo>
                  <a:cubicBezTo>
                    <a:pt x="48643" y="38463"/>
                    <a:pt x="54220" y="35183"/>
                    <a:pt x="56707" y="33227"/>
                  </a:cubicBezTo>
                  <a:cubicBezTo>
                    <a:pt x="57122" y="32901"/>
                    <a:pt x="57566" y="32563"/>
                    <a:pt x="58014" y="32224"/>
                  </a:cubicBezTo>
                  <a:cubicBezTo>
                    <a:pt x="60112" y="30630"/>
                    <a:pt x="62094" y="29126"/>
                    <a:pt x="62128" y="28033"/>
                  </a:cubicBezTo>
                  <a:cubicBezTo>
                    <a:pt x="62137" y="27757"/>
                    <a:pt x="62025" y="27511"/>
                    <a:pt x="61806" y="27322"/>
                  </a:cubicBezTo>
                  <a:cubicBezTo>
                    <a:pt x="60709" y="26376"/>
                    <a:pt x="58717" y="25688"/>
                    <a:pt x="58312" y="25554"/>
                  </a:cubicBezTo>
                  <a:lnTo>
                    <a:pt x="47006" y="13764"/>
                  </a:lnTo>
                  <a:lnTo>
                    <a:pt x="47006" y="13764"/>
                  </a:lnTo>
                  <a:lnTo>
                    <a:pt x="56376" y="14491"/>
                  </a:lnTo>
                  <a:lnTo>
                    <a:pt x="56376" y="14491"/>
                  </a:lnTo>
                  <a:lnTo>
                    <a:pt x="56369" y="14177"/>
                  </a:lnTo>
                  <a:cubicBezTo>
                    <a:pt x="56368" y="14120"/>
                    <a:pt x="56259" y="8494"/>
                    <a:pt x="56400" y="6700"/>
                  </a:cubicBezTo>
                  <a:cubicBezTo>
                    <a:pt x="56535" y="4983"/>
                    <a:pt x="58800" y="2288"/>
                    <a:pt x="58823" y="2261"/>
                  </a:cubicBezTo>
                  <a:lnTo>
                    <a:pt x="59184" y="1834"/>
                  </a:lnTo>
                  <a:lnTo>
                    <a:pt x="58625" y="1794"/>
                  </a:lnTo>
                  <a:cubicBezTo>
                    <a:pt x="58500" y="1783"/>
                    <a:pt x="46060" y="876"/>
                    <a:pt x="42547" y="326"/>
                  </a:cubicBezTo>
                  <a:cubicBezTo>
                    <a:pt x="41148" y="107"/>
                    <a:pt x="39742" y="1"/>
                    <a:pt x="384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56"/>
            <p:cNvSpPr/>
            <p:nvPr/>
          </p:nvSpPr>
          <p:spPr>
            <a:xfrm>
              <a:off x="4944150" y="2574500"/>
              <a:ext cx="149650" cy="166225"/>
            </a:xfrm>
            <a:custGeom>
              <a:avLst/>
              <a:gdLst/>
              <a:ahLst/>
              <a:cxnLst/>
              <a:rect l="l" t="t" r="r" b="b"/>
              <a:pathLst>
                <a:path w="5986" h="6649" extrusionOk="0">
                  <a:moveTo>
                    <a:pt x="1" y="0"/>
                  </a:moveTo>
                  <a:lnTo>
                    <a:pt x="4744" y="6648"/>
                  </a:lnTo>
                  <a:lnTo>
                    <a:pt x="5986" y="5518"/>
                  </a:lnTo>
                  <a:lnTo>
                    <a:pt x="2526" y="12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56"/>
            <p:cNvSpPr/>
            <p:nvPr/>
          </p:nvSpPr>
          <p:spPr>
            <a:xfrm>
              <a:off x="4936175" y="2567475"/>
              <a:ext cx="165525" cy="180375"/>
            </a:xfrm>
            <a:custGeom>
              <a:avLst/>
              <a:gdLst/>
              <a:ahLst/>
              <a:cxnLst/>
              <a:rect l="l" t="t" r="r" b="b"/>
              <a:pathLst>
                <a:path w="6621" h="7215" extrusionOk="0">
                  <a:moveTo>
                    <a:pt x="322" y="0"/>
                  </a:moveTo>
                  <a:cubicBezTo>
                    <a:pt x="265" y="0"/>
                    <a:pt x="207" y="18"/>
                    <a:pt x="157" y="53"/>
                  </a:cubicBezTo>
                  <a:cubicBezTo>
                    <a:pt x="32" y="144"/>
                    <a:pt x="0" y="319"/>
                    <a:pt x="88" y="446"/>
                  </a:cubicBezTo>
                  <a:lnTo>
                    <a:pt x="4832" y="7095"/>
                  </a:lnTo>
                  <a:cubicBezTo>
                    <a:pt x="4879" y="7162"/>
                    <a:pt x="4953" y="7204"/>
                    <a:pt x="5034" y="7212"/>
                  </a:cubicBezTo>
                  <a:cubicBezTo>
                    <a:pt x="5043" y="7213"/>
                    <a:pt x="5053" y="7215"/>
                    <a:pt x="5063" y="7215"/>
                  </a:cubicBezTo>
                  <a:cubicBezTo>
                    <a:pt x="5134" y="7215"/>
                    <a:pt x="5203" y="7189"/>
                    <a:pt x="5255" y="7140"/>
                  </a:cubicBezTo>
                  <a:lnTo>
                    <a:pt x="6497" y="6010"/>
                  </a:lnTo>
                  <a:cubicBezTo>
                    <a:pt x="6608" y="5909"/>
                    <a:pt x="6621" y="5737"/>
                    <a:pt x="6525" y="5621"/>
                  </a:cubicBezTo>
                  <a:lnTo>
                    <a:pt x="3065" y="1371"/>
                  </a:lnTo>
                  <a:cubicBezTo>
                    <a:pt x="3009" y="1302"/>
                    <a:pt x="2928" y="1266"/>
                    <a:pt x="2845" y="1266"/>
                  </a:cubicBezTo>
                  <a:cubicBezTo>
                    <a:pt x="2782" y="1266"/>
                    <a:pt x="2719" y="1287"/>
                    <a:pt x="2666" y="1330"/>
                  </a:cubicBezTo>
                  <a:cubicBezTo>
                    <a:pt x="2544" y="1429"/>
                    <a:pt x="2526" y="1608"/>
                    <a:pt x="2624" y="1731"/>
                  </a:cubicBezTo>
                  <a:lnTo>
                    <a:pt x="5913" y="5770"/>
                  </a:lnTo>
                  <a:lnTo>
                    <a:pt x="5108" y="6502"/>
                  </a:lnTo>
                  <a:lnTo>
                    <a:pt x="552" y="115"/>
                  </a:lnTo>
                  <a:cubicBezTo>
                    <a:pt x="496" y="40"/>
                    <a:pt x="410" y="0"/>
                    <a:pt x="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56"/>
            <p:cNvSpPr/>
            <p:nvPr/>
          </p:nvSpPr>
          <p:spPr>
            <a:xfrm>
              <a:off x="4464650" y="2564650"/>
              <a:ext cx="278875" cy="174800"/>
            </a:xfrm>
            <a:custGeom>
              <a:avLst/>
              <a:gdLst/>
              <a:ahLst/>
              <a:cxnLst/>
              <a:rect l="l" t="t" r="r" b="b"/>
              <a:pathLst>
                <a:path w="11155" h="6992" extrusionOk="0">
                  <a:moveTo>
                    <a:pt x="3958" y="0"/>
                  </a:moveTo>
                  <a:cubicBezTo>
                    <a:pt x="3882" y="0"/>
                    <a:pt x="3806" y="30"/>
                    <a:pt x="3750" y="90"/>
                  </a:cubicBezTo>
                  <a:cubicBezTo>
                    <a:pt x="3642" y="205"/>
                    <a:pt x="3648" y="386"/>
                    <a:pt x="3765" y="494"/>
                  </a:cubicBezTo>
                  <a:lnTo>
                    <a:pt x="8597" y="5049"/>
                  </a:lnTo>
                  <a:lnTo>
                    <a:pt x="475" y="101"/>
                  </a:lnTo>
                  <a:cubicBezTo>
                    <a:pt x="428" y="73"/>
                    <a:pt x="376" y="59"/>
                    <a:pt x="326" y="59"/>
                  </a:cubicBezTo>
                  <a:cubicBezTo>
                    <a:pt x="230" y="59"/>
                    <a:pt x="136" y="108"/>
                    <a:pt x="83" y="196"/>
                  </a:cubicBezTo>
                  <a:cubicBezTo>
                    <a:pt x="1" y="330"/>
                    <a:pt x="43" y="506"/>
                    <a:pt x="178" y="587"/>
                  </a:cubicBezTo>
                  <a:lnTo>
                    <a:pt x="10623" y="6949"/>
                  </a:lnTo>
                  <a:cubicBezTo>
                    <a:pt x="10667" y="6977"/>
                    <a:pt x="10719" y="6991"/>
                    <a:pt x="10771" y="6991"/>
                  </a:cubicBezTo>
                  <a:lnTo>
                    <a:pt x="10772" y="6991"/>
                  </a:lnTo>
                  <a:cubicBezTo>
                    <a:pt x="11030" y="6991"/>
                    <a:pt x="11155" y="6676"/>
                    <a:pt x="10967" y="6499"/>
                  </a:cubicBezTo>
                  <a:lnTo>
                    <a:pt x="4155" y="79"/>
                  </a:lnTo>
                  <a:cubicBezTo>
                    <a:pt x="4100" y="27"/>
                    <a:pt x="4029" y="0"/>
                    <a:pt x="39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56"/>
            <p:cNvSpPr/>
            <p:nvPr/>
          </p:nvSpPr>
          <p:spPr>
            <a:xfrm>
              <a:off x="5212775" y="2490325"/>
              <a:ext cx="226500" cy="52400"/>
            </a:xfrm>
            <a:custGeom>
              <a:avLst/>
              <a:gdLst/>
              <a:ahLst/>
              <a:cxnLst/>
              <a:rect l="l" t="t" r="r" b="b"/>
              <a:pathLst>
                <a:path w="9060" h="2096" extrusionOk="0">
                  <a:moveTo>
                    <a:pt x="308" y="0"/>
                  </a:moveTo>
                  <a:cubicBezTo>
                    <a:pt x="172" y="0"/>
                    <a:pt x="53" y="97"/>
                    <a:pt x="28" y="234"/>
                  </a:cubicBezTo>
                  <a:cubicBezTo>
                    <a:pt x="0" y="388"/>
                    <a:pt x="99" y="533"/>
                    <a:pt x="252" y="565"/>
                  </a:cubicBezTo>
                  <a:lnTo>
                    <a:pt x="8712" y="2091"/>
                  </a:lnTo>
                  <a:cubicBezTo>
                    <a:pt x="8729" y="2093"/>
                    <a:pt x="8746" y="2095"/>
                    <a:pt x="8763" y="2095"/>
                  </a:cubicBezTo>
                  <a:cubicBezTo>
                    <a:pt x="8911" y="2095"/>
                    <a:pt x="9034" y="1983"/>
                    <a:pt x="9046" y="1836"/>
                  </a:cubicBezTo>
                  <a:cubicBezTo>
                    <a:pt x="9060" y="1689"/>
                    <a:pt x="8958" y="1556"/>
                    <a:pt x="8814" y="1530"/>
                  </a:cubicBezTo>
                  <a:lnTo>
                    <a:pt x="353" y="4"/>
                  </a:lnTo>
                  <a:cubicBezTo>
                    <a:pt x="338" y="2"/>
                    <a:pt x="323" y="0"/>
                    <a:pt x="3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56"/>
            <p:cNvSpPr/>
            <p:nvPr/>
          </p:nvSpPr>
          <p:spPr>
            <a:xfrm>
              <a:off x="5189800" y="2526550"/>
              <a:ext cx="227425" cy="23950"/>
            </a:xfrm>
            <a:custGeom>
              <a:avLst/>
              <a:gdLst/>
              <a:ahLst/>
              <a:cxnLst/>
              <a:rect l="l" t="t" r="r" b="b"/>
              <a:pathLst>
                <a:path w="9097" h="958" extrusionOk="0">
                  <a:moveTo>
                    <a:pt x="8803" y="1"/>
                  </a:moveTo>
                  <a:cubicBezTo>
                    <a:pt x="8799" y="1"/>
                    <a:pt x="8795" y="1"/>
                    <a:pt x="8791" y="1"/>
                  </a:cubicBezTo>
                  <a:lnTo>
                    <a:pt x="277" y="389"/>
                  </a:lnTo>
                  <a:cubicBezTo>
                    <a:pt x="121" y="396"/>
                    <a:pt x="0" y="525"/>
                    <a:pt x="4" y="680"/>
                  </a:cubicBezTo>
                  <a:cubicBezTo>
                    <a:pt x="8" y="835"/>
                    <a:pt x="135" y="958"/>
                    <a:pt x="289" y="958"/>
                  </a:cubicBezTo>
                  <a:lnTo>
                    <a:pt x="302" y="958"/>
                  </a:lnTo>
                  <a:lnTo>
                    <a:pt x="8817" y="570"/>
                  </a:lnTo>
                  <a:cubicBezTo>
                    <a:pt x="8974" y="563"/>
                    <a:pt x="9096" y="430"/>
                    <a:pt x="9089" y="272"/>
                  </a:cubicBezTo>
                  <a:cubicBezTo>
                    <a:pt x="9083" y="119"/>
                    <a:pt x="8974" y="1"/>
                    <a:pt x="8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56"/>
            <p:cNvSpPr/>
            <p:nvPr/>
          </p:nvSpPr>
          <p:spPr>
            <a:xfrm>
              <a:off x="5619975" y="2838700"/>
              <a:ext cx="31525" cy="3425"/>
            </a:xfrm>
            <a:custGeom>
              <a:avLst/>
              <a:gdLst/>
              <a:ahLst/>
              <a:cxnLst/>
              <a:rect l="l" t="t" r="r" b="b"/>
              <a:pathLst>
                <a:path w="1261" h="137" extrusionOk="0">
                  <a:moveTo>
                    <a:pt x="1260" y="1"/>
                  </a:moveTo>
                  <a:lnTo>
                    <a:pt x="1" y="136"/>
                  </a:lnTo>
                  <a:cubicBezTo>
                    <a:pt x="424" y="101"/>
                    <a:pt x="844" y="56"/>
                    <a:pt x="1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56"/>
            <p:cNvSpPr/>
            <p:nvPr/>
          </p:nvSpPr>
          <p:spPr>
            <a:xfrm>
              <a:off x="5612725" y="2831625"/>
              <a:ext cx="46100" cy="17600"/>
            </a:xfrm>
            <a:custGeom>
              <a:avLst/>
              <a:gdLst/>
              <a:ahLst/>
              <a:cxnLst/>
              <a:rect l="l" t="t" r="r" b="b"/>
              <a:pathLst>
                <a:path w="1844" h="704" extrusionOk="0">
                  <a:moveTo>
                    <a:pt x="1542" y="0"/>
                  </a:moveTo>
                  <a:cubicBezTo>
                    <a:pt x="1532" y="0"/>
                    <a:pt x="1523" y="1"/>
                    <a:pt x="1513" y="2"/>
                  </a:cubicBezTo>
                  <a:cubicBezTo>
                    <a:pt x="1101" y="57"/>
                    <a:pt x="687" y="101"/>
                    <a:pt x="268" y="135"/>
                  </a:cubicBezTo>
                  <a:cubicBezTo>
                    <a:pt x="116" y="147"/>
                    <a:pt x="0" y="278"/>
                    <a:pt x="6" y="431"/>
                  </a:cubicBezTo>
                  <a:cubicBezTo>
                    <a:pt x="13" y="583"/>
                    <a:pt x="138" y="704"/>
                    <a:pt x="291" y="704"/>
                  </a:cubicBezTo>
                  <a:cubicBezTo>
                    <a:pt x="298" y="704"/>
                    <a:pt x="306" y="704"/>
                    <a:pt x="314" y="703"/>
                  </a:cubicBezTo>
                  <a:cubicBezTo>
                    <a:pt x="742" y="668"/>
                    <a:pt x="1167" y="622"/>
                    <a:pt x="1588" y="566"/>
                  </a:cubicBezTo>
                  <a:cubicBezTo>
                    <a:pt x="1740" y="541"/>
                    <a:pt x="1844" y="400"/>
                    <a:pt x="1823" y="248"/>
                  </a:cubicBezTo>
                  <a:cubicBezTo>
                    <a:pt x="1804" y="105"/>
                    <a:pt x="1682" y="0"/>
                    <a:pt x="15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56"/>
            <p:cNvSpPr/>
            <p:nvPr/>
          </p:nvSpPr>
          <p:spPr>
            <a:xfrm>
              <a:off x="5220025" y="2789050"/>
              <a:ext cx="378350" cy="62575"/>
            </a:xfrm>
            <a:custGeom>
              <a:avLst/>
              <a:gdLst/>
              <a:ahLst/>
              <a:cxnLst/>
              <a:rect l="l" t="t" r="r" b="b"/>
              <a:pathLst>
                <a:path w="15134" h="2503" extrusionOk="0">
                  <a:moveTo>
                    <a:pt x="320" y="1"/>
                  </a:moveTo>
                  <a:cubicBezTo>
                    <a:pt x="197" y="1"/>
                    <a:pt x="83" y="81"/>
                    <a:pt x="46" y="205"/>
                  </a:cubicBezTo>
                  <a:cubicBezTo>
                    <a:pt x="0" y="358"/>
                    <a:pt x="90" y="519"/>
                    <a:pt x="244" y="560"/>
                  </a:cubicBezTo>
                  <a:cubicBezTo>
                    <a:pt x="315" y="582"/>
                    <a:pt x="6916" y="2503"/>
                    <a:pt x="13549" y="2503"/>
                  </a:cubicBezTo>
                  <a:cubicBezTo>
                    <a:pt x="13985" y="2503"/>
                    <a:pt x="14421" y="2495"/>
                    <a:pt x="14855" y="2477"/>
                  </a:cubicBezTo>
                  <a:cubicBezTo>
                    <a:pt x="15012" y="2470"/>
                    <a:pt x="15134" y="2338"/>
                    <a:pt x="15128" y="2180"/>
                  </a:cubicBezTo>
                  <a:cubicBezTo>
                    <a:pt x="15122" y="2026"/>
                    <a:pt x="15000" y="1908"/>
                    <a:pt x="14840" y="1908"/>
                  </a:cubicBezTo>
                  <a:cubicBezTo>
                    <a:pt x="14837" y="1908"/>
                    <a:pt x="14835" y="1908"/>
                    <a:pt x="14832" y="1908"/>
                  </a:cubicBezTo>
                  <a:cubicBezTo>
                    <a:pt x="14400" y="1926"/>
                    <a:pt x="13967" y="1934"/>
                    <a:pt x="13534" y="1934"/>
                  </a:cubicBezTo>
                  <a:cubicBezTo>
                    <a:pt x="6993" y="1934"/>
                    <a:pt x="474" y="35"/>
                    <a:pt x="405" y="14"/>
                  </a:cubicBezTo>
                  <a:cubicBezTo>
                    <a:pt x="377" y="5"/>
                    <a:pt x="348" y="1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56"/>
            <p:cNvSpPr/>
            <p:nvPr/>
          </p:nvSpPr>
          <p:spPr>
            <a:xfrm>
              <a:off x="4762000" y="2230000"/>
              <a:ext cx="311075" cy="401800"/>
            </a:xfrm>
            <a:custGeom>
              <a:avLst/>
              <a:gdLst/>
              <a:ahLst/>
              <a:cxnLst/>
              <a:rect l="l" t="t" r="r" b="b"/>
              <a:pathLst>
                <a:path w="12443" h="16072" extrusionOk="0">
                  <a:moveTo>
                    <a:pt x="6923" y="1"/>
                  </a:moveTo>
                  <a:cubicBezTo>
                    <a:pt x="6389" y="1"/>
                    <a:pt x="5815" y="197"/>
                    <a:pt x="5326" y="608"/>
                  </a:cubicBezTo>
                  <a:cubicBezTo>
                    <a:pt x="4047" y="1684"/>
                    <a:pt x="0" y="6234"/>
                    <a:pt x="0" y="6234"/>
                  </a:cubicBezTo>
                  <a:cubicBezTo>
                    <a:pt x="0" y="6234"/>
                    <a:pt x="1374" y="10707"/>
                    <a:pt x="1628" y="12612"/>
                  </a:cubicBezTo>
                  <a:cubicBezTo>
                    <a:pt x="1865" y="14385"/>
                    <a:pt x="1082" y="16071"/>
                    <a:pt x="1879" y="16071"/>
                  </a:cubicBezTo>
                  <a:cubicBezTo>
                    <a:pt x="1939" y="16071"/>
                    <a:pt x="2007" y="16062"/>
                    <a:pt x="2086" y="16042"/>
                  </a:cubicBezTo>
                  <a:cubicBezTo>
                    <a:pt x="3213" y="15762"/>
                    <a:pt x="3169" y="12536"/>
                    <a:pt x="3169" y="12535"/>
                  </a:cubicBezTo>
                  <a:lnTo>
                    <a:pt x="3169" y="12535"/>
                  </a:lnTo>
                  <a:lnTo>
                    <a:pt x="7294" y="13407"/>
                  </a:lnTo>
                  <a:lnTo>
                    <a:pt x="9123" y="9671"/>
                  </a:lnTo>
                  <a:cubicBezTo>
                    <a:pt x="9123" y="9671"/>
                    <a:pt x="11274" y="11605"/>
                    <a:pt x="12106" y="11605"/>
                  </a:cubicBezTo>
                  <a:cubicBezTo>
                    <a:pt x="12317" y="11605"/>
                    <a:pt x="12443" y="11481"/>
                    <a:pt x="12427" y="11169"/>
                  </a:cubicBezTo>
                  <a:cubicBezTo>
                    <a:pt x="12351" y="9627"/>
                    <a:pt x="8876" y="2979"/>
                    <a:pt x="8671" y="1455"/>
                  </a:cubicBezTo>
                  <a:cubicBezTo>
                    <a:pt x="8546" y="513"/>
                    <a:pt x="7787" y="1"/>
                    <a:pt x="69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56"/>
            <p:cNvSpPr/>
            <p:nvPr/>
          </p:nvSpPr>
          <p:spPr>
            <a:xfrm>
              <a:off x="4754000" y="2222925"/>
              <a:ext cx="326350" cy="415975"/>
            </a:xfrm>
            <a:custGeom>
              <a:avLst/>
              <a:gdLst/>
              <a:ahLst/>
              <a:cxnLst/>
              <a:rect l="l" t="t" r="r" b="b"/>
              <a:pathLst>
                <a:path w="13054" h="16639" extrusionOk="0">
                  <a:moveTo>
                    <a:pt x="7245" y="569"/>
                  </a:moveTo>
                  <a:cubicBezTo>
                    <a:pt x="7458" y="569"/>
                    <a:pt x="7667" y="605"/>
                    <a:pt x="7859" y="680"/>
                  </a:cubicBezTo>
                  <a:cubicBezTo>
                    <a:pt x="8338" y="865"/>
                    <a:pt x="8639" y="1253"/>
                    <a:pt x="8710" y="1776"/>
                  </a:cubicBezTo>
                  <a:cubicBezTo>
                    <a:pt x="8811" y="2530"/>
                    <a:pt x="9625" y="4371"/>
                    <a:pt x="10487" y="6320"/>
                  </a:cubicBezTo>
                  <a:cubicBezTo>
                    <a:pt x="11395" y="8373"/>
                    <a:pt x="12425" y="10700"/>
                    <a:pt x="12463" y="11466"/>
                  </a:cubicBezTo>
                  <a:cubicBezTo>
                    <a:pt x="12468" y="11558"/>
                    <a:pt x="12454" y="11597"/>
                    <a:pt x="12457" y="11601"/>
                  </a:cubicBezTo>
                  <a:cubicBezTo>
                    <a:pt x="12442" y="11606"/>
                    <a:pt x="12423" y="11609"/>
                    <a:pt x="12402" y="11609"/>
                  </a:cubicBezTo>
                  <a:cubicBezTo>
                    <a:pt x="12025" y="11609"/>
                    <a:pt x="10788" y="10778"/>
                    <a:pt x="9634" y="9742"/>
                  </a:cubicBezTo>
                  <a:lnTo>
                    <a:pt x="9354" y="9490"/>
                  </a:lnTo>
                  <a:lnTo>
                    <a:pt x="7456" y="13365"/>
                  </a:lnTo>
                  <a:lnTo>
                    <a:pt x="3200" y="12466"/>
                  </a:lnTo>
                  <a:lnTo>
                    <a:pt x="3205" y="12823"/>
                  </a:lnTo>
                  <a:cubicBezTo>
                    <a:pt x="3221" y="14069"/>
                    <a:pt x="2962" y="15894"/>
                    <a:pt x="2338" y="16049"/>
                  </a:cubicBezTo>
                  <a:cubicBezTo>
                    <a:pt x="2269" y="16066"/>
                    <a:pt x="2223" y="16070"/>
                    <a:pt x="2196" y="16070"/>
                  </a:cubicBezTo>
                  <a:cubicBezTo>
                    <a:pt x="2172" y="16070"/>
                    <a:pt x="2162" y="16067"/>
                    <a:pt x="2161" y="16067"/>
                  </a:cubicBezTo>
                  <a:cubicBezTo>
                    <a:pt x="2072" y="15972"/>
                    <a:pt x="2137" y="15400"/>
                    <a:pt x="2180" y="15022"/>
                  </a:cubicBezTo>
                  <a:cubicBezTo>
                    <a:pt x="2249" y="14410"/>
                    <a:pt x="2336" y="13648"/>
                    <a:pt x="2230" y="12858"/>
                  </a:cubicBezTo>
                  <a:cubicBezTo>
                    <a:pt x="1999" y="11128"/>
                    <a:pt x="886" y="7403"/>
                    <a:pt x="639" y="6587"/>
                  </a:cubicBezTo>
                  <a:cubicBezTo>
                    <a:pt x="1286" y="5864"/>
                    <a:pt x="4696" y="2064"/>
                    <a:pt x="5830" y="1110"/>
                  </a:cubicBezTo>
                  <a:cubicBezTo>
                    <a:pt x="6247" y="758"/>
                    <a:pt x="6759" y="569"/>
                    <a:pt x="7245" y="569"/>
                  </a:cubicBezTo>
                  <a:close/>
                  <a:moveTo>
                    <a:pt x="7251" y="0"/>
                  </a:moveTo>
                  <a:cubicBezTo>
                    <a:pt x="6631" y="0"/>
                    <a:pt x="5985" y="235"/>
                    <a:pt x="5463" y="673"/>
                  </a:cubicBezTo>
                  <a:cubicBezTo>
                    <a:pt x="4183" y="1751"/>
                    <a:pt x="274" y="6141"/>
                    <a:pt x="107" y="6328"/>
                  </a:cubicBezTo>
                  <a:lnTo>
                    <a:pt x="1" y="6448"/>
                  </a:lnTo>
                  <a:lnTo>
                    <a:pt x="48" y="6601"/>
                  </a:lnTo>
                  <a:cubicBezTo>
                    <a:pt x="62" y="6646"/>
                    <a:pt x="1417" y="11071"/>
                    <a:pt x="1667" y="12934"/>
                  </a:cubicBezTo>
                  <a:cubicBezTo>
                    <a:pt x="1762" y="13654"/>
                    <a:pt x="1680" y="14376"/>
                    <a:pt x="1615" y="14957"/>
                  </a:cubicBezTo>
                  <a:cubicBezTo>
                    <a:pt x="1531" y="15691"/>
                    <a:pt x="1470" y="16219"/>
                    <a:pt x="1784" y="16494"/>
                  </a:cubicBezTo>
                  <a:cubicBezTo>
                    <a:pt x="1893" y="16590"/>
                    <a:pt x="2033" y="16639"/>
                    <a:pt x="2202" y="16639"/>
                  </a:cubicBezTo>
                  <a:cubicBezTo>
                    <a:pt x="2293" y="16638"/>
                    <a:pt x="2385" y="16625"/>
                    <a:pt x="2475" y="16603"/>
                  </a:cubicBezTo>
                  <a:cubicBezTo>
                    <a:pt x="3580" y="16329"/>
                    <a:pt x="3751" y="14136"/>
                    <a:pt x="3773" y="13171"/>
                  </a:cubicBezTo>
                  <a:lnTo>
                    <a:pt x="7774" y="14015"/>
                  </a:lnTo>
                  <a:lnTo>
                    <a:pt x="9535" y="10415"/>
                  </a:lnTo>
                  <a:cubicBezTo>
                    <a:pt x="10328" y="11101"/>
                    <a:pt x="11679" y="12166"/>
                    <a:pt x="12449" y="12166"/>
                  </a:cubicBezTo>
                  <a:cubicBezTo>
                    <a:pt x="12544" y="12166"/>
                    <a:pt x="12630" y="12150"/>
                    <a:pt x="12706" y="12114"/>
                  </a:cubicBezTo>
                  <a:cubicBezTo>
                    <a:pt x="12866" y="12039"/>
                    <a:pt x="13053" y="11859"/>
                    <a:pt x="13032" y="11438"/>
                  </a:cubicBezTo>
                  <a:cubicBezTo>
                    <a:pt x="12989" y="10567"/>
                    <a:pt x="12026" y="8392"/>
                    <a:pt x="11008" y="6090"/>
                  </a:cubicBezTo>
                  <a:cubicBezTo>
                    <a:pt x="10200" y="4262"/>
                    <a:pt x="9365" y="2374"/>
                    <a:pt x="9275" y="1700"/>
                  </a:cubicBezTo>
                  <a:cubicBezTo>
                    <a:pt x="9178" y="973"/>
                    <a:pt x="8737" y="408"/>
                    <a:pt x="8066" y="148"/>
                  </a:cubicBezTo>
                  <a:cubicBezTo>
                    <a:pt x="7809" y="49"/>
                    <a:pt x="7532" y="0"/>
                    <a:pt x="7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56"/>
            <p:cNvSpPr/>
            <p:nvPr/>
          </p:nvSpPr>
          <p:spPr>
            <a:xfrm>
              <a:off x="4630450" y="2120100"/>
              <a:ext cx="314550" cy="451975"/>
            </a:xfrm>
            <a:custGeom>
              <a:avLst/>
              <a:gdLst/>
              <a:ahLst/>
              <a:cxnLst/>
              <a:rect l="l" t="t" r="r" b="b"/>
              <a:pathLst>
                <a:path w="12582" h="18079" extrusionOk="0">
                  <a:moveTo>
                    <a:pt x="7581" y="1"/>
                  </a:moveTo>
                  <a:cubicBezTo>
                    <a:pt x="6218" y="1"/>
                    <a:pt x="5279" y="1082"/>
                    <a:pt x="5360" y="1694"/>
                  </a:cubicBezTo>
                  <a:cubicBezTo>
                    <a:pt x="5462" y="2456"/>
                    <a:pt x="5683" y="4108"/>
                    <a:pt x="5191" y="4303"/>
                  </a:cubicBezTo>
                  <a:cubicBezTo>
                    <a:pt x="4699" y="4497"/>
                    <a:pt x="0" y="9006"/>
                    <a:pt x="0" y="9006"/>
                  </a:cubicBezTo>
                  <a:cubicBezTo>
                    <a:pt x="0" y="9006"/>
                    <a:pt x="2491" y="10225"/>
                    <a:pt x="3974" y="10673"/>
                  </a:cubicBezTo>
                  <a:cubicBezTo>
                    <a:pt x="5309" y="11077"/>
                    <a:pt x="11404" y="18078"/>
                    <a:pt x="12419" y="18078"/>
                  </a:cubicBezTo>
                  <a:cubicBezTo>
                    <a:pt x="12532" y="18078"/>
                    <a:pt x="12582" y="17993"/>
                    <a:pt x="12556" y="17803"/>
                  </a:cubicBezTo>
                  <a:cubicBezTo>
                    <a:pt x="12302" y="15897"/>
                    <a:pt x="11825" y="8460"/>
                    <a:pt x="11334" y="6715"/>
                  </a:cubicBezTo>
                  <a:cubicBezTo>
                    <a:pt x="10842" y="4970"/>
                    <a:pt x="9384" y="1803"/>
                    <a:pt x="9384" y="1803"/>
                  </a:cubicBezTo>
                  <a:cubicBezTo>
                    <a:pt x="9384" y="1803"/>
                    <a:pt x="10569" y="997"/>
                    <a:pt x="8655" y="220"/>
                  </a:cubicBezTo>
                  <a:cubicBezTo>
                    <a:pt x="8277" y="66"/>
                    <a:pt x="7916" y="1"/>
                    <a:pt x="75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56"/>
            <p:cNvSpPr/>
            <p:nvPr/>
          </p:nvSpPr>
          <p:spPr>
            <a:xfrm>
              <a:off x="4618175" y="2112900"/>
              <a:ext cx="334475" cy="466275"/>
            </a:xfrm>
            <a:custGeom>
              <a:avLst/>
              <a:gdLst/>
              <a:ahLst/>
              <a:cxnLst/>
              <a:rect l="l" t="t" r="r" b="b"/>
              <a:pathLst>
                <a:path w="13379" h="18651" extrusionOk="0">
                  <a:moveTo>
                    <a:pt x="8074" y="573"/>
                  </a:moveTo>
                  <a:cubicBezTo>
                    <a:pt x="8362" y="573"/>
                    <a:pt x="8685" y="627"/>
                    <a:pt x="9039" y="771"/>
                  </a:cubicBezTo>
                  <a:cubicBezTo>
                    <a:pt x="9829" y="1092"/>
                    <a:pt x="9940" y="1366"/>
                    <a:pt x="9952" y="1467"/>
                  </a:cubicBezTo>
                  <a:cubicBezTo>
                    <a:pt x="9971" y="1636"/>
                    <a:pt x="9781" y="1809"/>
                    <a:pt x="9715" y="1855"/>
                  </a:cubicBezTo>
                  <a:lnTo>
                    <a:pt x="9516" y="1991"/>
                  </a:lnTo>
                  <a:lnTo>
                    <a:pt x="9616" y="2210"/>
                  </a:lnTo>
                  <a:cubicBezTo>
                    <a:pt x="9631" y="2241"/>
                    <a:pt x="11071" y="5378"/>
                    <a:pt x="11551" y="7081"/>
                  </a:cubicBezTo>
                  <a:cubicBezTo>
                    <a:pt x="11869" y="8211"/>
                    <a:pt x="12184" y="11822"/>
                    <a:pt x="12438" y="14724"/>
                  </a:cubicBezTo>
                  <a:cubicBezTo>
                    <a:pt x="12561" y="16125"/>
                    <a:pt x="12667" y="17344"/>
                    <a:pt x="12752" y="18021"/>
                  </a:cubicBezTo>
                  <a:cubicBezTo>
                    <a:pt x="12090" y="17668"/>
                    <a:pt x="10256" y="15849"/>
                    <a:pt x="8883" y="14489"/>
                  </a:cubicBezTo>
                  <a:cubicBezTo>
                    <a:pt x="6633" y="12260"/>
                    <a:pt x="5218" y="10891"/>
                    <a:pt x="4548" y="10688"/>
                  </a:cubicBezTo>
                  <a:cubicBezTo>
                    <a:pt x="3439" y="10354"/>
                    <a:pt x="1732" y="9567"/>
                    <a:pt x="987" y="9215"/>
                  </a:cubicBezTo>
                  <a:cubicBezTo>
                    <a:pt x="3134" y="7162"/>
                    <a:pt x="5471" y="5008"/>
                    <a:pt x="5788" y="4856"/>
                  </a:cubicBezTo>
                  <a:cubicBezTo>
                    <a:pt x="6369" y="4625"/>
                    <a:pt x="6351" y="3572"/>
                    <a:pt x="6133" y="1945"/>
                  </a:cubicBezTo>
                  <a:cubicBezTo>
                    <a:pt x="6106" y="1741"/>
                    <a:pt x="6298" y="1354"/>
                    <a:pt x="6708" y="1037"/>
                  </a:cubicBezTo>
                  <a:cubicBezTo>
                    <a:pt x="6924" y="870"/>
                    <a:pt x="7403" y="573"/>
                    <a:pt x="8074" y="573"/>
                  </a:cubicBezTo>
                  <a:close/>
                  <a:moveTo>
                    <a:pt x="8069" y="1"/>
                  </a:moveTo>
                  <a:cubicBezTo>
                    <a:pt x="7232" y="1"/>
                    <a:pt x="6630" y="376"/>
                    <a:pt x="6359" y="587"/>
                  </a:cubicBezTo>
                  <a:cubicBezTo>
                    <a:pt x="5819" y="1006"/>
                    <a:pt x="5508" y="1568"/>
                    <a:pt x="5569" y="2021"/>
                  </a:cubicBezTo>
                  <a:cubicBezTo>
                    <a:pt x="5823" y="3925"/>
                    <a:pt x="5657" y="4268"/>
                    <a:pt x="5577" y="4326"/>
                  </a:cubicBezTo>
                  <a:cubicBezTo>
                    <a:pt x="5073" y="4527"/>
                    <a:pt x="1406" y="8021"/>
                    <a:pt x="295" y="9088"/>
                  </a:cubicBezTo>
                  <a:lnTo>
                    <a:pt x="0" y="9370"/>
                  </a:lnTo>
                  <a:lnTo>
                    <a:pt x="367" y="9549"/>
                  </a:lnTo>
                  <a:cubicBezTo>
                    <a:pt x="469" y="9600"/>
                    <a:pt x="2895" y="10784"/>
                    <a:pt x="4383" y="11233"/>
                  </a:cubicBezTo>
                  <a:cubicBezTo>
                    <a:pt x="4966" y="11410"/>
                    <a:pt x="6834" y="13261"/>
                    <a:pt x="8482" y="14895"/>
                  </a:cubicBezTo>
                  <a:cubicBezTo>
                    <a:pt x="11308" y="17694"/>
                    <a:pt x="12359" y="18651"/>
                    <a:pt x="12918" y="18651"/>
                  </a:cubicBezTo>
                  <a:cubicBezTo>
                    <a:pt x="12982" y="18651"/>
                    <a:pt x="13046" y="18636"/>
                    <a:pt x="13105" y="18608"/>
                  </a:cubicBezTo>
                  <a:cubicBezTo>
                    <a:pt x="13210" y="18556"/>
                    <a:pt x="13378" y="18415"/>
                    <a:pt x="13330" y="18052"/>
                  </a:cubicBezTo>
                  <a:cubicBezTo>
                    <a:pt x="13245" y="17416"/>
                    <a:pt x="13133" y="16145"/>
                    <a:pt x="13005" y="14674"/>
                  </a:cubicBezTo>
                  <a:cubicBezTo>
                    <a:pt x="12749" y="11749"/>
                    <a:pt x="12431" y="8107"/>
                    <a:pt x="12098" y="6926"/>
                  </a:cubicBezTo>
                  <a:cubicBezTo>
                    <a:pt x="11672" y="5409"/>
                    <a:pt x="10549" y="2887"/>
                    <a:pt x="10222" y="2166"/>
                  </a:cubicBezTo>
                  <a:cubicBezTo>
                    <a:pt x="10391" y="1990"/>
                    <a:pt x="10552" y="1722"/>
                    <a:pt x="10518" y="1410"/>
                  </a:cubicBezTo>
                  <a:cubicBezTo>
                    <a:pt x="10470" y="951"/>
                    <a:pt x="10057" y="570"/>
                    <a:pt x="9253" y="244"/>
                  </a:cubicBezTo>
                  <a:cubicBezTo>
                    <a:pt x="8821" y="68"/>
                    <a:pt x="8424" y="1"/>
                    <a:pt x="8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56"/>
            <p:cNvSpPr/>
            <p:nvPr/>
          </p:nvSpPr>
          <p:spPr>
            <a:xfrm>
              <a:off x="4381700" y="1743400"/>
              <a:ext cx="574125" cy="421775"/>
            </a:xfrm>
            <a:custGeom>
              <a:avLst/>
              <a:gdLst/>
              <a:ahLst/>
              <a:cxnLst/>
              <a:rect l="l" t="t" r="r" b="b"/>
              <a:pathLst>
                <a:path w="22965" h="16871" extrusionOk="0">
                  <a:moveTo>
                    <a:pt x="8204" y="0"/>
                  </a:moveTo>
                  <a:cubicBezTo>
                    <a:pt x="8188" y="0"/>
                    <a:pt x="8172" y="0"/>
                    <a:pt x="8156" y="0"/>
                  </a:cubicBezTo>
                  <a:cubicBezTo>
                    <a:pt x="5963" y="35"/>
                    <a:pt x="3955" y="1468"/>
                    <a:pt x="2278" y="2468"/>
                  </a:cubicBezTo>
                  <a:cubicBezTo>
                    <a:pt x="602" y="3468"/>
                    <a:pt x="0" y="5746"/>
                    <a:pt x="1568" y="6830"/>
                  </a:cubicBezTo>
                  <a:cubicBezTo>
                    <a:pt x="3136" y="7913"/>
                    <a:pt x="5651" y="8353"/>
                    <a:pt x="5651" y="8353"/>
                  </a:cubicBezTo>
                  <a:lnTo>
                    <a:pt x="9023" y="8420"/>
                  </a:lnTo>
                  <a:cubicBezTo>
                    <a:pt x="9023" y="8420"/>
                    <a:pt x="8956" y="9851"/>
                    <a:pt x="8769" y="10394"/>
                  </a:cubicBezTo>
                  <a:cubicBezTo>
                    <a:pt x="8583" y="10936"/>
                    <a:pt x="9693" y="12468"/>
                    <a:pt x="10304" y="13163"/>
                  </a:cubicBezTo>
                  <a:cubicBezTo>
                    <a:pt x="10913" y="13858"/>
                    <a:pt x="11159" y="14730"/>
                    <a:pt x="12167" y="15500"/>
                  </a:cubicBezTo>
                  <a:cubicBezTo>
                    <a:pt x="12655" y="15873"/>
                    <a:pt x="13171" y="16000"/>
                    <a:pt x="13701" y="16000"/>
                  </a:cubicBezTo>
                  <a:cubicBezTo>
                    <a:pt x="14266" y="16000"/>
                    <a:pt x="14847" y="15856"/>
                    <a:pt x="15429" y="15711"/>
                  </a:cubicBezTo>
                  <a:cubicBezTo>
                    <a:pt x="15632" y="15661"/>
                    <a:pt x="15775" y="15639"/>
                    <a:pt x="15881" y="15639"/>
                  </a:cubicBezTo>
                  <a:cubicBezTo>
                    <a:pt x="16362" y="15639"/>
                    <a:pt x="16053" y="16086"/>
                    <a:pt x="16929" y="16287"/>
                  </a:cubicBezTo>
                  <a:cubicBezTo>
                    <a:pt x="17995" y="16532"/>
                    <a:pt x="19334" y="16870"/>
                    <a:pt x="19334" y="16870"/>
                  </a:cubicBezTo>
                  <a:cubicBezTo>
                    <a:pt x="19334" y="16870"/>
                    <a:pt x="20993" y="13803"/>
                    <a:pt x="21839" y="12397"/>
                  </a:cubicBezTo>
                  <a:cubicBezTo>
                    <a:pt x="22687" y="10991"/>
                    <a:pt x="22965" y="4358"/>
                    <a:pt x="20643" y="2470"/>
                  </a:cubicBezTo>
                  <a:cubicBezTo>
                    <a:pt x="19854" y="1828"/>
                    <a:pt x="18854" y="1618"/>
                    <a:pt x="17817" y="1618"/>
                  </a:cubicBezTo>
                  <a:cubicBezTo>
                    <a:pt x="15841" y="1618"/>
                    <a:pt x="13729" y="2381"/>
                    <a:pt x="12677" y="2381"/>
                  </a:cubicBezTo>
                  <a:cubicBezTo>
                    <a:pt x="12655" y="2381"/>
                    <a:pt x="12634" y="2380"/>
                    <a:pt x="12613" y="2380"/>
                  </a:cubicBezTo>
                  <a:cubicBezTo>
                    <a:pt x="11066" y="2329"/>
                    <a:pt x="10360" y="0"/>
                    <a:pt x="8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56"/>
            <p:cNvSpPr/>
            <p:nvPr/>
          </p:nvSpPr>
          <p:spPr>
            <a:xfrm>
              <a:off x="4390400" y="1736300"/>
              <a:ext cx="572000" cy="437150"/>
            </a:xfrm>
            <a:custGeom>
              <a:avLst/>
              <a:gdLst/>
              <a:ahLst/>
              <a:cxnLst/>
              <a:rect l="l" t="t" r="r" b="b"/>
              <a:pathLst>
                <a:path w="22880" h="17486" extrusionOk="0">
                  <a:moveTo>
                    <a:pt x="7855" y="570"/>
                  </a:moveTo>
                  <a:cubicBezTo>
                    <a:pt x="8921" y="570"/>
                    <a:pt x="9606" y="1208"/>
                    <a:pt x="10268" y="1826"/>
                  </a:cubicBezTo>
                  <a:cubicBezTo>
                    <a:pt x="10847" y="2365"/>
                    <a:pt x="11445" y="2922"/>
                    <a:pt x="12256" y="2949"/>
                  </a:cubicBezTo>
                  <a:cubicBezTo>
                    <a:pt x="12279" y="2950"/>
                    <a:pt x="12302" y="2950"/>
                    <a:pt x="12326" y="2950"/>
                  </a:cubicBezTo>
                  <a:cubicBezTo>
                    <a:pt x="12810" y="2950"/>
                    <a:pt x="13452" y="2811"/>
                    <a:pt x="14198" y="2651"/>
                  </a:cubicBezTo>
                  <a:cubicBezTo>
                    <a:pt x="15178" y="2441"/>
                    <a:pt x="16351" y="2190"/>
                    <a:pt x="17467" y="2190"/>
                  </a:cubicBezTo>
                  <a:cubicBezTo>
                    <a:pt x="18450" y="2190"/>
                    <a:pt x="19389" y="2385"/>
                    <a:pt x="20116" y="2975"/>
                  </a:cubicBezTo>
                  <a:cubicBezTo>
                    <a:pt x="22227" y="4693"/>
                    <a:pt x="22076" y="11161"/>
                    <a:pt x="21249" y="12535"/>
                  </a:cubicBezTo>
                  <a:cubicBezTo>
                    <a:pt x="20532" y="13725"/>
                    <a:pt x="19222" y="16126"/>
                    <a:pt x="18843" y="16825"/>
                  </a:cubicBezTo>
                  <a:cubicBezTo>
                    <a:pt x="18420" y="16720"/>
                    <a:pt x="17454" y="16479"/>
                    <a:pt x="16645" y="16293"/>
                  </a:cubicBezTo>
                  <a:cubicBezTo>
                    <a:pt x="16271" y="16208"/>
                    <a:pt x="16198" y="16094"/>
                    <a:pt x="16120" y="15974"/>
                  </a:cubicBezTo>
                  <a:cubicBezTo>
                    <a:pt x="15970" y="15743"/>
                    <a:pt x="15808" y="15638"/>
                    <a:pt x="15534" y="15638"/>
                  </a:cubicBezTo>
                  <a:cubicBezTo>
                    <a:pt x="15393" y="15638"/>
                    <a:pt x="15223" y="15667"/>
                    <a:pt x="15012" y="15720"/>
                  </a:cubicBezTo>
                  <a:cubicBezTo>
                    <a:pt x="14441" y="15862"/>
                    <a:pt x="13887" y="16000"/>
                    <a:pt x="13359" y="16000"/>
                  </a:cubicBezTo>
                  <a:cubicBezTo>
                    <a:pt x="12879" y="16000"/>
                    <a:pt x="12421" y="15886"/>
                    <a:pt x="11993" y="15558"/>
                  </a:cubicBezTo>
                  <a:cubicBezTo>
                    <a:pt x="11395" y="15101"/>
                    <a:pt x="11080" y="14600"/>
                    <a:pt x="10776" y="14116"/>
                  </a:cubicBezTo>
                  <a:cubicBezTo>
                    <a:pt x="10594" y="13828"/>
                    <a:pt x="10408" y="13531"/>
                    <a:pt x="10170" y="13259"/>
                  </a:cubicBezTo>
                  <a:cubicBezTo>
                    <a:pt x="9324" y="12297"/>
                    <a:pt x="8591" y="11063"/>
                    <a:pt x="8692" y="10771"/>
                  </a:cubicBezTo>
                  <a:cubicBezTo>
                    <a:pt x="8889" y="10197"/>
                    <a:pt x="8957" y="8779"/>
                    <a:pt x="8959" y="8718"/>
                  </a:cubicBezTo>
                  <a:lnTo>
                    <a:pt x="8974" y="8425"/>
                  </a:lnTo>
                  <a:lnTo>
                    <a:pt x="5333" y="8354"/>
                  </a:lnTo>
                  <a:cubicBezTo>
                    <a:pt x="5091" y="8309"/>
                    <a:pt x="2806" y="7864"/>
                    <a:pt x="1383" y="6880"/>
                  </a:cubicBezTo>
                  <a:cubicBezTo>
                    <a:pt x="705" y="6412"/>
                    <a:pt x="581" y="5772"/>
                    <a:pt x="597" y="5318"/>
                  </a:cubicBezTo>
                  <a:cubicBezTo>
                    <a:pt x="626" y="4427"/>
                    <a:pt x="1208" y="3515"/>
                    <a:pt x="2077" y="2997"/>
                  </a:cubicBezTo>
                  <a:cubicBezTo>
                    <a:pt x="2298" y="2865"/>
                    <a:pt x="2525" y="2726"/>
                    <a:pt x="2757" y="2582"/>
                  </a:cubicBezTo>
                  <a:cubicBezTo>
                    <a:pt x="4271" y="1652"/>
                    <a:pt x="5985" y="598"/>
                    <a:pt x="7814" y="570"/>
                  </a:cubicBezTo>
                  <a:close/>
                  <a:moveTo>
                    <a:pt x="7879" y="0"/>
                  </a:moveTo>
                  <a:cubicBezTo>
                    <a:pt x="7854" y="0"/>
                    <a:pt x="7829" y="1"/>
                    <a:pt x="7805" y="1"/>
                  </a:cubicBezTo>
                  <a:cubicBezTo>
                    <a:pt x="5821" y="32"/>
                    <a:pt x="4036" y="1129"/>
                    <a:pt x="2460" y="2097"/>
                  </a:cubicBezTo>
                  <a:cubicBezTo>
                    <a:pt x="2230" y="2239"/>
                    <a:pt x="2006" y="2377"/>
                    <a:pt x="1786" y="2508"/>
                  </a:cubicBezTo>
                  <a:cubicBezTo>
                    <a:pt x="754" y="3123"/>
                    <a:pt x="64" y="4219"/>
                    <a:pt x="28" y="5299"/>
                  </a:cubicBezTo>
                  <a:cubicBezTo>
                    <a:pt x="0" y="6142"/>
                    <a:pt x="366" y="6869"/>
                    <a:pt x="1060" y="7349"/>
                  </a:cubicBezTo>
                  <a:cubicBezTo>
                    <a:pt x="2660" y="8456"/>
                    <a:pt x="5151" y="8900"/>
                    <a:pt x="5256" y="8920"/>
                  </a:cubicBezTo>
                  <a:lnTo>
                    <a:pt x="8373" y="8984"/>
                  </a:lnTo>
                  <a:cubicBezTo>
                    <a:pt x="8339" y="9475"/>
                    <a:pt x="8267" y="10253"/>
                    <a:pt x="8152" y="10587"/>
                  </a:cubicBezTo>
                  <a:cubicBezTo>
                    <a:pt x="7850" y="11468"/>
                    <a:pt x="9723" y="13615"/>
                    <a:pt x="9741" y="13636"/>
                  </a:cubicBezTo>
                  <a:cubicBezTo>
                    <a:pt x="9950" y="13873"/>
                    <a:pt x="10116" y="14138"/>
                    <a:pt x="10293" y="14418"/>
                  </a:cubicBezTo>
                  <a:cubicBezTo>
                    <a:pt x="10609" y="14922"/>
                    <a:pt x="10967" y="15492"/>
                    <a:pt x="11647" y="16012"/>
                  </a:cubicBezTo>
                  <a:cubicBezTo>
                    <a:pt x="12197" y="16431"/>
                    <a:pt x="12768" y="16572"/>
                    <a:pt x="13346" y="16572"/>
                  </a:cubicBezTo>
                  <a:cubicBezTo>
                    <a:pt x="13946" y="16572"/>
                    <a:pt x="14553" y="16421"/>
                    <a:pt x="15150" y="16273"/>
                  </a:cubicBezTo>
                  <a:cubicBezTo>
                    <a:pt x="15366" y="16219"/>
                    <a:pt x="15481" y="16208"/>
                    <a:pt x="15539" y="16208"/>
                  </a:cubicBezTo>
                  <a:cubicBezTo>
                    <a:pt x="15577" y="16208"/>
                    <a:pt x="15590" y="16212"/>
                    <a:pt x="15592" y="16213"/>
                  </a:cubicBezTo>
                  <a:cubicBezTo>
                    <a:pt x="15610" y="16235"/>
                    <a:pt x="15627" y="16259"/>
                    <a:pt x="15643" y="16284"/>
                  </a:cubicBezTo>
                  <a:cubicBezTo>
                    <a:pt x="15783" y="16500"/>
                    <a:pt x="15966" y="16722"/>
                    <a:pt x="16518" y="16848"/>
                  </a:cubicBezTo>
                  <a:cubicBezTo>
                    <a:pt x="17582" y="17093"/>
                    <a:pt x="18917" y="17431"/>
                    <a:pt x="18917" y="17431"/>
                  </a:cubicBezTo>
                  <a:lnTo>
                    <a:pt x="19133" y="17486"/>
                  </a:lnTo>
                  <a:lnTo>
                    <a:pt x="19238" y="17291"/>
                  </a:lnTo>
                  <a:cubicBezTo>
                    <a:pt x="19254" y="17260"/>
                    <a:pt x="20903" y="14214"/>
                    <a:pt x="21737" y="12829"/>
                  </a:cubicBezTo>
                  <a:cubicBezTo>
                    <a:pt x="22674" y="11272"/>
                    <a:pt x="22880" y="4490"/>
                    <a:pt x="20476" y="2534"/>
                  </a:cubicBezTo>
                  <a:cubicBezTo>
                    <a:pt x="19626" y="1843"/>
                    <a:pt x="18564" y="1619"/>
                    <a:pt x="17472" y="1619"/>
                  </a:cubicBezTo>
                  <a:cubicBezTo>
                    <a:pt x="16299" y="1619"/>
                    <a:pt x="15092" y="1878"/>
                    <a:pt x="14080" y="2095"/>
                  </a:cubicBezTo>
                  <a:cubicBezTo>
                    <a:pt x="13359" y="2248"/>
                    <a:pt x="12737" y="2381"/>
                    <a:pt x="12320" y="2381"/>
                  </a:cubicBezTo>
                  <a:cubicBezTo>
                    <a:pt x="12305" y="2381"/>
                    <a:pt x="12290" y="2381"/>
                    <a:pt x="12275" y="2380"/>
                  </a:cubicBezTo>
                  <a:cubicBezTo>
                    <a:pt x="11679" y="2360"/>
                    <a:pt x="11205" y="1920"/>
                    <a:pt x="10658" y="1410"/>
                  </a:cubicBezTo>
                  <a:cubicBezTo>
                    <a:pt x="9953" y="752"/>
                    <a:pt x="9130" y="0"/>
                    <a:pt x="7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56"/>
            <p:cNvSpPr/>
            <p:nvPr/>
          </p:nvSpPr>
          <p:spPr>
            <a:xfrm>
              <a:off x="4680525" y="1916950"/>
              <a:ext cx="222250" cy="84725"/>
            </a:xfrm>
            <a:custGeom>
              <a:avLst/>
              <a:gdLst/>
              <a:ahLst/>
              <a:cxnLst/>
              <a:rect l="l" t="t" r="r" b="b"/>
              <a:pathLst>
                <a:path w="8890" h="3389" extrusionOk="0">
                  <a:moveTo>
                    <a:pt x="299" y="0"/>
                  </a:moveTo>
                  <a:cubicBezTo>
                    <a:pt x="163" y="0"/>
                    <a:pt x="28" y="113"/>
                    <a:pt x="15" y="259"/>
                  </a:cubicBezTo>
                  <a:cubicBezTo>
                    <a:pt x="1" y="416"/>
                    <a:pt x="116" y="555"/>
                    <a:pt x="273" y="570"/>
                  </a:cubicBezTo>
                  <a:cubicBezTo>
                    <a:pt x="330" y="574"/>
                    <a:pt x="6014" y="1114"/>
                    <a:pt x="8310" y="3310"/>
                  </a:cubicBezTo>
                  <a:cubicBezTo>
                    <a:pt x="8362" y="3360"/>
                    <a:pt x="8431" y="3389"/>
                    <a:pt x="8503" y="3389"/>
                  </a:cubicBezTo>
                  <a:cubicBezTo>
                    <a:pt x="8505" y="3389"/>
                    <a:pt x="8506" y="3389"/>
                    <a:pt x="8507" y="3389"/>
                  </a:cubicBezTo>
                  <a:cubicBezTo>
                    <a:pt x="8508" y="3389"/>
                    <a:pt x="8508" y="3389"/>
                    <a:pt x="8509" y="3389"/>
                  </a:cubicBezTo>
                  <a:cubicBezTo>
                    <a:pt x="8764" y="3389"/>
                    <a:pt x="8890" y="3076"/>
                    <a:pt x="8705" y="2899"/>
                  </a:cubicBezTo>
                  <a:cubicBezTo>
                    <a:pt x="6265" y="566"/>
                    <a:pt x="566" y="24"/>
                    <a:pt x="325" y="2"/>
                  </a:cubicBezTo>
                  <a:cubicBezTo>
                    <a:pt x="316" y="1"/>
                    <a:pt x="307" y="0"/>
                    <a:pt x="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56"/>
            <p:cNvSpPr/>
            <p:nvPr/>
          </p:nvSpPr>
          <p:spPr>
            <a:xfrm>
              <a:off x="4852375" y="2018125"/>
              <a:ext cx="47700" cy="36150"/>
            </a:xfrm>
            <a:custGeom>
              <a:avLst/>
              <a:gdLst/>
              <a:ahLst/>
              <a:cxnLst/>
              <a:rect l="l" t="t" r="r" b="b"/>
              <a:pathLst>
                <a:path w="1908" h="1446" extrusionOk="0">
                  <a:moveTo>
                    <a:pt x="326" y="0"/>
                  </a:moveTo>
                  <a:cubicBezTo>
                    <a:pt x="230" y="0"/>
                    <a:pt x="136" y="48"/>
                    <a:pt x="82" y="136"/>
                  </a:cubicBezTo>
                  <a:cubicBezTo>
                    <a:pt x="0" y="271"/>
                    <a:pt x="43" y="446"/>
                    <a:pt x="177" y="528"/>
                  </a:cubicBezTo>
                  <a:cubicBezTo>
                    <a:pt x="586" y="776"/>
                    <a:pt x="974" y="1060"/>
                    <a:pt x="1335" y="1375"/>
                  </a:cubicBezTo>
                  <a:cubicBezTo>
                    <a:pt x="1387" y="1421"/>
                    <a:pt x="1454" y="1446"/>
                    <a:pt x="1523" y="1446"/>
                  </a:cubicBezTo>
                  <a:cubicBezTo>
                    <a:pt x="1786" y="1446"/>
                    <a:pt x="1907" y="1121"/>
                    <a:pt x="1711" y="947"/>
                  </a:cubicBezTo>
                  <a:cubicBezTo>
                    <a:pt x="1325" y="610"/>
                    <a:pt x="911" y="308"/>
                    <a:pt x="474" y="42"/>
                  </a:cubicBezTo>
                  <a:cubicBezTo>
                    <a:pt x="428" y="14"/>
                    <a:pt x="376" y="0"/>
                    <a:pt x="3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56"/>
            <p:cNvSpPr/>
            <p:nvPr/>
          </p:nvSpPr>
          <p:spPr>
            <a:xfrm>
              <a:off x="4680650" y="1965900"/>
              <a:ext cx="142675" cy="44250"/>
            </a:xfrm>
            <a:custGeom>
              <a:avLst/>
              <a:gdLst/>
              <a:ahLst/>
              <a:cxnLst/>
              <a:rect l="l" t="t" r="r" b="b"/>
              <a:pathLst>
                <a:path w="5707" h="1770" extrusionOk="0">
                  <a:moveTo>
                    <a:pt x="301" y="1"/>
                  </a:moveTo>
                  <a:cubicBezTo>
                    <a:pt x="137" y="1"/>
                    <a:pt x="21" y="114"/>
                    <a:pt x="10" y="266"/>
                  </a:cubicBezTo>
                  <a:cubicBezTo>
                    <a:pt x="0" y="422"/>
                    <a:pt x="118" y="558"/>
                    <a:pt x="275" y="570"/>
                  </a:cubicBezTo>
                  <a:cubicBezTo>
                    <a:pt x="302" y="571"/>
                    <a:pt x="2823" y="757"/>
                    <a:pt x="5296" y="1749"/>
                  </a:cubicBezTo>
                  <a:cubicBezTo>
                    <a:pt x="5329" y="1763"/>
                    <a:pt x="5365" y="1769"/>
                    <a:pt x="5402" y="1769"/>
                  </a:cubicBezTo>
                  <a:cubicBezTo>
                    <a:pt x="5537" y="1769"/>
                    <a:pt x="5655" y="1672"/>
                    <a:pt x="5681" y="1539"/>
                  </a:cubicBezTo>
                  <a:cubicBezTo>
                    <a:pt x="5707" y="1405"/>
                    <a:pt x="5634" y="1272"/>
                    <a:pt x="5508" y="1221"/>
                  </a:cubicBezTo>
                  <a:cubicBezTo>
                    <a:pt x="2949" y="194"/>
                    <a:pt x="421" y="9"/>
                    <a:pt x="315" y="1"/>
                  </a:cubicBezTo>
                  <a:cubicBezTo>
                    <a:pt x="310" y="1"/>
                    <a:pt x="306" y="1"/>
                    <a:pt x="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56"/>
            <p:cNvSpPr/>
            <p:nvPr/>
          </p:nvSpPr>
          <p:spPr>
            <a:xfrm>
              <a:off x="4828150" y="1903275"/>
              <a:ext cx="57725" cy="48375"/>
            </a:xfrm>
            <a:custGeom>
              <a:avLst/>
              <a:gdLst/>
              <a:ahLst/>
              <a:cxnLst/>
              <a:rect l="l" t="t" r="r" b="b"/>
              <a:pathLst>
                <a:path w="2309" h="1935" extrusionOk="0">
                  <a:moveTo>
                    <a:pt x="325" y="0"/>
                  </a:moveTo>
                  <a:cubicBezTo>
                    <a:pt x="229" y="0"/>
                    <a:pt x="134" y="49"/>
                    <a:pt x="81" y="138"/>
                  </a:cubicBezTo>
                  <a:cubicBezTo>
                    <a:pt x="1" y="273"/>
                    <a:pt x="44" y="448"/>
                    <a:pt x="179" y="529"/>
                  </a:cubicBezTo>
                  <a:cubicBezTo>
                    <a:pt x="1240" y="1165"/>
                    <a:pt x="1706" y="1810"/>
                    <a:pt x="1711" y="1816"/>
                  </a:cubicBezTo>
                  <a:cubicBezTo>
                    <a:pt x="1764" y="1890"/>
                    <a:pt x="1848" y="1935"/>
                    <a:pt x="1940" y="1935"/>
                  </a:cubicBezTo>
                  <a:cubicBezTo>
                    <a:pt x="1941" y="1935"/>
                    <a:pt x="1942" y="1935"/>
                    <a:pt x="1943" y="1935"/>
                  </a:cubicBezTo>
                  <a:cubicBezTo>
                    <a:pt x="1944" y="1935"/>
                    <a:pt x="1944" y="1935"/>
                    <a:pt x="1945" y="1935"/>
                  </a:cubicBezTo>
                  <a:cubicBezTo>
                    <a:pt x="2175" y="1935"/>
                    <a:pt x="2308" y="1675"/>
                    <a:pt x="2177" y="1487"/>
                  </a:cubicBezTo>
                  <a:cubicBezTo>
                    <a:pt x="2155" y="1457"/>
                    <a:pt x="1645" y="744"/>
                    <a:pt x="471" y="41"/>
                  </a:cubicBezTo>
                  <a:cubicBezTo>
                    <a:pt x="426" y="13"/>
                    <a:pt x="375" y="0"/>
                    <a:pt x="3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56"/>
            <p:cNvSpPr/>
            <p:nvPr/>
          </p:nvSpPr>
          <p:spPr>
            <a:xfrm>
              <a:off x="4463300" y="1820250"/>
              <a:ext cx="356425" cy="99725"/>
            </a:xfrm>
            <a:custGeom>
              <a:avLst/>
              <a:gdLst/>
              <a:ahLst/>
              <a:cxnLst/>
              <a:rect l="l" t="t" r="r" b="b"/>
              <a:pathLst>
                <a:path w="14257" h="3989" extrusionOk="0">
                  <a:moveTo>
                    <a:pt x="1812" y="1"/>
                  </a:moveTo>
                  <a:cubicBezTo>
                    <a:pt x="1751" y="1"/>
                    <a:pt x="1691" y="20"/>
                    <a:pt x="1639" y="60"/>
                  </a:cubicBezTo>
                  <a:cubicBezTo>
                    <a:pt x="1471" y="192"/>
                    <a:pt x="0" y="1382"/>
                    <a:pt x="61" y="2543"/>
                  </a:cubicBezTo>
                  <a:cubicBezTo>
                    <a:pt x="85" y="2991"/>
                    <a:pt x="325" y="3361"/>
                    <a:pt x="776" y="3645"/>
                  </a:cubicBezTo>
                  <a:cubicBezTo>
                    <a:pt x="1167" y="3891"/>
                    <a:pt x="1551" y="3988"/>
                    <a:pt x="1953" y="3988"/>
                  </a:cubicBezTo>
                  <a:cubicBezTo>
                    <a:pt x="2539" y="3988"/>
                    <a:pt x="3164" y="3782"/>
                    <a:pt x="3914" y="3536"/>
                  </a:cubicBezTo>
                  <a:cubicBezTo>
                    <a:pt x="5139" y="3132"/>
                    <a:pt x="6816" y="2580"/>
                    <a:pt x="9393" y="2557"/>
                  </a:cubicBezTo>
                  <a:cubicBezTo>
                    <a:pt x="9414" y="2557"/>
                    <a:pt x="9435" y="2557"/>
                    <a:pt x="9455" y="2557"/>
                  </a:cubicBezTo>
                  <a:cubicBezTo>
                    <a:pt x="11108" y="2557"/>
                    <a:pt x="12561" y="2823"/>
                    <a:pt x="13825" y="3366"/>
                  </a:cubicBezTo>
                  <a:cubicBezTo>
                    <a:pt x="13860" y="3381"/>
                    <a:pt x="13897" y="3388"/>
                    <a:pt x="13933" y="3388"/>
                  </a:cubicBezTo>
                  <a:cubicBezTo>
                    <a:pt x="14043" y="3388"/>
                    <a:pt x="14148" y="3323"/>
                    <a:pt x="14195" y="3215"/>
                  </a:cubicBezTo>
                  <a:cubicBezTo>
                    <a:pt x="14256" y="3072"/>
                    <a:pt x="14192" y="2906"/>
                    <a:pt x="14050" y="2843"/>
                  </a:cubicBezTo>
                  <a:cubicBezTo>
                    <a:pt x="12713" y="2267"/>
                    <a:pt x="11167" y="1987"/>
                    <a:pt x="9450" y="1987"/>
                  </a:cubicBezTo>
                  <a:cubicBezTo>
                    <a:pt x="9429" y="1987"/>
                    <a:pt x="9409" y="1987"/>
                    <a:pt x="9388" y="1987"/>
                  </a:cubicBezTo>
                  <a:cubicBezTo>
                    <a:pt x="6723" y="2011"/>
                    <a:pt x="4997" y="2579"/>
                    <a:pt x="3736" y="2994"/>
                  </a:cubicBezTo>
                  <a:cubicBezTo>
                    <a:pt x="3006" y="3235"/>
                    <a:pt x="2451" y="3417"/>
                    <a:pt x="1963" y="3417"/>
                  </a:cubicBezTo>
                  <a:cubicBezTo>
                    <a:pt x="1651" y="3417"/>
                    <a:pt x="1366" y="3343"/>
                    <a:pt x="1079" y="3162"/>
                  </a:cubicBezTo>
                  <a:cubicBezTo>
                    <a:pt x="790" y="2982"/>
                    <a:pt x="644" y="2768"/>
                    <a:pt x="630" y="2512"/>
                  </a:cubicBezTo>
                  <a:cubicBezTo>
                    <a:pt x="592" y="1778"/>
                    <a:pt x="1600" y="816"/>
                    <a:pt x="1991" y="506"/>
                  </a:cubicBezTo>
                  <a:cubicBezTo>
                    <a:pt x="2112" y="408"/>
                    <a:pt x="2132" y="231"/>
                    <a:pt x="2035" y="109"/>
                  </a:cubicBezTo>
                  <a:cubicBezTo>
                    <a:pt x="1979" y="38"/>
                    <a:pt x="1896" y="1"/>
                    <a:pt x="18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56"/>
            <p:cNvSpPr/>
            <p:nvPr/>
          </p:nvSpPr>
          <p:spPr>
            <a:xfrm>
              <a:off x="4448100" y="1917275"/>
              <a:ext cx="401275" cy="454200"/>
            </a:xfrm>
            <a:custGeom>
              <a:avLst/>
              <a:gdLst/>
              <a:ahLst/>
              <a:cxnLst/>
              <a:rect l="l" t="t" r="r" b="b"/>
              <a:pathLst>
                <a:path w="16051" h="18168" extrusionOk="0">
                  <a:moveTo>
                    <a:pt x="8628" y="0"/>
                  </a:moveTo>
                  <a:lnTo>
                    <a:pt x="1988" y="629"/>
                  </a:lnTo>
                  <a:cubicBezTo>
                    <a:pt x="1988" y="629"/>
                    <a:pt x="825" y="4682"/>
                    <a:pt x="1058" y="5279"/>
                  </a:cubicBezTo>
                  <a:cubicBezTo>
                    <a:pt x="1366" y="6071"/>
                    <a:pt x="1582" y="7278"/>
                    <a:pt x="1582" y="7278"/>
                  </a:cubicBezTo>
                  <a:lnTo>
                    <a:pt x="0" y="9947"/>
                  </a:lnTo>
                  <a:cubicBezTo>
                    <a:pt x="0" y="9947"/>
                    <a:pt x="263" y="10946"/>
                    <a:pt x="788" y="11004"/>
                  </a:cubicBezTo>
                  <a:cubicBezTo>
                    <a:pt x="1313" y="11063"/>
                    <a:pt x="2576" y="11800"/>
                    <a:pt x="2576" y="11800"/>
                  </a:cubicBezTo>
                  <a:cubicBezTo>
                    <a:pt x="2576" y="11800"/>
                    <a:pt x="4102" y="17415"/>
                    <a:pt x="4644" y="17602"/>
                  </a:cubicBezTo>
                  <a:cubicBezTo>
                    <a:pt x="5076" y="17751"/>
                    <a:pt x="5954" y="18168"/>
                    <a:pt x="6534" y="18168"/>
                  </a:cubicBezTo>
                  <a:cubicBezTo>
                    <a:pt x="6681" y="18168"/>
                    <a:pt x="6810" y="18141"/>
                    <a:pt x="6906" y="18075"/>
                  </a:cubicBezTo>
                  <a:cubicBezTo>
                    <a:pt x="7380" y="17754"/>
                    <a:pt x="13164" y="13617"/>
                    <a:pt x="13859" y="13008"/>
                  </a:cubicBezTo>
                  <a:cubicBezTo>
                    <a:pt x="14553" y="12399"/>
                    <a:pt x="14273" y="9332"/>
                    <a:pt x="14273" y="9332"/>
                  </a:cubicBezTo>
                  <a:cubicBezTo>
                    <a:pt x="14273" y="9332"/>
                    <a:pt x="16050" y="7155"/>
                    <a:pt x="15338" y="5697"/>
                  </a:cubicBezTo>
                  <a:cubicBezTo>
                    <a:pt x="15023" y="5052"/>
                    <a:pt x="14529" y="4786"/>
                    <a:pt x="14033" y="4786"/>
                  </a:cubicBezTo>
                  <a:cubicBezTo>
                    <a:pt x="13412" y="4786"/>
                    <a:pt x="12787" y="5204"/>
                    <a:pt x="12510" y="5817"/>
                  </a:cubicBezTo>
                  <a:cubicBezTo>
                    <a:pt x="12010" y="6919"/>
                    <a:pt x="11824" y="7460"/>
                    <a:pt x="11824" y="7460"/>
                  </a:cubicBezTo>
                  <a:cubicBezTo>
                    <a:pt x="11824" y="7460"/>
                    <a:pt x="11474" y="7580"/>
                    <a:pt x="11112" y="7580"/>
                  </a:cubicBezTo>
                  <a:cubicBezTo>
                    <a:pt x="10793" y="7580"/>
                    <a:pt x="10465" y="7487"/>
                    <a:pt x="10359" y="7139"/>
                  </a:cubicBezTo>
                  <a:lnTo>
                    <a:pt x="10130" y="6394"/>
                  </a:lnTo>
                  <a:cubicBezTo>
                    <a:pt x="10130" y="6394"/>
                    <a:pt x="7969" y="4743"/>
                    <a:pt x="7917" y="4362"/>
                  </a:cubicBezTo>
                  <a:cubicBezTo>
                    <a:pt x="7867" y="3981"/>
                    <a:pt x="8628" y="0"/>
                    <a:pt x="8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56"/>
            <p:cNvSpPr/>
            <p:nvPr/>
          </p:nvSpPr>
          <p:spPr>
            <a:xfrm>
              <a:off x="4440450" y="1909250"/>
              <a:ext cx="415100" cy="469425"/>
            </a:xfrm>
            <a:custGeom>
              <a:avLst/>
              <a:gdLst/>
              <a:ahLst/>
              <a:cxnLst/>
              <a:rect l="l" t="t" r="r" b="b"/>
              <a:pathLst>
                <a:path w="16604" h="18777" extrusionOk="0">
                  <a:moveTo>
                    <a:pt x="8583" y="639"/>
                  </a:moveTo>
                  <a:lnTo>
                    <a:pt x="8583" y="639"/>
                  </a:lnTo>
                  <a:cubicBezTo>
                    <a:pt x="8355" y="1848"/>
                    <a:pt x="7894" y="4367"/>
                    <a:pt x="7941" y="4721"/>
                  </a:cubicBezTo>
                  <a:cubicBezTo>
                    <a:pt x="7985" y="5046"/>
                    <a:pt x="8741" y="5775"/>
                    <a:pt x="10189" y="6885"/>
                  </a:cubicBezTo>
                  <a:lnTo>
                    <a:pt x="10392" y="7544"/>
                  </a:lnTo>
                  <a:cubicBezTo>
                    <a:pt x="10458" y="7769"/>
                    <a:pt x="10615" y="7957"/>
                    <a:pt x="10825" y="8062"/>
                  </a:cubicBezTo>
                  <a:cubicBezTo>
                    <a:pt x="11007" y="8155"/>
                    <a:pt x="11218" y="8187"/>
                    <a:pt x="11420" y="8187"/>
                  </a:cubicBezTo>
                  <a:cubicBezTo>
                    <a:pt x="11808" y="8187"/>
                    <a:pt x="12164" y="8070"/>
                    <a:pt x="12222" y="8051"/>
                  </a:cubicBezTo>
                  <a:lnTo>
                    <a:pt x="12354" y="8006"/>
                  </a:lnTo>
                  <a:lnTo>
                    <a:pt x="12399" y="7875"/>
                  </a:lnTo>
                  <a:cubicBezTo>
                    <a:pt x="12400" y="7869"/>
                    <a:pt x="12589" y="7328"/>
                    <a:pt x="13074" y="6255"/>
                  </a:cubicBezTo>
                  <a:cubicBezTo>
                    <a:pt x="13301" y="5754"/>
                    <a:pt x="13815" y="5399"/>
                    <a:pt x="14323" y="5392"/>
                  </a:cubicBezTo>
                  <a:cubicBezTo>
                    <a:pt x="14334" y="5392"/>
                    <a:pt x="14347" y="5391"/>
                    <a:pt x="14359" y="5391"/>
                  </a:cubicBezTo>
                  <a:cubicBezTo>
                    <a:pt x="14654" y="5391"/>
                    <a:pt x="15093" y="5539"/>
                    <a:pt x="15388" y="6144"/>
                  </a:cubicBezTo>
                  <a:cubicBezTo>
                    <a:pt x="16011" y="7419"/>
                    <a:pt x="14374" y="9453"/>
                    <a:pt x="14358" y="9473"/>
                  </a:cubicBezTo>
                  <a:lnTo>
                    <a:pt x="14284" y="9563"/>
                  </a:lnTo>
                  <a:lnTo>
                    <a:pt x="14294" y="9680"/>
                  </a:lnTo>
                  <a:cubicBezTo>
                    <a:pt x="14406" y="10893"/>
                    <a:pt x="14380" y="12761"/>
                    <a:pt x="13976" y="13116"/>
                  </a:cubicBezTo>
                  <a:cubicBezTo>
                    <a:pt x="13306" y="13706"/>
                    <a:pt x="7525" y="17840"/>
                    <a:pt x="7052" y="18161"/>
                  </a:cubicBezTo>
                  <a:cubicBezTo>
                    <a:pt x="7003" y="18195"/>
                    <a:pt x="6930" y="18209"/>
                    <a:pt x="6842" y="18209"/>
                  </a:cubicBezTo>
                  <a:cubicBezTo>
                    <a:pt x="6461" y="18209"/>
                    <a:pt x="5786" y="17942"/>
                    <a:pt x="5427" y="17800"/>
                  </a:cubicBezTo>
                  <a:cubicBezTo>
                    <a:pt x="5280" y="17743"/>
                    <a:pt x="5148" y="17691"/>
                    <a:pt x="5081" y="17674"/>
                  </a:cubicBezTo>
                  <a:cubicBezTo>
                    <a:pt x="4760" y="17400"/>
                    <a:pt x="3849" y="14597"/>
                    <a:pt x="3156" y="12048"/>
                  </a:cubicBezTo>
                  <a:lnTo>
                    <a:pt x="3125" y="11935"/>
                  </a:lnTo>
                  <a:lnTo>
                    <a:pt x="3025" y="11876"/>
                  </a:lnTo>
                  <a:cubicBezTo>
                    <a:pt x="2890" y="11798"/>
                    <a:pt x="1694" y="11107"/>
                    <a:pt x="1125" y="11043"/>
                  </a:cubicBezTo>
                  <a:cubicBezTo>
                    <a:pt x="934" y="11022"/>
                    <a:pt x="721" y="10632"/>
                    <a:pt x="614" y="10306"/>
                  </a:cubicBezTo>
                  <a:lnTo>
                    <a:pt x="2189" y="7653"/>
                  </a:lnTo>
                  <a:lnTo>
                    <a:pt x="2169" y="7549"/>
                  </a:lnTo>
                  <a:cubicBezTo>
                    <a:pt x="2160" y="7498"/>
                    <a:pt x="1944" y="6305"/>
                    <a:pt x="1629" y="5498"/>
                  </a:cubicBezTo>
                  <a:cubicBezTo>
                    <a:pt x="1518" y="5169"/>
                    <a:pt x="1993" y="3058"/>
                    <a:pt x="2515" y="1215"/>
                  </a:cubicBezTo>
                  <a:lnTo>
                    <a:pt x="8583" y="639"/>
                  </a:lnTo>
                  <a:close/>
                  <a:moveTo>
                    <a:pt x="9285" y="1"/>
                  </a:moveTo>
                  <a:lnTo>
                    <a:pt x="2074" y="683"/>
                  </a:lnTo>
                  <a:lnTo>
                    <a:pt x="2019" y="871"/>
                  </a:lnTo>
                  <a:cubicBezTo>
                    <a:pt x="1741" y="1843"/>
                    <a:pt x="850" y="5066"/>
                    <a:pt x="1098" y="5702"/>
                  </a:cubicBezTo>
                  <a:cubicBezTo>
                    <a:pt x="1341" y="6329"/>
                    <a:pt x="1530" y="7241"/>
                    <a:pt x="1589" y="7547"/>
                  </a:cubicBezTo>
                  <a:lnTo>
                    <a:pt x="0" y="10225"/>
                  </a:lnTo>
                  <a:lnTo>
                    <a:pt x="31" y="10340"/>
                  </a:lnTo>
                  <a:cubicBezTo>
                    <a:pt x="62" y="10462"/>
                    <a:pt x="363" y="11531"/>
                    <a:pt x="1062" y="11610"/>
                  </a:cubicBezTo>
                  <a:cubicBezTo>
                    <a:pt x="1377" y="11645"/>
                    <a:pt x="2154" y="12036"/>
                    <a:pt x="2638" y="12311"/>
                  </a:cubicBezTo>
                  <a:cubicBezTo>
                    <a:pt x="3660" y="16060"/>
                    <a:pt x="4408" y="18038"/>
                    <a:pt x="4858" y="18193"/>
                  </a:cubicBezTo>
                  <a:cubicBezTo>
                    <a:pt x="4956" y="18227"/>
                    <a:pt x="5079" y="18277"/>
                    <a:pt x="5218" y="18331"/>
                  </a:cubicBezTo>
                  <a:cubicBezTo>
                    <a:pt x="5835" y="18573"/>
                    <a:pt x="6397" y="18777"/>
                    <a:pt x="6841" y="18777"/>
                  </a:cubicBezTo>
                  <a:cubicBezTo>
                    <a:pt x="7045" y="18777"/>
                    <a:pt x="7225" y="18734"/>
                    <a:pt x="7372" y="18632"/>
                  </a:cubicBezTo>
                  <a:cubicBezTo>
                    <a:pt x="7853" y="18306"/>
                    <a:pt x="13645" y="14165"/>
                    <a:pt x="14353" y="13543"/>
                  </a:cubicBezTo>
                  <a:cubicBezTo>
                    <a:pt x="15073" y="12911"/>
                    <a:pt x="14932" y="10469"/>
                    <a:pt x="14873" y="9741"/>
                  </a:cubicBezTo>
                  <a:cubicBezTo>
                    <a:pt x="15219" y="9289"/>
                    <a:pt x="16604" y="7333"/>
                    <a:pt x="15900" y="5894"/>
                  </a:cubicBezTo>
                  <a:cubicBezTo>
                    <a:pt x="15563" y="5202"/>
                    <a:pt x="14974" y="4823"/>
                    <a:pt x="14316" y="4822"/>
                  </a:cubicBezTo>
                  <a:cubicBezTo>
                    <a:pt x="13584" y="4832"/>
                    <a:pt x="12877" y="5314"/>
                    <a:pt x="12556" y="6020"/>
                  </a:cubicBezTo>
                  <a:cubicBezTo>
                    <a:pt x="12196" y="6815"/>
                    <a:pt x="11998" y="7321"/>
                    <a:pt x="11913" y="7549"/>
                  </a:cubicBezTo>
                  <a:cubicBezTo>
                    <a:pt x="11780" y="7582"/>
                    <a:pt x="11592" y="7617"/>
                    <a:pt x="11415" y="7617"/>
                  </a:cubicBezTo>
                  <a:cubicBezTo>
                    <a:pt x="11291" y="7617"/>
                    <a:pt x="11174" y="7600"/>
                    <a:pt x="11083" y="7553"/>
                  </a:cubicBezTo>
                  <a:cubicBezTo>
                    <a:pt x="11011" y="7518"/>
                    <a:pt x="10957" y="7454"/>
                    <a:pt x="10937" y="7376"/>
                  </a:cubicBezTo>
                  <a:lnTo>
                    <a:pt x="10682" y="6544"/>
                  </a:lnTo>
                  <a:lnTo>
                    <a:pt x="10609" y="6488"/>
                  </a:lnTo>
                  <a:cubicBezTo>
                    <a:pt x="9671" y="5772"/>
                    <a:pt x="8599" y="4854"/>
                    <a:pt x="8507" y="4648"/>
                  </a:cubicBezTo>
                  <a:cubicBezTo>
                    <a:pt x="8485" y="4368"/>
                    <a:pt x="8907" y="1980"/>
                    <a:pt x="9214" y="374"/>
                  </a:cubicBezTo>
                  <a:lnTo>
                    <a:pt x="92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56"/>
            <p:cNvSpPr/>
            <p:nvPr/>
          </p:nvSpPr>
          <p:spPr>
            <a:xfrm>
              <a:off x="3300175" y="2296875"/>
              <a:ext cx="228725" cy="80525"/>
            </a:xfrm>
            <a:custGeom>
              <a:avLst/>
              <a:gdLst/>
              <a:ahLst/>
              <a:cxnLst/>
              <a:rect l="l" t="t" r="r" b="b"/>
              <a:pathLst>
                <a:path w="9149" h="3221" extrusionOk="0">
                  <a:moveTo>
                    <a:pt x="5751" y="1"/>
                  </a:moveTo>
                  <a:cubicBezTo>
                    <a:pt x="5751" y="1"/>
                    <a:pt x="3347" y="1357"/>
                    <a:pt x="2381" y="1874"/>
                  </a:cubicBezTo>
                  <a:cubicBezTo>
                    <a:pt x="1415" y="2391"/>
                    <a:pt x="1" y="2451"/>
                    <a:pt x="467" y="3036"/>
                  </a:cubicBezTo>
                  <a:cubicBezTo>
                    <a:pt x="573" y="3169"/>
                    <a:pt x="789" y="3220"/>
                    <a:pt x="1059" y="3220"/>
                  </a:cubicBezTo>
                  <a:cubicBezTo>
                    <a:pt x="1975" y="3220"/>
                    <a:pt x="3517" y="2628"/>
                    <a:pt x="3517" y="2628"/>
                  </a:cubicBezTo>
                  <a:cubicBezTo>
                    <a:pt x="3517" y="2628"/>
                    <a:pt x="6489" y="2618"/>
                    <a:pt x="7633" y="2466"/>
                  </a:cubicBezTo>
                  <a:cubicBezTo>
                    <a:pt x="8776" y="2312"/>
                    <a:pt x="9149" y="1229"/>
                    <a:pt x="9149" y="1229"/>
                  </a:cubicBezTo>
                  <a:lnTo>
                    <a:pt x="57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56"/>
            <p:cNvSpPr/>
            <p:nvPr/>
          </p:nvSpPr>
          <p:spPr>
            <a:xfrm>
              <a:off x="3301875" y="2289825"/>
              <a:ext cx="235050" cy="94600"/>
            </a:xfrm>
            <a:custGeom>
              <a:avLst/>
              <a:gdLst/>
              <a:ahLst/>
              <a:cxnLst/>
              <a:rect l="l" t="t" r="r" b="b"/>
              <a:pathLst>
                <a:path w="9402" h="3784" extrusionOk="0">
                  <a:moveTo>
                    <a:pt x="5680" y="1"/>
                  </a:moveTo>
                  <a:cubicBezTo>
                    <a:pt x="5634" y="1"/>
                    <a:pt x="5587" y="12"/>
                    <a:pt x="5543" y="36"/>
                  </a:cubicBezTo>
                  <a:cubicBezTo>
                    <a:pt x="5520" y="49"/>
                    <a:pt x="3129" y="1396"/>
                    <a:pt x="2178" y="1905"/>
                  </a:cubicBezTo>
                  <a:cubicBezTo>
                    <a:pt x="1865" y="2073"/>
                    <a:pt x="1487" y="2194"/>
                    <a:pt x="1153" y="2300"/>
                  </a:cubicBezTo>
                  <a:cubicBezTo>
                    <a:pt x="591" y="2479"/>
                    <a:pt x="149" y="2620"/>
                    <a:pt x="44" y="2967"/>
                  </a:cubicBezTo>
                  <a:cubicBezTo>
                    <a:pt x="6" y="3086"/>
                    <a:pt x="1" y="3275"/>
                    <a:pt x="176" y="3495"/>
                  </a:cubicBezTo>
                  <a:cubicBezTo>
                    <a:pt x="344" y="3705"/>
                    <a:pt x="653" y="3784"/>
                    <a:pt x="1025" y="3784"/>
                  </a:cubicBezTo>
                  <a:cubicBezTo>
                    <a:pt x="1825" y="3784"/>
                    <a:pt x="2913" y="3417"/>
                    <a:pt x="3501" y="3195"/>
                  </a:cubicBezTo>
                  <a:cubicBezTo>
                    <a:pt x="3916" y="3192"/>
                    <a:pt x="6523" y="3174"/>
                    <a:pt x="7602" y="3030"/>
                  </a:cubicBezTo>
                  <a:cubicBezTo>
                    <a:pt x="8906" y="2856"/>
                    <a:pt x="9332" y="1654"/>
                    <a:pt x="9350" y="1603"/>
                  </a:cubicBezTo>
                  <a:cubicBezTo>
                    <a:pt x="9401" y="1455"/>
                    <a:pt x="9322" y="1293"/>
                    <a:pt x="9174" y="1242"/>
                  </a:cubicBezTo>
                  <a:cubicBezTo>
                    <a:pt x="9144" y="1232"/>
                    <a:pt x="9112" y="1227"/>
                    <a:pt x="9082" y="1227"/>
                  </a:cubicBezTo>
                  <a:cubicBezTo>
                    <a:pt x="8964" y="1227"/>
                    <a:pt x="8854" y="1300"/>
                    <a:pt x="8812" y="1417"/>
                  </a:cubicBezTo>
                  <a:cubicBezTo>
                    <a:pt x="8798" y="1454"/>
                    <a:pt x="8476" y="2338"/>
                    <a:pt x="7526" y="2466"/>
                  </a:cubicBezTo>
                  <a:cubicBezTo>
                    <a:pt x="6415" y="2615"/>
                    <a:pt x="3477" y="2625"/>
                    <a:pt x="3448" y="2625"/>
                  </a:cubicBezTo>
                  <a:cubicBezTo>
                    <a:pt x="3413" y="2625"/>
                    <a:pt x="3379" y="2631"/>
                    <a:pt x="3346" y="2644"/>
                  </a:cubicBezTo>
                  <a:cubicBezTo>
                    <a:pt x="2415" y="3001"/>
                    <a:pt x="1458" y="3223"/>
                    <a:pt x="957" y="3223"/>
                  </a:cubicBezTo>
                  <a:cubicBezTo>
                    <a:pt x="785" y="3223"/>
                    <a:pt x="666" y="3196"/>
                    <a:pt x="621" y="3140"/>
                  </a:cubicBezTo>
                  <a:cubicBezTo>
                    <a:pt x="616" y="3134"/>
                    <a:pt x="611" y="3128"/>
                    <a:pt x="608" y="3122"/>
                  </a:cubicBezTo>
                  <a:cubicBezTo>
                    <a:pt x="723" y="3035"/>
                    <a:pt x="1081" y="2921"/>
                    <a:pt x="1326" y="2842"/>
                  </a:cubicBezTo>
                  <a:cubicBezTo>
                    <a:pt x="1683" y="2730"/>
                    <a:pt x="2088" y="2600"/>
                    <a:pt x="2446" y="2408"/>
                  </a:cubicBezTo>
                  <a:cubicBezTo>
                    <a:pt x="3404" y="1894"/>
                    <a:pt x="5800" y="546"/>
                    <a:pt x="5823" y="531"/>
                  </a:cubicBezTo>
                  <a:cubicBezTo>
                    <a:pt x="5958" y="453"/>
                    <a:pt x="6004" y="280"/>
                    <a:pt x="5927" y="145"/>
                  </a:cubicBezTo>
                  <a:cubicBezTo>
                    <a:pt x="5876" y="53"/>
                    <a:pt x="5779" y="1"/>
                    <a:pt x="5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56"/>
            <p:cNvSpPr/>
            <p:nvPr/>
          </p:nvSpPr>
          <p:spPr>
            <a:xfrm>
              <a:off x="5773650" y="4668100"/>
              <a:ext cx="327150" cy="426050"/>
            </a:xfrm>
            <a:custGeom>
              <a:avLst/>
              <a:gdLst/>
              <a:ahLst/>
              <a:cxnLst/>
              <a:rect l="l" t="t" r="r" b="b"/>
              <a:pathLst>
                <a:path w="13086" h="17042" extrusionOk="0">
                  <a:moveTo>
                    <a:pt x="6675" y="1"/>
                  </a:moveTo>
                  <a:lnTo>
                    <a:pt x="3947" y="3239"/>
                  </a:lnTo>
                  <a:lnTo>
                    <a:pt x="3676" y="8734"/>
                  </a:lnTo>
                  <a:cubicBezTo>
                    <a:pt x="3676" y="8734"/>
                    <a:pt x="412" y="15493"/>
                    <a:pt x="186" y="15953"/>
                  </a:cubicBezTo>
                  <a:cubicBezTo>
                    <a:pt x="1" y="16333"/>
                    <a:pt x="248" y="17042"/>
                    <a:pt x="949" y="17042"/>
                  </a:cubicBezTo>
                  <a:cubicBezTo>
                    <a:pt x="1100" y="17042"/>
                    <a:pt x="1273" y="17008"/>
                    <a:pt x="1467" y="16932"/>
                  </a:cubicBezTo>
                  <a:cubicBezTo>
                    <a:pt x="2559" y="16499"/>
                    <a:pt x="4853" y="14323"/>
                    <a:pt x="6152" y="13288"/>
                  </a:cubicBezTo>
                  <a:cubicBezTo>
                    <a:pt x="7450" y="12252"/>
                    <a:pt x="9407" y="9693"/>
                    <a:pt x="10583" y="8817"/>
                  </a:cubicBezTo>
                  <a:cubicBezTo>
                    <a:pt x="11759" y="7942"/>
                    <a:pt x="13085" y="6040"/>
                    <a:pt x="13029" y="5617"/>
                  </a:cubicBezTo>
                  <a:cubicBezTo>
                    <a:pt x="12971" y="5194"/>
                    <a:pt x="6675" y="1"/>
                    <a:pt x="6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56"/>
            <p:cNvSpPr/>
            <p:nvPr/>
          </p:nvSpPr>
          <p:spPr>
            <a:xfrm>
              <a:off x="5767575" y="4661000"/>
              <a:ext cx="340850" cy="440275"/>
            </a:xfrm>
            <a:custGeom>
              <a:avLst/>
              <a:gdLst/>
              <a:ahLst/>
              <a:cxnLst/>
              <a:rect l="l" t="t" r="r" b="b"/>
              <a:pathLst>
                <a:path w="13634" h="17611" extrusionOk="0">
                  <a:moveTo>
                    <a:pt x="6953" y="685"/>
                  </a:moveTo>
                  <a:cubicBezTo>
                    <a:pt x="9206" y="2547"/>
                    <a:pt x="12607" y="5437"/>
                    <a:pt x="12983" y="5964"/>
                  </a:cubicBezTo>
                  <a:cubicBezTo>
                    <a:pt x="12906" y="6365"/>
                    <a:pt x="11775" y="8040"/>
                    <a:pt x="10656" y="8873"/>
                  </a:cubicBezTo>
                  <a:cubicBezTo>
                    <a:pt x="10036" y="9334"/>
                    <a:pt x="9245" y="10205"/>
                    <a:pt x="8408" y="11127"/>
                  </a:cubicBezTo>
                  <a:cubicBezTo>
                    <a:pt x="7636" y="11976"/>
                    <a:pt x="6838" y="12855"/>
                    <a:pt x="6217" y="13350"/>
                  </a:cubicBezTo>
                  <a:cubicBezTo>
                    <a:pt x="5844" y="13647"/>
                    <a:pt x="5391" y="14037"/>
                    <a:pt x="4907" y="14453"/>
                  </a:cubicBezTo>
                  <a:cubicBezTo>
                    <a:pt x="3763" y="15436"/>
                    <a:pt x="2340" y="16658"/>
                    <a:pt x="1604" y="16950"/>
                  </a:cubicBezTo>
                  <a:cubicBezTo>
                    <a:pt x="1452" y="17011"/>
                    <a:pt x="1313" y="17042"/>
                    <a:pt x="1191" y="17042"/>
                  </a:cubicBezTo>
                  <a:cubicBezTo>
                    <a:pt x="1028" y="17042"/>
                    <a:pt x="896" y="16988"/>
                    <a:pt x="798" y="16883"/>
                  </a:cubicBezTo>
                  <a:cubicBezTo>
                    <a:pt x="655" y="16728"/>
                    <a:pt x="623" y="16488"/>
                    <a:pt x="685" y="16362"/>
                  </a:cubicBezTo>
                  <a:cubicBezTo>
                    <a:pt x="911" y="15901"/>
                    <a:pt x="4175" y="9143"/>
                    <a:pt x="4175" y="9143"/>
                  </a:cubicBezTo>
                  <a:cubicBezTo>
                    <a:pt x="4192" y="9109"/>
                    <a:pt x="4201" y="9070"/>
                    <a:pt x="4203" y="9033"/>
                  </a:cubicBezTo>
                  <a:lnTo>
                    <a:pt x="4470" y="3633"/>
                  </a:lnTo>
                  <a:lnTo>
                    <a:pt x="6953" y="685"/>
                  </a:lnTo>
                  <a:close/>
                  <a:moveTo>
                    <a:pt x="6918" y="1"/>
                  </a:moveTo>
                  <a:cubicBezTo>
                    <a:pt x="6837" y="1"/>
                    <a:pt x="6756" y="35"/>
                    <a:pt x="6700" y="102"/>
                  </a:cubicBezTo>
                  <a:lnTo>
                    <a:pt x="3972" y="3340"/>
                  </a:lnTo>
                  <a:cubicBezTo>
                    <a:pt x="3931" y="3388"/>
                    <a:pt x="3909" y="3446"/>
                    <a:pt x="3905" y="3509"/>
                  </a:cubicBezTo>
                  <a:lnTo>
                    <a:pt x="3638" y="8947"/>
                  </a:lnTo>
                  <a:cubicBezTo>
                    <a:pt x="3333" y="9575"/>
                    <a:pt x="388" y="15675"/>
                    <a:pt x="173" y="16112"/>
                  </a:cubicBezTo>
                  <a:cubicBezTo>
                    <a:pt x="0" y="16467"/>
                    <a:pt x="87" y="16954"/>
                    <a:pt x="381" y="17270"/>
                  </a:cubicBezTo>
                  <a:cubicBezTo>
                    <a:pt x="494" y="17392"/>
                    <a:pt x="757" y="17611"/>
                    <a:pt x="1193" y="17611"/>
                  </a:cubicBezTo>
                  <a:cubicBezTo>
                    <a:pt x="1372" y="17611"/>
                    <a:pt x="1578" y="17575"/>
                    <a:pt x="1815" y="17481"/>
                  </a:cubicBezTo>
                  <a:cubicBezTo>
                    <a:pt x="2640" y="17154"/>
                    <a:pt x="4042" y="15948"/>
                    <a:pt x="5279" y="14885"/>
                  </a:cubicBezTo>
                  <a:cubicBezTo>
                    <a:pt x="5756" y="14474"/>
                    <a:pt x="6204" y="14089"/>
                    <a:pt x="6572" y="13796"/>
                  </a:cubicBezTo>
                  <a:cubicBezTo>
                    <a:pt x="7229" y="13271"/>
                    <a:pt x="8043" y="12376"/>
                    <a:pt x="8830" y="11510"/>
                  </a:cubicBezTo>
                  <a:cubicBezTo>
                    <a:pt x="9612" y="10648"/>
                    <a:pt x="10421" y="9758"/>
                    <a:pt x="10997" y="9330"/>
                  </a:cubicBezTo>
                  <a:cubicBezTo>
                    <a:pt x="12151" y="8470"/>
                    <a:pt x="13633" y="6461"/>
                    <a:pt x="13554" y="5864"/>
                  </a:cubicBezTo>
                  <a:cubicBezTo>
                    <a:pt x="13536" y="5732"/>
                    <a:pt x="13483" y="5330"/>
                    <a:pt x="7099" y="66"/>
                  </a:cubicBezTo>
                  <a:cubicBezTo>
                    <a:pt x="7046" y="22"/>
                    <a:pt x="6982" y="1"/>
                    <a:pt x="69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56"/>
            <p:cNvSpPr/>
            <p:nvPr/>
          </p:nvSpPr>
          <p:spPr>
            <a:xfrm>
              <a:off x="5784400" y="4788475"/>
              <a:ext cx="316400" cy="305625"/>
            </a:xfrm>
            <a:custGeom>
              <a:avLst/>
              <a:gdLst/>
              <a:ahLst/>
              <a:cxnLst/>
              <a:rect l="l" t="t" r="r" b="b"/>
              <a:pathLst>
                <a:path w="12656" h="12225" extrusionOk="0">
                  <a:moveTo>
                    <a:pt x="11857" y="1"/>
                  </a:moveTo>
                  <a:cubicBezTo>
                    <a:pt x="11003" y="945"/>
                    <a:pt x="9297" y="2825"/>
                    <a:pt x="7772" y="4463"/>
                  </a:cubicBezTo>
                  <a:cubicBezTo>
                    <a:pt x="6046" y="6320"/>
                    <a:pt x="1631" y="10505"/>
                    <a:pt x="0" y="12042"/>
                  </a:cubicBezTo>
                  <a:cubicBezTo>
                    <a:pt x="133" y="12152"/>
                    <a:pt x="308" y="12224"/>
                    <a:pt x="530" y="12224"/>
                  </a:cubicBezTo>
                  <a:cubicBezTo>
                    <a:pt x="678" y="12224"/>
                    <a:pt x="847" y="12192"/>
                    <a:pt x="1037" y="12117"/>
                  </a:cubicBezTo>
                  <a:cubicBezTo>
                    <a:pt x="2129" y="11683"/>
                    <a:pt x="4423" y="9508"/>
                    <a:pt x="5722" y="8473"/>
                  </a:cubicBezTo>
                  <a:cubicBezTo>
                    <a:pt x="7020" y="7437"/>
                    <a:pt x="8977" y="4878"/>
                    <a:pt x="10153" y="4002"/>
                  </a:cubicBezTo>
                  <a:cubicBezTo>
                    <a:pt x="11329" y="3127"/>
                    <a:pt x="12655" y="1225"/>
                    <a:pt x="12599" y="802"/>
                  </a:cubicBezTo>
                  <a:cubicBezTo>
                    <a:pt x="12587" y="713"/>
                    <a:pt x="12300" y="415"/>
                    <a:pt x="118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56"/>
            <p:cNvSpPr/>
            <p:nvPr/>
          </p:nvSpPr>
          <p:spPr>
            <a:xfrm>
              <a:off x="5777225" y="4781350"/>
              <a:ext cx="331225" cy="319850"/>
            </a:xfrm>
            <a:custGeom>
              <a:avLst/>
              <a:gdLst/>
              <a:ahLst/>
              <a:cxnLst/>
              <a:rect l="l" t="t" r="r" b="b"/>
              <a:pathLst>
                <a:path w="13249" h="12794" extrusionOk="0">
                  <a:moveTo>
                    <a:pt x="12160" y="693"/>
                  </a:moveTo>
                  <a:cubicBezTo>
                    <a:pt x="12447" y="971"/>
                    <a:pt x="12556" y="1098"/>
                    <a:pt x="12598" y="1151"/>
                  </a:cubicBezTo>
                  <a:cubicBezTo>
                    <a:pt x="12518" y="1555"/>
                    <a:pt x="11388" y="3227"/>
                    <a:pt x="10270" y="4059"/>
                  </a:cubicBezTo>
                  <a:cubicBezTo>
                    <a:pt x="9651" y="4520"/>
                    <a:pt x="8860" y="5392"/>
                    <a:pt x="8023" y="6313"/>
                  </a:cubicBezTo>
                  <a:cubicBezTo>
                    <a:pt x="7251" y="7162"/>
                    <a:pt x="6453" y="8041"/>
                    <a:pt x="5832" y="8536"/>
                  </a:cubicBezTo>
                  <a:cubicBezTo>
                    <a:pt x="5460" y="8833"/>
                    <a:pt x="5006" y="9223"/>
                    <a:pt x="4522" y="9640"/>
                  </a:cubicBezTo>
                  <a:cubicBezTo>
                    <a:pt x="3377" y="10622"/>
                    <a:pt x="1955" y="11844"/>
                    <a:pt x="1219" y="12136"/>
                  </a:cubicBezTo>
                  <a:cubicBezTo>
                    <a:pt x="1087" y="12190"/>
                    <a:pt x="985" y="12228"/>
                    <a:pt x="865" y="12228"/>
                  </a:cubicBezTo>
                  <a:cubicBezTo>
                    <a:pt x="847" y="12228"/>
                    <a:pt x="829" y="12227"/>
                    <a:pt x="811" y="12226"/>
                  </a:cubicBezTo>
                  <a:cubicBezTo>
                    <a:pt x="2741" y="10403"/>
                    <a:pt x="6662" y="6670"/>
                    <a:pt x="8268" y="4944"/>
                  </a:cubicBezTo>
                  <a:cubicBezTo>
                    <a:pt x="9681" y="3424"/>
                    <a:pt x="11245" y="1704"/>
                    <a:pt x="12160" y="693"/>
                  </a:cubicBezTo>
                  <a:close/>
                  <a:moveTo>
                    <a:pt x="12134" y="0"/>
                  </a:moveTo>
                  <a:cubicBezTo>
                    <a:pt x="12058" y="4"/>
                    <a:pt x="11986" y="37"/>
                    <a:pt x="11935" y="94"/>
                  </a:cubicBezTo>
                  <a:cubicBezTo>
                    <a:pt x="11061" y="1060"/>
                    <a:pt x="9368" y="2923"/>
                    <a:pt x="7851" y="4554"/>
                  </a:cubicBezTo>
                  <a:cubicBezTo>
                    <a:pt x="6158" y="6375"/>
                    <a:pt x="1861" y="10451"/>
                    <a:pt x="92" y="12121"/>
                  </a:cubicBezTo>
                  <a:cubicBezTo>
                    <a:pt x="32" y="12176"/>
                    <a:pt x="0" y="12255"/>
                    <a:pt x="3" y="12336"/>
                  </a:cubicBezTo>
                  <a:cubicBezTo>
                    <a:pt x="5" y="12419"/>
                    <a:pt x="43" y="12495"/>
                    <a:pt x="106" y="12548"/>
                  </a:cubicBezTo>
                  <a:cubicBezTo>
                    <a:pt x="237" y="12656"/>
                    <a:pt x="473" y="12793"/>
                    <a:pt x="820" y="12793"/>
                  </a:cubicBezTo>
                  <a:cubicBezTo>
                    <a:pt x="994" y="12793"/>
                    <a:pt x="1197" y="12758"/>
                    <a:pt x="1430" y="12666"/>
                  </a:cubicBezTo>
                  <a:cubicBezTo>
                    <a:pt x="2255" y="12338"/>
                    <a:pt x="3657" y="11134"/>
                    <a:pt x="4893" y="10070"/>
                  </a:cubicBezTo>
                  <a:cubicBezTo>
                    <a:pt x="5372" y="9659"/>
                    <a:pt x="5820" y="9274"/>
                    <a:pt x="6188" y="8981"/>
                  </a:cubicBezTo>
                  <a:cubicBezTo>
                    <a:pt x="6844" y="8456"/>
                    <a:pt x="7658" y="7561"/>
                    <a:pt x="8445" y="6695"/>
                  </a:cubicBezTo>
                  <a:cubicBezTo>
                    <a:pt x="9227" y="5833"/>
                    <a:pt x="10036" y="4942"/>
                    <a:pt x="10611" y="4515"/>
                  </a:cubicBezTo>
                  <a:cubicBezTo>
                    <a:pt x="11766" y="3655"/>
                    <a:pt x="13248" y="1646"/>
                    <a:pt x="13169" y="1049"/>
                  </a:cubicBezTo>
                  <a:cubicBezTo>
                    <a:pt x="13151" y="914"/>
                    <a:pt x="13083" y="773"/>
                    <a:pt x="12341" y="77"/>
                  </a:cubicBezTo>
                  <a:cubicBezTo>
                    <a:pt x="12286" y="25"/>
                    <a:pt x="12211" y="2"/>
                    <a:pt x="12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56"/>
            <p:cNvSpPr/>
            <p:nvPr/>
          </p:nvSpPr>
          <p:spPr>
            <a:xfrm>
              <a:off x="6051875" y="4049550"/>
              <a:ext cx="250450" cy="436525"/>
            </a:xfrm>
            <a:custGeom>
              <a:avLst/>
              <a:gdLst/>
              <a:ahLst/>
              <a:cxnLst/>
              <a:rect l="l" t="t" r="r" b="b"/>
              <a:pathLst>
                <a:path w="10018" h="17461" extrusionOk="0">
                  <a:moveTo>
                    <a:pt x="7577" y="0"/>
                  </a:moveTo>
                  <a:cubicBezTo>
                    <a:pt x="5731" y="0"/>
                    <a:pt x="818" y="764"/>
                    <a:pt x="818" y="764"/>
                  </a:cubicBezTo>
                  <a:lnTo>
                    <a:pt x="0" y="4321"/>
                  </a:lnTo>
                  <a:lnTo>
                    <a:pt x="3031" y="7651"/>
                  </a:lnTo>
                  <a:lnTo>
                    <a:pt x="7777" y="17362"/>
                  </a:lnTo>
                  <a:cubicBezTo>
                    <a:pt x="7777" y="17362"/>
                    <a:pt x="8208" y="17461"/>
                    <a:pt x="8667" y="17461"/>
                  </a:cubicBezTo>
                  <a:cubicBezTo>
                    <a:pt x="8968" y="17461"/>
                    <a:pt x="9281" y="17418"/>
                    <a:pt x="9490" y="17276"/>
                  </a:cubicBezTo>
                  <a:cubicBezTo>
                    <a:pt x="10017" y="16918"/>
                    <a:pt x="9119" y="4826"/>
                    <a:pt x="8874" y="2992"/>
                  </a:cubicBezTo>
                  <a:cubicBezTo>
                    <a:pt x="8629" y="1157"/>
                    <a:pt x="8957" y="394"/>
                    <a:pt x="8195" y="65"/>
                  </a:cubicBezTo>
                  <a:cubicBezTo>
                    <a:pt x="8090" y="20"/>
                    <a:pt x="7873" y="0"/>
                    <a:pt x="7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56"/>
            <p:cNvSpPr/>
            <p:nvPr/>
          </p:nvSpPr>
          <p:spPr>
            <a:xfrm>
              <a:off x="6044400" y="4042575"/>
              <a:ext cx="260700" cy="450650"/>
            </a:xfrm>
            <a:custGeom>
              <a:avLst/>
              <a:gdLst/>
              <a:ahLst/>
              <a:cxnLst/>
              <a:rect l="l" t="t" r="r" b="b"/>
              <a:pathLst>
                <a:path w="10428" h="18026" extrusionOk="0">
                  <a:moveTo>
                    <a:pt x="7915" y="561"/>
                  </a:moveTo>
                  <a:cubicBezTo>
                    <a:pt x="8148" y="561"/>
                    <a:pt x="8309" y="576"/>
                    <a:pt x="8380" y="606"/>
                  </a:cubicBezTo>
                  <a:cubicBezTo>
                    <a:pt x="8701" y="745"/>
                    <a:pt x="8738" y="945"/>
                    <a:pt x="8773" y="1815"/>
                  </a:cubicBezTo>
                  <a:cubicBezTo>
                    <a:pt x="8789" y="2210"/>
                    <a:pt x="8808" y="2702"/>
                    <a:pt x="8889" y="3309"/>
                  </a:cubicBezTo>
                  <a:cubicBezTo>
                    <a:pt x="9181" y="5482"/>
                    <a:pt x="9922" y="16312"/>
                    <a:pt x="9582" y="17347"/>
                  </a:cubicBezTo>
                  <a:cubicBezTo>
                    <a:pt x="9432" y="17425"/>
                    <a:pt x="9204" y="17454"/>
                    <a:pt x="8961" y="17454"/>
                  </a:cubicBezTo>
                  <a:cubicBezTo>
                    <a:pt x="8723" y="17454"/>
                    <a:pt x="8472" y="17426"/>
                    <a:pt x="8270" y="17389"/>
                  </a:cubicBezTo>
                  <a:lnTo>
                    <a:pt x="3586" y="7805"/>
                  </a:lnTo>
                  <a:cubicBezTo>
                    <a:pt x="3574" y="7781"/>
                    <a:pt x="3559" y="7758"/>
                    <a:pt x="3541" y="7738"/>
                  </a:cubicBezTo>
                  <a:lnTo>
                    <a:pt x="610" y="4519"/>
                  </a:lnTo>
                  <a:lnTo>
                    <a:pt x="1350" y="1296"/>
                  </a:lnTo>
                  <a:cubicBezTo>
                    <a:pt x="3969" y="894"/>
                    <a:pt x="6788" y="561"/>
                    <a:pt x="7915" y="561"/>
                  </a:cubicBezTo>
                  <a:close/>
                  <a:moveTo>
                    <a:pt x="7854" y="1"/>
                  </a:moveTo>
                  <a:cubicBezTo>
                    <a:pt x="6068" y="1"/>
                    <a:pt x="2006" y="616"/>
                    <a:pt x="1074" y="762"/>
                  </a:cubicBezTo>
                  <a:cubicBezTo>
                    <a:pt x="959" y="779"/>
                    <a:pt x="866" y="866"/>
                    <a:pt x="840" y="979"/>
                  </a:cubicBezTo>
                  <a:lnTo>
                    <a:pt x="22" y="4536"/>
                  </a:lnTo>
                  <a:cubicBezTo>
                    <a:pt x="0" y="4628"/>
                    <a:pt x="25" y="4724"/>
                    <a:pt x="88" y="4792"/>
                  </a:cubicBezTo>
                  <a:lnTo>
                    <a:pt x="3092" y="8092"/>
                  </a:lnTo>
                  <a:lnTo>
                    <a:pt x="7820" y="17765"/>
                  </a:lnTo>
                  <a:cubicBezTo>
                    <a:pt x="7858" y="17843"/>
                    <a:pt x="7928" y="17898"/>
                    <a:pt x="8011" y="17918"/>
                  </a:cubicBezTo>
                  <a:cubicBezTo>
                    <a:pt x="8087" y="17935"/>
                    <a:pt x="8500" y="18026"/>
                    <a:pt x="8955" y="18026"/>
                  </a:cubicBezTo>
                  <a:cubicBezTo>
                    <a:pt x="9306" y="18024"/>
                    <a:pt x="9682" y="17971"/>
                    <a:pt x="9948" y="17791"/>
                  </a:cubicBezTo>
                  <a:cubicBezTo>
                    <a:pt x="10139" y="17660"/>
                    <a:pt x="10428" y="17465"/>
                    <a:pt x="10054" y="10950"/>
                  </a:cubicBezTo>
                  <a:cubicBezTo>
                    <a:pt x="9869" y="7709"/>
                    <a:pt x="9585" y="4202"/>
                    <a:pt x="9455" y="3233"/>
                  </a:cubicBezTo>
                  <a:cubicBezTo>
                    <a:pt x="9377" y="2651"/>
                    <a:pt x="9359" y="2174"/>
                    <a:pt x="9343" y="1791"/>
                  </a:cubicBezTo>
                  <a:cubicBezTo>
                    <a:pt x="9309" y="939"/>
                    <a:pt x="9287" y="376"/>
                    <a:pt x="8607" y="83"/>
                  </a:cubicBezTo>
                  <a:cubicBezTo>
                    <a:pt x="8475" y="25"/>
                    <a:pt x="8209" y="1"/>
                    <a:pt x="7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56"/>
            <p:cNvSpPr/>
            <p:nvPr/>
          </p:nvSpPr>
          <p:spPr>
            <a:xfrm>
              <a:off x="6234225" y="4049550"/>
              <a:ext cx="68050" cy="436150"/>
            </a:xfrm>
            <a:custGeom>
              <a:avLst/>
              <a:gdLst/>
              <a:ahLst/>
              <a:cxnLst/>
              <a:rect l="l" t="t" r="r" b="b"/>
              <a:pathLst>
                <a:path w="2722" h="17446" extrusionOk="0">
                  <a:moveTo>
                    <a:pt x="285" y="0"/>
                  </a:moveTo>
                  <a:cubicBezTo>
                    <a:pt x="197" y="0"/>
                    <a:pt x="102" y="2"/>
                    <a:pt x="1" y="6"/>
                  </a:cubicBezTo>
                  <a:cubicBezTo>
                    <a:pt x="374" y="3361"/>
                    <a:pt x="1324" y="11824"/>
                    <a:pt x="1564" y="13625"/>
                  </a:cubicBezTo>
                  <a:cubicBezTo>
                    <a:pt x="1734" y="14904"/>
                    <a:pt x="1704" y="16392"/>
                    <a:pt x="1644" y="17445"/>
                  </a:cubicBezTo>
                  <a:cubicBezTo>
                    <a:pt x="1852" y="17423"/>
                    <a:pt x="2049" y="17375"/>
                    <a:pt x="2196" y="17276"/>
                  </a:cubicBezTo>
                  <a:cubicBezTo>
                    <a:pt x="2722" y="16918"/>
                    <a:pt x="1825" y="4826"/>
                    <a:pt x="1580" y="2991"/>
                  </a:cubicBezTo>
                  <a:cubicBezTo>
                    <a:pt x="1335" y="1156"/>
                    <a:pt x="1663" y="394"/>
                    <a:pt x="901" y="65"/>
                  </a:cubicBezTo>
                  <a:cubicBezTo>
                    <a:pt x="796" y="20"/>
                    <a:pt x="579" y="0"/>
                    <a:pt x="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56"/>
            <p:cNvSpPr/>
            <p:nvPr/>
          </p:nvSpPr>
          <p:spPr>
            <a:xfrm>
              <a:off x="6226700" y="4042450"/>
              <a:ext cx="78400" cy="450350"/>
            </a:xfrm>
            <a:custGeom>
              <a:avLst/>
              <a:gdLst/>
              <a:ahLst/>
              <a:cxnLst/>
              <a:rect l="l" t="t" r="r" b="b"/>
              <a:pathLst>
                <a:path w="3136" h="18014" extrusionOk="0">
                  <a:moveTo>
                    <a:pt x="619" y="569"/>
                  </a:moveTo>
                  <a:cubicBezTo>
                    <a:pt x="986" y="572"/>
                    <a:pt x="1078" y="606"/>
                    <a:pt x="1088" y="610"/>
                  </a:cubicBezTo>
                  <a:cubicBezTo>
                    <a:pt x="1409" y="749"/>
                    <a:pt x="1446" y="949"/>
                    <a:pt x="1481" y="1819"/>
                  </a:cubicBezTo>
                  <a:cubicBezTo>
                    <a:pt x="1497" y="2214"/>
                    <a:pt x="1516" y="2705"/>
                    <a:pt x="1597" y="3313"/>
                  </a:cubicBezTo>
                  <a:cubicBezTo>
                    <a:pt x="1889" y="5486"/>
                    <a:pt x="2630" y="16314"/>
                    <a:pt x="2290" y="17351"/>
                  </a:cubicBezTo>
                  <a:cubicBezTo>
                    <a:pt x="2278" y="17358"/>
                    <a:pt x="2263" y="17365"/>
                    <a:pt x="2249" y="17370"/>
                  </a:cubicBezTo>
                  <a:cubicBezTo>
                    <a:pt x="2294" y="16358"/>
                    <a:pt x="2302" y="15032"/>
                    <a:pt x="2147" y="13872"/>
                  </a:cubicBezTo>
                  <a:cubicBezTo>
                    <a:pt x="1915" y="12129"/>
                    <a:pt x="1028" y="4224"/>
                    <a:pt x="619" y="569"/>
                  </a:cubicBezTo>
                  <a:close/>
                  <a:moveTo>
                    <a:pt x="581" y="0"/>
                  </a:moveTo>
                  <a:cubicBezTo>
                    <a:pt x="495" y="0"/>
                    <a:pt x="399" y="2"/>
                    <a:pt x="292" y="5"/>
                  </a:cubicBezTo>
                  <a:cubicBezTo>
                    <a:pt x="126" y="11"/>
                    <a:pt x="0" y="156"/>
                    <a:pt x="19" y="321"/>
                  </a:cubicBezTo>
                  <a:cubicBezTo>
                    <a:pt x="409" y="3819"/>
                    <a:pt x="1342" y="12148"/>
                    <a:pt x="1583" y="13947"/>
                  </a:cubicBezTo>
                  <a:cubicBezTo>
                    <a:pt x="1752" y="15212"/>
                    <a:pt x="1719" y="16693"/>
                    <a:pt x="1661" y="17712"/>
                  </a:cubicBezTo>
                  <a:cubicBezTo>
                    <a:pt x="1652" y="17876"/>
                    <a:pt x="1781" y="18014"/>
                    <a:pt x="1945" y="18014"/>
                  </a:cubicBezTo>
                  <a:cubicBezTo>
                    <a:pt x="1955" y="18014"/>
                    <a:pt x="1964" y="18013"/>
                    <a:pt x="1974" y="18011"/>
                  </a:cubicBezTo>
                  <a:cubicBezTo>
                    <a:pt x="2265" y="17981"/>
                    <a:pt x="2487" y="17911"/>
                    <a:pt x="2656" y="17796"/>
                  </a:cubicBezTo>
                  <a:cubicBezTo>
                    <a:pt x="2847" y="17665"/>
                    <a:pt x="3136" y="17470"/>
                    <a:pt x="2762" y="10955"/>
                  </a:cubicBezTo>
                  <a:cubicBezTo>
                    <a:pt x="2577" y="7714"/>
                    <a:pt x="2293" y="4207"/>
                    <a:pt x="2163" y="3238"/>
                  </a:cubicBezTo>
                  <a:cubicBezTo>
                    <a:pt x="2085" y="2656"/>
                    <a:pt x="2067" y="2179"/>
                    <a:pt x="2051" y="1796"/>
                  </a:cubicBezTo>
                  <a:cubicBezTo>
                    <a:pt x="2017" y="944"/>
                    <a:pt x="1995" y="381"/>
                    <a:pt x="1315" y="88"/>
                  </a:cubicBezTo>
                  <a:cubicBezTo>
                    <a:pt x="1216" y="45"/>
                    <a:pt x="1045" y="0"/>
                    <a:pt x="5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70;p16"/>
          <p:cNvGrpSpPr/>
          <p:nvPr/>
        </p:nvGrpSpPr>
        <p:grpSpPr>
          <a:xfrm>
            <a:off x="1911927" y="874494"/>
            <a:ext cx="5483170" cy="3089713"/>
            <a:chOff x="1748915" y="1463225"/>
            <a:chExt cx="5646195" cy="3089713"/>
          </a:xfrm>
        </p:grpSpPr>
        <p:grpSp>
          <p:nvGrpSpPr>
            <p:cNvPr id="6" name="Google Shape;71;p16"/>
            <p:cNvGrpSpPr/>
            <p:nvPr/>
          </p:nvGrpSpPr>
          <p:grpSpPr>
            <a:xfrm>
              <a:off x="1748915" y="1463225"/>
              <a:ext cx="2018893" cy="1222598"/>
              <a:chOff x="1748915" y="1463225"/>
              <a:chExt cx="2018893" cy="1222598"/>
            </a:xfrm>
          </p:grpSpPr>
          <p:sp>
            <p:nvSpPr>
              <p:cNvPr id="63" name="Google Shape;72;p16"/>
              <p:cNvSpPr/>
              <p:nvPr/>
            </p:nvSpPr>
            <p:spPr>
              <a:xfrm>
                <a:off x="2471826" y="1860700"/>
                <a:ext cx="1295982" cy="825123"/>
              </a:xfrm>
              <a:custGeom>
                <a:avLst/>
                <a:gdLst/>
                <a:ahLst/>
                <a:cxnLst/>
                <a:rect l="l" t="t" r="r" b="b"/>
                <a:pathLst>
                  <a:path w="36017" h="30302" fill="none" extrusionOk="0">
                    <a:moveTo>
                      <a:pt x="0" y="0"/>
                    </a:moveTo>
                    <a:lnTo>
                      <a:pt x="7406" y="0"/>
                    </a:lnTo>
                    <a:cubicBezTo>
                      <a:pt x="10859" y="0"/>
                      <a:pt x="13656" y="2798"/>
                      <a:pt x="13656" y="6251"/>
                    </a:cubicBezTo>
                    <a:lnTo>
                      <a:pt x="13656" y="24051"/>
                    </a:lnTo>
                    <a:cubicBezTo>
                      <a:pt x="13656" y="27504"/>
                      <a:pt x="16454" y="30302"/>
                      <a:pt x="19907" y="30302"/>
                    </a:cubicBezTo>
                    <a:lnTo>
                      <a:pt x="36016" y="30302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4" name="Google Shape;73;p16"/>
              <p:cNvGrpSpPr/>
              <p:nvPr/>
            </p:nvGrpSpPr>
            <p:grpSpPr>
              <a:xfrm>
                <a:off x="1748915" y="1463225"/>
                <a:ext cx="794980" cy="794980"/>
                <a:chOff x="1748915" y="1463225"/>
                <a:chExt cx="794980" cy="794980"/>
              </a:xfrm>
            </p:grpSpPr>
            <p:sp>
              <p:nvSpPr>
                <p:cNvPr id="65" name="Google Shape;74;p16"/>
                <p:cNvSpPr/>
                <p:nvPr/>
              </p:nvSpPr>
              <p:spPr>
                <a:xfrm>
                  <a:off x="1748915" y="1463225"/>
                  <a:ext cx="794980" cy="794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95" h="29195" extrusionOk="0">
                      <a:moveTo>
                        <a:pt x="14597" y="0"/>
                      </a:moveTo>
                      <a:cubicBezTo>
                        <a:pt x="6537" y="0"/>
                        <a:pt x="0" y="6537"/>
                        <a:pt x="0" y="14597"/>
                      </a:cubicBezTo>
                      <a:cubicBezTo>
                        <a:pt x="0" y="22658"/>
                        <a:pt x="6537" y="29194"/>
                        <a:pt x="14597" y="29194"/>
                      </a:cubicBezTo>
                      <a:cubicBezTo>
                        <a:pt x="22658" y="29194"/>
                        <a:pt x="29194" y="22658"/>
                        <a:pt x="29194" y="14597"/>
                      </a:cubicBezTo>
                      <a:cubicBezTo>
                        <a:pt x="29194" y="6537"/>
                        <a:pt x="22658" y="0"/>
                        <a:pt x="1459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6" name="Google Shape;75;p16"/>
                <p:cNvGrpSpPr/>
                <p:nvPr/>
              </p:nvGrpSpPr>
              <p:grpSpPr>
                <a:xfrm>
                  <a:off x="1905815" y="1628566"/>
                  <a:ext cx="481483" cy="410466"/>
                  <a:chOff x="1905815" y="1628566"/>
                  <a:chExt cx="481483" cy="410466"/>
                </a:xfrm>
              </p:grpSpPr>
              <p:sp>
                <p:nvSpPr>
                  <p:cNvPr id="67" name="Google Shape;76;p16"/>
                  <p:cNvSpPr/>
                  <p:nvPr/>
                </p:nvSpPr>
                <p:spPr>
                  <a:xfrm>
                    <a:off x="2084472" y="1628566"/>
                    <a:ext cx="124196" cy="100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61" h="3704" fill="none" extrusionOk="0">
                        <a:moveTo>
                          <a:pt x="0" y="3703"/>
                        </a:moveTo>
                        <a:lnTo>
                          <a:pt x="0" y="2275"/>
                        </a:lnTo>
                        <a:cubicBezTo>
                          <a:pt x="0" y="1024"/>
                          <a:pt x="1012" y="1"/>
                          <a:pt x="2274" y="1"/>
                        </a:cubicBezTo>
                        <a:lnTo>
                          <a:pt x="2274" y="1"/>
                        </a:lnTo>
                        <a:cubicBezTo>
                          <a:pt x="3524" y="1"/>
                          <a:pt x="4560" y="1013"/>
                          <a:pt x="4560" y="2275"/>
                        </a:cubicBezTo>
                        <a:lnTo>
                          <a:pt x="4560" y="3703"/>
                        </a:lnTo>
                      </a:path>
                    </a:pathLst>
                  </a:custGeom>
                  <a:solidFill>
                    <a:schemeClr val="accent1"/>
                  </a:solidFill>
                  <a:ln w="11300" cap="rnd" cmpd="sng">
                    <a:solidFill>
                      <a:srgbClr val="01284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" name="Google Shape;77;p16"/>
                  <p:cNvSpPr/>
                  <p:nvPr/>
                </p:nvSpPr>
                <p:spPr>
                  <a:xfrm>
                    <a:off x="2025791" y="1732640"/>
                    <a:ext cx="241231" cy="178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59" h="6573" extrusionOk="0">
                        <a:moveTo>
                          <a:pt x="8406" y="441"/>
                        </a:moveTo>
                        <a:lnTo>
                          <a:pt x="8406" y="6132"/>
                        </a:lnTo>
                        <a:lnTo>
                          <a:pt x="441" y="6132"/>
                        </a:lnTo>
                        <a:lnTo>
                          <a:pt x="441" y="441"/>
                        </a:lnTo>
                        <a:close/>
                        <a:moveTo>
                          <a:pt x="441" y="0"/>
                        </a:moveTo>
                        <a:cubicBezTo>
                          <a:pt x="191" y="0"/>
                          <a:pt x="0" y="191"/>
                          <a:pt x="0" y="441"/>
                        </a:cubicBezTo>
                        <a:lnTo>
                          <a:pt x="0" y="6132"/>
                        </a:lnTo>
                        <a:cubicBezTo>
                          <a:pt x="0" y="6382"/>
                          <a:pt x="191" y="6573"/>
                          <a:pt x="441" y="6573"/>
                        </a:cubicBezTo>
                        <a:lnTo>
                          <a:pt x="8406" y="6573"/>
                        </a:lnTo>
                        <a:cubicBezTo>
                          <a:pt x="8656" y="6573"/>
                          <a:pt x="8858" y="6382"/>
                          <a:pt x="8858" y="6132"/>
                        </a:cubicBezTo>
                        <a:lnTo>
                          <a:pt x="8858" y="441"/>
                        </a:lnTo>
                        <a:cubicBezTo>
                          <a:pt x="8858" y="191"/>
                          <a:pt x="8656" y="0"/>
                          <a:pt x="840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" name="Google Shape;78;p16"/>
                  <p:cNvSpPr/>
                  <p:nvPr/>
                </p:nvSpPr>
                <p:spPr>
                  <a:xfrm>
                    <a:off x="2122703" y="1802349"/>
                    <a:ext cx="47707" cy="47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52" h="1751" extrusionOk="0">
                        <a:moveTo>
                          <a:pt x="870" y="441"/>
                        </a:moveTo>
                        <a:cubicBezTo>
                          <a:pt x="1108" y="441"/>
                          <a:pt x="1311" y="643"/>
                          <a:pt x="1311" y="881"/>
                        </a:cubicBezTo>
                        <a:cubicBezTo>
                          <a:pt x="1311" y="1119"/>
                          <a:pt x="1108" y="1310"/>
                          <a:pt x="870" y="1310"/>
                        </a:cubicBezTo>
                        <a:cubicBezTo>
                          <a:pt x="632" y="1310"/>
                          <a:pt x="442" y="1119"/>
                          <a:pt x="442" y="881"/>
                        </a:cubicBezTo>
                        <a:cubicBezTo>
                          <a:pt x="442" y="643"/>
                          <a:pt x="632" y="441"/>
                          <a:pt x="870" y="441"/>
                        </a:cubicBezTo>
                        <a:close/>
                        <a:moveTo>
                          <a:pt x="870" y="0"/>
                        </a:moveTo>
                        <a:cubicBezTo>
                          <a:pt x="394" y="0"/>
                          <a:pt x="1" y="381"/>
                          <a:pt x="1" y="881"/>
                        </a:cubicBezTo>
                        <a:cubicBezTo>
                          <a:pt x="1" y="1369"/>
                          <a:pt x="382" y="1750"/>
                          <a:pt x="870" y="1750"/>
                        </a:cubicBezTo>
                        <a:cubicBezTo>
                          <a:pt x="1346" y="1750"/>
                          <a:pt x="1751" y="1369"/>
                          <a:pt x="1751" y="881"/>
                        </a:cubicBezTo>
                        <a:cubicBezTo>
                          <a:pt x="1751" y="381"/>
                          <a:pt x="1346" y="0"/>
                          <a:pt x="87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" name="Google Shape;79;p16"/>
                  <p:cNvSpPr/>
                  <p:nvPr/>
                </p:nvSpPr>
                <p:spPr>
                  <a:xfrm>
                    <a:off x="1905815" y="1991026"/>
                    <a:ext cx="47680" cy="480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51" h="1763" extrusionOk="0">
                        <a:moveTo>
                          <a:pt x="882" y="453"/>
                        </a:moveTo>
                        <a:cubicBezTo>
                          <a:pt x="1120" y="453"/>
                          <a:pt x="1310" y="644"/>
                          <a:pt x="1310" y="882"/>
                        </a:cubicBezTo>
                        <a:cubicBezTo>
                          <a:pt x="1310" y="1120"/>
                          <a:pt x="1120" y="1310"/>
                          <a:pt x="882" y="1310"/>
                        </a:cubicBezTo>
                        <a:cubicBezTo>
                          <a:pt x="644" y="1310"/>
                          <a:pt x="441" y="1120"/>
                          <a:pt x="441" y="882"/>
                        </a:cubicBezTo>
                        <a:cubicBezTo>
                          <a:pt x="441" y="644"/>
                          <a:pt x="644" y="453"/>
                          <a:pt x="882" y="453"/>
                        </a:cubicBezTo>
                        <a:close/>
                        <a:moveTo>
                          <a:pt x="882" y="1"/>
                        </a:moveTo>
                        <a:cubicBezTo>
                          <a:pt x="406" y="1"/>
                          <a:pt x="1" y="394"/>
                          <a:pt x="1" y="882"/>
                        </a:cubicBezTo>
                        <a:cubicBezTo>
                          <a:pt x="1" y="1370"/>
                          <a:pt x="382" y="1763"/>
                          <a:pt x="882" y="1763"/>
                        </a:cubicBezTo>
                        <a:cubicBezTo>
                          <a:pt x="1358" y="1763"/>
                          <a:pt x="1751" y="1370"/>
                          <a:pt x="1751" y="882"/>
                        </a:cubicBezTo>
                        <a:cubicBezTo>
                          <a:pt x="1751" y="394"/>
                          <a:pt x="1358" y="1"/>
                          <a:pt x="88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" name="Google Shape;80;p16"/>
                  <p:cNvSpPr/>
                  <p:nvPr/>
                </p:nvSpPr>
                <p:spPr>
                  <a:xfrm>
                    <a:off x="2014109" y="1991026"/>
                    <a:ext cx="47680" cy="480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51" h="1763" extrusionOk="0">
                        <a:moveTo>
                          <a:pt x="870" y="453"/>
                        </a:moveTo>
                        <a:cubicBezTo>
                          <a:pt x="1108" y="453"/>
                          <a:pt x="1310" y="644"/>
                          <a:pt x="1310" y="882"/>
                        </a:cubicBezTo>
                        <a:cubicBezTo>
                          <a:pt x="1310" y="1120"/>
                          <a:pt x="1108" y="1310"/>
                          <a:pt x="870" y="1310"/>
                        </a:cubicBezTo>
                        <a:cubicBezTo>
                          <a:pt x="631" y="1310"/>
                          <a:pt x="441" y="1120"/>
                          <a:pt x="441" y="882"/>
                        </a:cubicBezTo>
                        <a:cubicBezTo>
                          <a:pt x="453" y="644"/>
                          <a:pt x="631" y="453"/>
                          <a:pt x="870" y="453"/>
                        </a:cubicBezTo>
                        <a:close/>
                        <a:moveTo>
                          <a:pt x="870" y="1"/>
                        </a:moveTo>
                        <a:cubicBezTo>
                          <a:pt x="393" y="1"/>
                          <a:pt x="0" y="394"/>
                          <a:pt x="0" y="882"/>
                        </a:cubicBezTo>
                        <a:cubicBezTo>
                          <a:pt x="0" y="1370"/>
                          <a:pt x="381" y="1763"/>
                          <a:pt x="870" y="1763"/>
                        </a:cubicBezTo>
                        <a:cubicBezTo>
                          <a:pt x="1346" y="1763"/>
                          <a:pt x="1751" y="1370"/>
                          <a:pt x="1751" y="882"/>
                        </a:cubicBezTo>
                        <a:cubicBezTo>
                          <a:pt x="1751" y="394"/>
                          <a:pt x="1370" y="1"/>
                          <a:pt x="87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" name="Google Shape;81;p16"/>
                  <p:cNvSpPr/>
                  <p:nvPr/>
                </p:nvSpPr>
                <p:spPr>
                  <a:xfrm>
                    <a:off x="2122703" y="1991026"/>
                    <a:ext cx="47707" cy="480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52" h="1763" extrusionOk="0">
                        <a:moveTo>
                          <a:pt x="870" y="453"/>
                        </a:moveTo>
                        <a:cubicBezTo>
                          <a:pt x="1108" y="453"/>
                          <a:pt x="1311" y="644"/>
                          <a:pt x="1311" y="882"/>
                        </a:cubicBezTo>
                        <a:cubicBezTo>
                          <a:pt x="1311" y="1120"/>
                          <a:pt x="1108" y="1310"/>
                          <a:pt x="870" y="1310"/>
                        </a:cubicBezTo>
                        <a:cubicBezTo>
                          <a:pt x="632" y="1310"/>
                          <a:pt x="442" y="1120"/>
                          <a:pt x="442" y="882"/>
                        </a:cubicBezTo>
                        <a:cubicBezTo>
                          <a:pt x="442" y="644"/>
                          <a:pt x="632" y="453"/>
                          <a:pt x="870" y="453"/>
                        </a:cubicBezTo>
                        <a:close/>
                        <a:moveTo>
                          <a:pt x="870" y="1"/>
                        </a:moveTo>
                        <a:cubicBezTo>
                          <a:pt x="394" y="1"/>
                          <a:pt x="1" y="394"/>
                          <a:pt x="1" y="882"/>
                        </a:cubicBezTo>
                        <a:cubicBezTo>
                          <a:pt x="1" y="1370"/>
                          <a:pt x="382" y="1763"/>
                          <a:pt x="870" y="1763"/>
                        </a:cubicBezTo>
                        <a:cubicBezTo>
                          <a:pt x="1346" y="1763"/>
                          <a:pt x="1751" y="1370"/>
                          <a:pt x="1751" y="882"/>
                        </a:cubicBezTo>
                        <a:cubicBezTo>
                          <a:pt x="1751" y="394"/>
                          <a:pt x="1346" y="1"/>
                          <a:pt x="87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" name="Google Shape;82;p16"/>
                  <p:cNvSpPr/>
                  <p:nvPr/>
                </p:nvSpPr>
                <p:spPr>
                  <a:xfrm>
                    <a:off x="2230671" y="1991026"/>
                    <a:ext cx="48006" cy="480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3" h="1763" extrusionOk="0">
                        <a:moveTo>
                          <a:pt x="882" y="453"/>
                        </a:moveTo>
                        <a:cubicBezTo>
                          <a:pt x="1120" y="453"/>
                          <a:pt x="1310" y="644"/>
                          <a:pt x="1310" y="882"/>
                        </a:cubicBezTo>
                        <a:cubicBezTo>
                          <a:pt x="1310" y="1120"/>
                          <a:pt x="1120" y="1310"/>
                          <a:pt x="882" y="1310"/>
                        </a:cubicBezTo>
                        <a:cubicBezTo>
                          <a:pt x="644" y="1310"/>
                          <a:pt x="453" y="1120"/>
                          <a:pt x="453" y="882"/>
                        </a:cubicBezTo>
                        <a:cubicBezTo>
                          <a:pt x="465" y="644"/>
                          <a:pt x="644" y="453"/>
                          <a:pt x="882" y="453"/>
                        </a:cubicBezTo>
                        <a:close/>
                        <a:moveTo>
                          <a:pt x="882" y="1"/>
                        </a:moveTo>
                        <a:cubicBezTo>
                          <a:pt x="406" y="1"/>
                          <a:pt x="1" y="394"/>
                          <a:pt x="1" y="882"/>
                        </a:cubicBezTo>
                        <a:cubicBezTo>
                          <a:pt x="1" y="1370"/>
                          <a:pt x="394" y="1763"/>
                          <a:pt x="882" y="1763"/>
                        </a:cubicBezTo>
                        <a:cubicBezTo>
                          <a:pt x="1358" y="1763"/>
                          <a:pt x="1763" y="1370"/>
                          <a:pt x="1763" y="882"/>
                        </a:cubicBezTo>
                        <a:cubicBezTo>
                          <a:pt x="1763" y="394"/>
                          <a:pt x="1370" y="1"/>
                          <a:pt x="88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" name="Google Shape;83;p16"/>
                  <p:cNvSpPr/>
                  <p:nvPr/>
                </p:nvSpPr>
                <p:spPr>
                  <a:xfrm>
                    <a:off x="2339292" y="1991026"/>
                    <a:ext cx="48006" cy="480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3" h="1763" extrusionOk="0">
                        <a:moveTo>
                          <a:pt x="881" y="453"/>
                        </a:moveTo>
                        <a:cubicBezTo>
                          <a:pt x="1120" y="453"/>
                          <a:pt x="1310" y="644"/>
                          <a:pt x="1310" y="882"/>
                        </a:cubicBezTo>
                        <a:cubicBezTo>
                          <a:pt x="1310" y="1120"/>
                          <a:pt x="1120" y="1310"/>
                          <a:pt x="881" y="1310"/>
                        </a:cubicBezTo>
                        <a:cubicBezTo>
                          <a:pt x="643" y="1310"/>
                          <a:pt x="453" y="1120"/>
                          <a:pt x="453" y="882"/>
                        </a:cubicBezTo>
                        <a:cubicBezTo>
                          <a:pt x="453" y="644"/>
                          <a:pt x="643" y="453"/>
                          <a:pt x="881" y="453"/>
                        </a:cubicBezTo>
                        <a:close/>
                        <a:moveTo>
                          <a:pt x="881" y="1"/>
                        </a:moveTo>
                        <a:cubicBezTo>
                          <a:pt x="405" y="1"/>
                          <a:pt x="0" y="394"/>
                          <a:pt x="0" y="882"/>
                        </a:cubicBezTo>
                        <a:cubicBezTo>
                          <a:pt x="0" y="1370"/>
                          <a:pt x="393" y="1763"/>
                          <a:pt x="881" y="1763"/>
                        </a:cubicBezTo>
                        <a:cubicBezTo>
                          <a:pt x="1358" y="1763"/>
                          <a:pt x="1762" y="1370"/>
                          <a:pt x="1762" y="882"/>
                        </a:cubicBezTo>
                        <a:cubicBezTo>
                          <a:pt x="1762" y="394"/>
                          <a:pt x="1358" y="1"/>
                          <a:pt x="88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7" name="Google Shape;84;p16"/>
            <p:cNvGrpSpPr/>
            <p:nvPr/>
          </p:nvGrpSpPr>
          <p:grpSpPr>
            <a:xfrm>
              <a:off x="5365824" y="1463225"/>
              <a:ext cx="2029286" cy="1222598"/>
              <a:chOff x="5365824" y="1463225"/>
              <a:chExt cx="2029286" cy="1222598"/>
            </a:xfrm>
          </p:grpSpPr>
          <p:sp>
            <p:nvSpPr>
              <p:cNvPr id="55" name="Google Shape;85;p16"/>
              <p:cNvSpPr/>
              <p:nvPr/>
            </p:nvSpPr>
            <p:spPr>
              <a:xfrm>
                <a:off x="5365824" y="1860700"/>
                <a:ext cx="1295982" cy="825123"/>
              </a:xfrm>
              <a:custGeom>
                <a:avLst/>
                <a:gdLst/>
                <a:ahLst/>
                <a:cxnLst/>
                <a:rect l="l" t="t" r="r" b="b"/>
                <a:pathLst>
                  <a:path w="36017" h="30302" fill="none" extrusionOk="0">
                    <a:moveTo>
                      <a:pt x="36017" y="0"/>
                    </a:moveTo>
                    <a:lnTo>
                      <a:pt x="28623" y="0"/>
                    </a:lnTo>
                    <a:cubicBezTo>
                      <a:pt x="25170" y="0"/>
                      <a:pt x="22372" y="2798"/>
                      <a:pt x="22372" y="6251"/>
                    </a:cubicBezTo>
                    <a:lnTo>
                      <a:pt x="22372" y="24051"/>
                    </a:lnTo>
                    <a:cubicBezTo>
                      <a:pt x="22372" y="27504"/>
                      <a:pt x="19574" y="30302"/>
                      <a:pt x="16121" y="30302"/>
                    </a:cubicBezTo>
                    <a:lnTo>
                      <a:pt x="0" y="30302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6" name="Google Shape;86;p16"/>
              <p:cNvGrpSpPr/>
              <p:nvPr/>
            </p:nvGrpSpPr>
            <p:grpSpPr>
              <a:xfrm>
                <a:off x="6599803" y="1463225"/>
                <a:ext cx="795307" cy="794980"/>
                <a:chOff x="6599803" y="1463225"/>
                <a:chExt cx="795307" cy="794980"/>
              </a:xfrm>
            </p:grpSpPr>
            <p:sp>
              <p:nvSpPr>
                <p:cNvPr id="57" name="Google Shape;87;p16"/>
                <p:cNvSpPr/>
                <p:nvPr/>
              </p:nvSpPr>
              <p:spPr>
                <a:xfrm>
                  <a:off x="6599803" y="1463225"/>
                  <a:ext cx="795307" cy="794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07" h="29195" extrusionOk="0">
                      <a:moveTo>
                        <a:pt x="14598" y="0"/>
                      </a:moveTo>
                      <a:cubicBezTo>
                        <a:pt x="6537" y="0"/>
                        <a:pt x="1" y="6537"/>
                        <a:pt x="1" y="14597"/>
                      </a:cubicBezTo>
                      <a:cubicBezTo>
                        <a:pt x="1" y="22658"/>
                        <a:pt x="6537" y="29194"/>
                        <a:pt x="14598" y="29194"/>
                      </a:cubicBezTo>
                      <a:cubicBezTo>
                        <a:pt x="22658" y="29194"/>
                        <a:pt x="29207" y="22658"/>
                        <a:pt x="29207" y="14597"/>
                      </a:cubicBezTo>
                      <a:cubicBezTo>
                        <a:pt x="29207" y="6537"/>
                        <a:pt x="22658" y="0"/>
                        <a:pt x="1459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8" name="Google Shape;88;p16"/>
                <p:cNvGrpSpPr/>
                <p:nvPr/>
              </p:nvGrpSpPr>
              <p:grpSpPr>
                <a:xfrm>
                  <a:off x="6907804" y="1717064"/>
                  <a:ext cx="179310" cy="318727"/>
                  <a:chOff x="6907804" y="1717064"/>
                  <a:chExt cx="179310" cy="318727"/>
                </a:xfrm>
              </p:grpSpPr>
              <p:sp>
                <p:nvSpPr>
                  <p:cNvPr id="59" name="Google Shape;89;p16"/>
                  <p:cNvSpPr/>
                  <p:nvPr/>
                </p:nvSpPr>
                <p:spPr>
                  <a:xfrm>
                    <a:off x="6907804" y="1717064"/>
                    <a:ext cx="179310" cy="3187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85" h="11705" extrusionOk="0">
                        <a:moveTo>
                          <a:pt x="5537" y="453"/>
                        </a:moveTo>
                        <a:cubicBezTo>
                          <a:pt x="5870" y="453"/>
                          <a:pt x="6132" y="715"/>
                          <a:pt x="6132" y="1049"/>
                        </a:cubicBezTo>
                        <a:lnTo>
                          <a:pt x="6132" y="10657"/>
                        </a:lnTo>
                        <a:cubicBezTo>
                          <a:pt x="6132" y="10990"/>
                          <a:pt x="5870" y="11252"/>
                          <a:pt x="5537" y="11252"/>
                        </a:cubicBezTo>
                        <a:lnTo>
                          <a:pt x="1048" y="11252"/>
                        </a:lnTo>
                        <a:cubicBezTo>
                          <a:pt x="715" y="11252"/>
                          <a:pt x="453" y="10990"/>
                          <a:pt x="453" y="10657"/>
                        </a:cubicBezTo>
                        <a:lnTo>
                          <a:pt x="453" y="1049"/>
                        </a:lnTo>
                        <a:cubicBezTo>
                          <a:pt x="453" y="715"/>
                          <a:pt x="715" y="453"/>
                          <a:pt x="1048" y="453"/>
                        </a:cubicBezTo>
                        <a:close/>
                        <a:moveTo>
                          <a:pt x="1048" y="1"/>
                        </a:moveTo>
                        <a:cubicBezTo>
                          <a:pt x="465" y="1"/>
                          <a:pt x="1" y="465"/>
                          <a:pt x="1" y="1049"/>
                        </a:cubicBezTo>
                        <a:lnTo>
                          <a:pt x="1" y="10657"/>
                        </a:lnTo>
                        <a:cubicBezTo>
                          <a:pt x="1" y="11240"/>
                          <a:pt x="465" y="11705"/>
                          <a:pt x="1048" y="11705"/>
                        </a:cubicBezTo>
                        <a:lnTo>
                          <a:pt x="5537" y="11705"/>
                        </a:lnTo>
                        <a:cubicBezTo>
                          <a:pt x="6120" y="11705"/>
                          <a:pt x="6585" y="11240"/>
                          <a:pt x="6585" y="10657"/>
                        </a:cubicBezTo>
                        <a:lnTo>
                          <a:pt x="6585" y="1049"/>
                        </a:lnTo>
                        <a:cubicBezTo>
                          <a:pt x="6585" y="465"/>
                          <a:pt x="6120" y="1"/>
                          <a:pt x="553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" name="Google Shape;90;p16"/>
                  <p:cNvSpPr/>
                  <p:nvPr/>
                </p:nvSpPr>
                <p:spPr>
                  <a:xfrm>
                    <a:off x="6912351" y="1764090"/>
                    <a:ext cx="170242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2" h="1" fill="none" extrusionOk="0">
                        <a:moveTo>
                          <a:pt x="0" y="0"/>
                        </a:moveTo>
                        <a:lnTo>
                          <a:pt x="6251" y="0"/>
                        </a:lnTo>
                      </a:path>
                    </a:pathLst>
                  </a:custGeom>
                  <a:solidFill>
                    <a:schemeClr val="accent1"/>
                  </a:solidFill>
                  <a:ln w="11300" cap="rnd" cmpd="sng">
                    <a:solidFill>
                      <a:srgbClr val="01284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" name="Google Shape;91;p16"/>
                  <p:cNvSpPr/>
                  <p:nvPr/>
                </p:nvSpPr>
                <p:spPr>
                  <a:xfrm>
                    <a:off x="6912351" y="1973190"/>
                    <a:ext cx="170242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2" h="1" fill="none" extrusionOk="0">
                        <a:moveTo>
                          <a:pt x="0" y="1"/>
                        </a:moveTo>
                        <a:lnTo>
                          <a:pt x="6251" y="1"/>
                        </a:lnTo>
                      </a:path>
                    </a:pathLst>
                  </a:custGeom>
                  <a:solidFill>
                    <a:schemeClr val="accent1"/>
                  </a:solidFill>
                  <a:ln w="11300" cap="rnd" cmpd="sng">
                    <a:solidFill>
                      <a:srgbClr val="01284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" name="Google Shape;92;p16"/>
                  <p:cNvSpPr/>
                  <p:nvPr/>
                </p:nvSpPr>
                <p:spPr>
                  <a:xfrm>
                    <a:off x="6985628" y="1992333"/>
                    <a:ext cx="23690" cy="23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0" h="870" extrusionOk="0">
                        <a:moveTo>
                          <a:pt x="429" y="0"/>
                        </a:moveTo>
                        <a:cubicBezTo>
                          <a:pt x="191" y="0"/>
                          <a:pt x="0" y="191"/>
                          <a:pt x="0" y="429"/>
                        </a:cubicBezTo>
                        <a:cubicBezTo>
                          <a:pt x="0" y="667"/>
                          <a:pt x="191" y="869"/>
                          <a:pt x="429" y="869"/>
                        </a:cubicBezTo>
                        <a:cubicBezTo>
                          <a:pt x="667" y="869"/>
                          <a:pt x="869" y="667"/>
                          <a:pt x="869" y="429"/>
                        </a:cubicBezTo>
                        <a:cubicBezTo>
                          <a:pt x="869" y="191"/>
                          <a:pt x="667" y="0"/>
                          <a:pt x="42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8" name="Google Shape;93;p16"/>
            <p:cNvGrpSpPr/>
            <p:nvPr/>
          </p:nvGrpSpPr>
          <p:grpSpPr>
            <a:xfrm>
              <a:off x="5365824" y="2610265"/>
              <a:ext cx="2029286" cy="795307"/>
              <a:chOff x="5365824" y="2610265"/>
              <a:chExt cx="2029286" cy="795307"/>
            </a:xfrm>
          </p:grpSpPr>
          <p:sp>
            <p:nvSpPr>
              <p:cNvPr id="47" name="Google Shape;94;p16"/>
              <p:cNvSpPr/>
              <p:nvPr/>
            </p:nvSpPr>
            <p:spPr>
              <a:xfrm>
                <a:off x="5365824" y="3029793"/>
                <a:ext cx="129598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6017" h="1" fill="none" extrusionOk="0">
                    <a:moveTo>
                      <a:pt x="36017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8" name="Google Shape;95;p16"/>
              <p:cNvGrpSpPr/>
              <p:nvPr/>
            </p:nvGrpSpPr>
            <p:grpSpPr>
              <a:xfrm>
                <a:off x="6599803" y="2610265"/>
                <a:ext cx="795307" cy="795307"/>
                <a:chOff x="6599803" y="2610265"/>
                <a:chExt cx="795307" cy="795307"/>
              </a:xfrm>
            </p:grpSpPr>
            <p:sp>
              <p:nvSpPr>
                <p:cNvPr id="49" name="Google Shape;96;p16"/>
                <p:cNvSpPr/>
                <p:nvPr/>
              </p:nvSpPr>
              <p:spPr>
                <a:xfrm>
                  <a:off x="6599803" y="2610265"/>
                  <a:ext cx="795307" cy="795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07" h="29207" extrusionOk="0">
                      <a:moveTo>
                        <a:pt x="14598" y="1"/>
                      </a:moveTo>
                      <a:cubicBezTo>
                        <a:pt x="6537" y="1"/>
                        <a:pt x="1" y="6537"/>
                        <a:pt x="1" y="14598"/>
                      </a:cubicBezTo>
                      <a:cubicBezTo>
                        <a:pt x="1" y="22670"/>
                        <a:pt x="6537" y="29207"/>
                        <a:pt x="14598" y="29207"/>
                      </a:cubicBezTo>
                      <a:cubicBezTo>
                        <a:pt x="22658" y="29207"/>
                        <a:pt x="29207" y="22670"/>
                        <a:pt x="29207" y="14598"/>
                      </a:cubicBezTo>
                      <a:cubicBezTo>
                        <a:pt x="29207" y="6537"/>
                        <a:pt x="22658" y="1"/>
                        <a:pt x="14598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0" name="Google Shape;97;p16"/>
                <p:cNvGrpSpPr/>
                <p:nvPr/>
              </p:nvGrpSpPr>
              <p:grpSpPr>
                <a:xfrm>
                  <a:off x="6845882" y="2871891"/>
                  <a:ext cx="318400" cy="282261"/>
                  <a:chOff x="6845882" y="2871891"/>
                  <a:chExt cx="318400" cy="282261"/>
                </a:xfrm>
              </p:grpSpPr>
              <p:sp>
                <p:nvSpPr>
                  <p:cNvPr id="51" name="Google Shape;98;p16"/>
                  <p:cNvSpPr/>
                  <p:nvPr/>
                </p:nvSpPr>
                <p:spPr>
                  <a:xfrm>
                    <a:off x="6845882" y="2871891"/>
                    <a:ext cx="318400" cy="233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93" h="8562" extrusionOk="0">
                        <a:moveTo>
                          <a:pt x="5846" y="441"/>
                        </a:moveTo>
                        <a:cubicBezTo>
                          <a:pt x="8692" y="441"/>
                          <a:pt x="8978" y="3847"/>
                          <a:pt x="8978" y="3847"/>
                        </a:cubicBezTo>
                        <a:cubicBezTo>
                          <a:pt x="8978" y="3847"/>
                          <a:pt x="9061" y="3835"/>
                          <a:pt x="9216" y="3835"/>
                        </a:cubicBezTo>
                        <a:cubicBezTo>
                          <a:pt x="9787" y="3835"/>
                          <a:pt x="11252" y="4013"/>
                          <a:pt x="11252" y="5847"/>
                        </a:cubicBezTo>
                        <a:cubicBezTo>
                          <a:pt x="11252" y="8121"/>
                          <a:pt x="7835" y="8121"/>
                          <a:pt x="7835" y="8121"/>
                        </a:cubicBezTo>
                        <a:lnTo>
                          <a:pt x="3846" y="8121"/>
                        </a:lnTo>
                        <a:cubicBezTo>
                          <a:pt x="3846" y="8121"/>
                          <a:pt x="441" y="8121"/>
                          <a:pt x="441" y="5275"/>
                        </a:cubicBezTo>
                        <a:cubicBezTo>
                          <a:pt x="441" y="3001"/>
                          <a:pt x="3001" y="2716"/>
                          <a:pt x="3001" y="2716"/>
                        </a:cubicBezTo>
                        <a:cubicBezTo>
                          <a:pt x="3001" y="2716"/>
                          <a:pt x="3001" y="441"/>
                          <a:pt x="5846" y="441"/>
                        </a:cubicBezTo>
                        <a:close/>
                        <a:moveTo>
                          <a:pt x="5846" y="1"/>
                        </a:moveTo>
                        <a:cubicBezTo>
                          <a:pt x="3346" y="1"/>
                          <a:pt x="2751" y="1584"/>
                          <a:pt x="2608" y="2335"/>
                        </a:cubicBezTo>
                        <a:cubicBezTo>
                          <a:pt x="1548" y="2573"/>
                          <a:pt x="0" y="3394"/>
                          <a:pt x="0" y="5275"/>
                        </a:cubicBezTo>
                        <a:cubicBezTo>
                          <a:pt x="0" y="6633"/>
                          <a:pt x="679" y="7645"/>
                          <a:pt x="1977" y="8180"/>
                        </a:cubicBezTo>
                        <a:cubicBezTo>
                          <a:pt x="2906" y="8561"/>
                          <a:pt x="3822" y="8561"/>
                          <a:pt x="3858" y="8561"/>
                        </a:cubicBezTo>
                        <a:lnTo>
                          <a:pt x="7847" y="8561"/>
                        </a:lnTo>
                        <a:cubicBezTo>
                          <a:pt x="9180" y="8561"/>
                          <a:pt x="11692" y="8002"/>
                          <a:pt x="11692" y="5847"/>
                        </a:cubicBezTo>
                        <a:cubicBezTo>
                          <a:pt x="11692" y="4120"/>
                          <a:pt x="10526" y="3454"/>
                          <a:pt x="9359" y="3406"/>
                        </a:cubicBezTo>
                        <a:cubicBezTo>
                          <a:pt x="9287" y="3049"/>
                          <a:pt x="9156" y="2501"/>
                          <a:pt x="8883" y="1942"/>
                        </a:cubicBezTo>
                        <a:cubicBezTo>
                          <a:pt x="8228" y="680"/>
                          <a:pt x="7192" y="1"/>
                          <a:pt x="584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" name="Google Shape;99;p16"/>
                  <p:cNvSpPr/>
                  <p:nvPr/>
                </p:nvSpPr>
                <p:spPr>
                  <a:xfrm>
                    <a:off x="6958370" y="3069990"/>
                    <a:ext cx="85312" cy="69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33" h="2561" extrusionOk="0">
                        <a:moveTo>
                          <a:pt x="1" y="1"/>
                        </a:moveTo>
                        <a:lnTo>
                          <a:pt x="1" y="2560"/>
                        </a:lnTo>
                        <a:lnTo>
                          <a:pt x="3132" y="2560"/>
                        </a:lnTo>
                        <a:lnTo>
                          <a:pt x="3132" y="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" name="Google Shape;100;p16"/>
                  <p:cNvSpPr/>
                  <p:nvPr/>
                </p:nvSpPr>
                <p:spPr>
                  <a:xfrm>
                    <a:off x="6949440" y="2962180"/>
                    <a:ext cx="50267" cy="191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46" h="7050" fill="none" extrusionOk="0">
                        <a:moveTo>
                          <a:pt x="0" y="1894"/>
                        </a:moveTo>
                        <a:lnTo>
                          <a:pt x="1846" y="1"/>
                        </a:lnTo>
                        <a:lnTo>
                          <a:pt x="1846" y="7049"/>
                        </a:lnTo>
                      </a:path>
                    </a:pathLst>
                  </a:custGeom>
                  <a:solidFill>
                    <a:schemeClr val="accent1"/>
                  </a:solidFill>
                  <a:ln w="11300" cap="rnd" cmpd="sng">
                    <a:solidFill>
                      <a:srgbClr val="01284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" name="Google Shape;101;p16"/>
                  <p:cNvSpPr/>
                  <p:nvPr/>
                </p:nvSpPr>
                <p:spPr>
                  <a:xfrm>
                    <a:off x="7004304" y="2963317"/>
                    <a:ext cx="46727" cy="502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6" h="1847" fill="none" extrusionOk="0">
                        <a:moveTo>
                          <a:pt x="1715" y="1846"/>
                        </a:moveTo>
                        <a:lnTo>
                          <a:pt x="1" y="1"/>
                        </a:lnTo>
                      </a:path>
                    </a:pathLst>
                  </a:custGeom>
                  <a:solidFill>
                    <a:schemeClr val="accent1"/>
                  </a:solidFill>
                  <a:ln w="11300" cap="rnd" cmpd="sng">
                    <a:solidFill>
                      <a:srgbClr val="01284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9" name="Google Shape;102;p16"/>
            <p:cNvGrpSpPr/>
            <p:nvPr/>
          </p:nvGrpSpPr>
          <p:grpSpPr>
            <a:xfrm>
              <a:off x="1748915" y="3345226"/>
              <a:ext cx="2018893" cy="1207712"/>
              <a:chOff x="1748915" y="3345226"/>
              <a:chExt cx="2018893" cy="1207712"/>
            </a:xfrm>
          </p:grpSpPr>
          <p:sp>
            <p:nvSpPr>
              <p:cNvPr id="41" name="Google Shape;103;p16"/>
              <p:cNvSpPr/>
              <p:nvPr/>
            </p:nvSpPr>
            <p:spPr>
              <a:xfrm>
                <a:off x="2471826" y="3345226"/>
                <a:ext cx="1295982" cy="825151"/>
              </a:xfrm>
              <a:custGeom>
                <a:avLst/>
                <a:gdLst/>
                <a:ahLst/>
                <a:cxnLst/>
                <a:rect l="l" t="t" r="r" b="b"/>
                <a:pathLst>
                  <a:path w="36017" h="30303" fill="none" extrusionOk="0">
                    <a:moveTo>
                      <a:pt x="0" y="30302"/>
                    </a:moveTo>
                    <a:lnTo>
                      <a:pt x="7406" y="30302"/>
                    </a:lnTo>
                    <a:cubicBezTo>
                      <a:pt x="10859" y="30302"/>
                      <a:pt x="13656" y="27504"/>
                      <a:pt x="13656" y="24052"/>
                    </a:cubicBezTo>
                    <a:lnTo>
                      <a:pt x="13656" y="6252"/>
                    </a:lnTo>
                    <a:cubicBezTo>
                      <a:pt x="13656" y="2787"/>
                      <a:pt x="16454" y="1"/>
                      <a:pt x="19907" y="1"/>
                    </a:cubicBezTo>
                    <a:lnTo>
                      <a:pt x="36016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2" name="Google Shape;104;p16"/>
              <p:cNvGrpSpPr/>
              <p:nvPr/>
            </p:nvGrpSpPr>
            <p:grpSpPr>
              <a:xfrm>
                <a:off x="1748915" y="3757631"/>
                <a:ext cx="794980" cy="795307"/>
                <a:chOff x="1748915" y="3757631"/>
                <a:chExt cx="794980" cy="795307"/>
              </a:xfrm>
            </p:grpSpPr>
            <p:sp>
              <p:nvSpPr>
                <p:cNvPr id="43" name="Google Shape;105;p16"/>
                <p:cNvSpPr/>
                <p:nvPr/>
              </p:nvSpPr>
              <p:spPr>
                <a:xfrm>
                  <a:off x="1748915" y="3757631"/>
                  <a:ext cx="794980" cy="795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95" h="29207" extrusionOk="0">
                      <a:moveTo>
                        <a:pt x="14597" y="1"/>
                      </a:moveTo>
                      <a:cubicBezTo>
                        <a:pt x="6537" y="1"/>
                        <a:pt x="0" y="6537"/>
                        <a:pt x="0" y="14598"/>
                      </a:cubicBezTo>
                      <a:cubicBezTo>
                        <a:pt x="0" y="22658"/>
                        <a:pt x="6537" y="29207"/>
                        <a:pt x="14597" y="29207"/>
                      </a:cubicBezTo>
                      <a:cubicBezTo>
                        <a:pt x="22658" y="29207"/>
                        <a:pt x="29194" y="22658"/>
                        <a:pt x="29194" y="14598"/>
                      </a:cubicBezTo>
                      <a:cubicBezTo>
                        <a:pt x="29194" y="6537"/>
                        <a:pt x="22658" y="1"/>
                        <a:pt x="14597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4" name="Google Shape;106;p16"/>
                <p:cNvGrpSpPr/>
                <p:nvPr/>
              </p:nvGrpSpPr>
              <p:grpSpPr>
                <a:xfrm>
                  <a:off x="2010542" y="3993008"/>
                  <a:ext cx="272681" cy="342063"/>
                  <a:chOff x="2010542" y="3993008"/>
                  <a:chExt cx="272681" cy="342063"/>
                </a:xfrm>
              </p:grpSpPr>
              <p:sp>
                <p:nvSpPr>
                  <p:cNvPr id="45" name="Google Shape;107;p16"/>
                  <p:cNvSpPr/>
                  <p:nvPr/>
                </p:nvSpPr>
                <p:spPr>
                  <a:xfrm>
                    <a:off x="2010542" y="3993008"/>
                    <a:ext cx="272681" cy="3420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14" h="12562" extrusionOk="0">
                        <a:moveTo>
                          <a:pt x="4989" y="453"/>
                        </a:moveTo>
                        <a:cubicBezTo>
                          <a:pt x="6573" y="2263"/>
                          <a:pt x="8347" y="2489"/>
                          <a:pt x="9133" y="2489"/>
                        </a:cubicBezTo>
                        <a:cubicBezTo>
                          <a:pt x="9383" y="2489"/>
                          <a:pt x="9549" y="2465"/>
                          <a:pt x="9549" y="2465"/>
                        </a:cubicBezTo>
                        <a:lnTo>
                          <a:pt x="9549" y="6239"/>
                        </a:lnTo>
                        <a:cubicBezTo>
                          <a:pt x="9549" y="8287"/>
                          <a:pt x="8442" y="10180"/>
                          <a:pt x="6644" y="11192"/>
                        </a:cubicBezTo>
                        <a:lnTo>
                          <a:pt x="4989" y="12121"/>
                        </a:lnTo>
                        <a:lnTo>
                          <a:pt x="3346" y="11192"/>
                        </a:lnTo>
                        <a:cubicBezTo>
                          <a:pt x="1560" y="10180"/>
                          <a:pt x="441" y="8287"/>
                          <a:pt x="441" y="6239"/>
                        </a:cubicBezTo>
                        <a:lnTo>
                          <a:pt x="441" y="2465"/>
                        </a:lnTo>
                        <a:cubicBezTo>
                          <a:pt x="441" y="2465"/>
                          <a:pt x="620" y="2489"/>
                          <a:pt x="917" y="2489"/>
                        </a:cubicBezTo>
                        <a:cubicBezTo>
                          <a:pt x="935" y="2489"/>
                          <a:pt x="953" y="2489"/>
                          <a:pt x="972" y="2489"/>
                        </a:cubicBezTo>
                        <a:cubicBezTo>
                          <a:pt x="1790" y="2489"/>
                          <a:pt x="3418" y="2222"/>
                          <a:pt x="4989" y="453"/>
                        </a:cubicBezTo>
                        <a:close/>
                        <a:moveTo>
                          <a:pt x="4989" y="1"/>
                        </a:moveTo>
                        <a:cubicBezTo>
                          <a:pt x="4858" y="1"/>
                          <a:pt x="4739" y="60"/>
                          <a:pt x="4668" y="155"/>
                        </a:cubicBezTo>
                        <a:cubicBezTo>
                          <a:pt x="3203" y="1810"/>
                          <a:pt x="1691" y="2060"/>
                          <a:pt x="929" y="2060"/>
                        </a:cubicBezTo>
                        <a:cubicBezTo>
                          <a:pt x="691" y="2060"/>
                          <a:pt x="548" y="2025"/>
                          <a:pt x="548" y="2025"/>
                        </a:cubicBezTo>
                        <a:cubicBezTo>
                          <a:pt x="512" y="2025"/>
                          <a:pt x="489" y="2013"/>
                          <a:pt x="453" y="2013"/>
                        </a:cubicBezTo>
                        <a:cubicBezTo>
                          <a:pt x="346" y="2013"/>
                          <a:pt x="250" y="2037"/>
                          <a:pt x="167" y="2120"/>
                        </a:cubicBezTo>
                        <a:cubicBezTo>
                          <a:pt x="72" y="2203"/>
                          <a:pt x="0" y="2322"/>
                          <a:pt x="0" y="2453"/>
                        </a:cubicBezTo>
                        <a:lnTo>
                          <a:pt x="0" y="6239"/>
                        </a:lnTo>
                        <a:cubicBezTo>
                          <a:pt x="0" y="8454"/>
                          <a:pt x="1191" y="10490"/>
                          <a:pt x="3132" y="11585"/>
                        </a:cubicBezTo>
                        <a:lnTo>
                          <a:pt x="4787" y="12502"/>
                        </a:lnTo>
                        <a:cubicBezTo>
                          <a:pt x="4858" y="12550"/>
                          <a:pt x="4930" y="12562"/>
                          <a:pt x="5013" y="12562"/>
                        </a:cubicBezTo>
                        <a:cubicBezTo>
                          <a:pt x="5084" y="12562"/>
                          <a:pt x="5156" y="12550"/>
                          <a:pt x="5227" y="12502"/>
                        </a:cubicBezTo>
                        <a:lnTo>
                          <a:pt x="6882" y="11585"/>
                        </a:lnTo>
                        <a:cubicBezTo>
                          <a:pt x="8823" y="10490"/>
                          <a:pt x="10014" y="8442"/>
                          <a:pt x="10014" y="6239"/>
                        </a:cubicBezTo>
                        <a:lnTo>
                          <a:pt x="10014" y="2453"/>
                        </a:lnTo>
                        <a:cubicBezTo>
                          <a:pt x="10014" y="2322"/>
                          <a:pt x="9954" y="2203"/>
                          <a:pt x="9847" y="2120"/>
                        </a:cubicBezTo>
                        <a:cubicBezTo>
                          <a:pt x="9775" y="2037"/>
                          <a:pt x="9668" y="2013"/>
                          <a:pt x="9561" y="2013"/>
                        </a:cubicBezTo>
                        <a:lnTo>
                          <a:pt x="9490" y="2013"/>
                        </a:lnTo>
                        <a:cubicBezTo>
                          <a:pt x="9490" y="2013"/>
                          <a:pt x="9371" y="2025"/>
                          <a:pt x="9144" y="2025"/>
                        </a:cubicBezTo>
                        <a:cubicBezTo>
                          <a:pt x="8490" y="2025"/>
                          <a:pt x="6823" y="1846"/>
                          <a:pt x="5346" y="132"/>
                        </a:cubicBezTo>
                        <a:cubicBezTo>
                          <a:pt x="5251" y="60"/>
                          <a:pt x="5132" y="1"/>
                          <a:pt x="4989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" name="Google Shape;108;p16"/>
                  <p:cNvSpPr/>
                  <p:nvPr/>
                </p:nvSpPr>
                <p:spPr>
                  <a:xfrm>
                    <a:off x="2146393" y="3998835"/>
                    <a:ext cx="27" cy="3291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86" fill="none" extrusionOk="0">
                        <a:moveTo>
                          <a:pt x="0" y="1"/>
                        </a:moveTo>
                        <a:lnTo>
                          <a:pt x="0" y="12086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0" name="Google Shape;109;p16"/>
            <p:cNvGrpSpPr/>
            <p:nvPr/>
          </p:nvGrpSpPr>
          <p:grpSpPr>
            <a:xfrm>
              <a:off x="5365824" y="3345226"/>
              <a:ext cx="2029286" cy="1207712"/>
              <a:chOff x="5365824" y="3345226"/>
              <a:chExt cx="2029286" cy="1207712"/>
            </a:xfrm>
          </p:grpSpPr>
          <p:sp>
            <p:nvSpPr>
              <p:cNvPr id="35" name="Google Shape;110;p16"/>
              <p:cNvSpPr/>
              <p:nvPr/>
            </p:nvSpPr>
            <p:spPr>
              <a:xfrm>
                <a:off x="5365824" y="3345226"/>
                <a:ext cx="1295982" cy="825151"/>
              </a:xfrm>
              <a:custGeom>
                <a:avLst/>
                <a:gdLst/>
                <a:ahLst/>
                <a:cxnLst/>
                <a:rect l="l" t="t" r="r" b="b"/>
                <a:pathLst>
                  <a:path w="36017" h="30303" fill="none" extrusionOk="0">
                    <a:moveTo>
                      <a:pt x="36017" y="30302"/>
                    </a:moveTo>
                    <a:lnTo>
                      <a:pt x="28623" y="30302"/>
                    </a:lnTo>
                    <a:cubicBezTo>
                      <a:pt x="25170" y="30302"/>
                      <a:pt x="22372" y="27504"/>
                      <a:pt x="22372" y="24052"/>
                    </a:cubicBezTo>
                    <a:lnTo>
                      <a:pt x="22372" y="6252"/>
                    </a:lnTo>
                    <a:cubicBezTo>
                      <a:pt x="22372" y="2787"/>
                      <a:pt x="19574" y="1"/>
                      <a:pt x="16121" y="1"/>
                    </a:cubicBez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6" name="Google Shape;111;p16"/>
              <p:cNvGrpSpPr/>
              <p:nvPr/>
            </p:nvGrpSpPr>
            <p:grpSpPr>
              <a:xfrm>
                <a:off x="6599803" y="3757631"/>
                <a:ext cx="795307" cy="795307"/>
                <a:chOff x="6599803" y="3757631"/>
                <a:chExt cx="795307" cy="795307"/>
              </a:xfrm>
            </p:grpSpPr>
            <p:sp>
              <p:nvSpPr>
                <p:cNvPr id="37" name="Google Shape;112;p16"/>
                <p:cNvSpPr/>
                <p:nvPr/>
              </p:nvSpPr>
              <p:spPr>
                <a:xfrm>
                  <a:off x="6599803" y="3757631"/>
                  <a:ext cx="795307" cy="795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07" h="29207" extrusionOk="0">
                      <a:moveTo>
                        <a:pt x="14598" y="1"/>
                      </a:moveTo>
                      <a:cubicBezTo>
                        <a:pt x="6537" y="1"/>
                        <a:pt x="1" y="6537"/>
                        <a:pt x="1" y="14598"/>
                      </a:cubicBezTo>
                      <a:cubicBezTo>
                        <a:pt x="1" y="22658"/>
                        <a:pt x="6537" y="29207"/>
                        <a:pt x="14598" y="29207"/>
                      </a:cubicBezTo>
                      <a:cubicBezTo>
                        <a:pt x="22658" y="29207"/>
                        <a:pt x="29207" y="22658"/>
                        <a:pt x="29207" y="14598"/>
                      </a:cubicBezTo>
                      <a:cubicBezTo>
                        <a:pt x="29207" y="6537"/>
                        <a:pt x="22658" y="1"/>
                        <a:pt x="14598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8" name="Google Shape;113;p16"/>
                <p:cNvGrpSpPr/>
                <p:nvPr/>
              </p:nvGrpSpPr>
              <p:grpSpPr>
                <a:xfrm>
                  <a:off x="6873766" y="4024132"/>
                  <a:ext cx="247385" cy="289210"/>
                  <a:chOff x="6873766" y="4024132"/>
                  <a:chExt cx="247385" cy="289210"/>
                </a:xfrm>
              </p:grpSpPr>
              <p:sp>
                <p:nvSpPr>
                  <p:cNvPr id="39" name="Google Shape;114;p16"/>
                  <p:cNvSpPr/>
                  <p:nvPr/>
                </p:nvSpPr>
                <p:spPr>
                  <a:xfrm>
                    <a:off x="6945082" y="4143127"/>
                    <a:ext cx="176069" cy="170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66" h="6251" fill="none" extrusionOk="0">
                        <a:moveTo>
                          <a:pt x="4525" y="1608"/>
                        </a:moveTo>
                        <a:lnTo>
                          <a:pt x="5716" y="2798"/>
                        </a:lnTo>
                        <a:cubicBezTo>
                          <a:pt x="6466" y="3536"/>
                          <a:pt x="6466" y="4763"/>
                          <a:pt x="5716" y="5501"/>
                        </a:cubicBezTo>
                        <a:lnTo>
                          <a:pt x="5716" y="5501"/>
                        </a:lnTo>
                        <a:cubicBezTo>
                          <a:pt x="4978" y="6251"/>
                          <a:pt x="3751" y="6251"/>
                          <a:pt x="3013" y="5501"/>
                        </a:cubicBezTo>
                        <a:lnTo>
                          <a:pt x="751" y="3239"/>
                        </a:lnTo>
                        <a:cubicBezTo>
                          <a:pt x="1" y="2501"/>
                          <a:pt x="1" y="1274"/>
                          <a:pt x="751" y="536"/>
                        </a:cubicBezTo>
                        <a:lnTo>
                          <a:pt x="751" y="536"/>
                        </a:lnTo>
                        <a:cubicBezTo>
                          <a:pt x="1049" y="238"/>
                          <a:pt x="1418" y="60"/>
                          <a:pt x="1799" y="0"/>
                        </a:cubicBezTo>
                      </a:path>
                    </a:pathLst>
                  </a:custGeom>
                  <a:noFill/>
                  <a:ln w="11300" cap="rnd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" name="Google Shape;115;p16"/>
                  <p:cNvSpPr/>
                  <p:nvPr/>
                </p:nvSpPr>
                <p:spPr>
                  <a:xfrm>
                    <a:off x="6873766" y="4024132"/>
                    <a:ext cx="176069" cy="1705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66" h="6264" fill="none" extrusionOk="0">
                        <a:moveTo>
                          <a:pt x="1941" y="4656"/>
                        </a:moveTo>
                        <a:lnTo>
                          <a:pt x="751" y="3465"/>
                        </a:lnTo>
                        <a:cubicBezTo>
                          <a:pt x="0" y="2715"/>
                          <a:pt x="0" y="1489"/>
                          <a:pt x="751" y="751"/>
                        </a:cubicBezTo>
                        <a:lnTo>
                          <a:pt x="751" y="751"/>
                        </a:lnTo>
                        <a:cubicBezTo>
                          <a:pt x="1489" y="1"/>
                          <a:pt x="2715" y="1"/>
                          <a:pt x="3453" y="751"/>
                        </a:cubicBezTo>
                        <a:lnTo>
                          <a:pt x="5715" y="3013"/>
                        </a:lnTo>
                        <a:cubicBezTo>
                          <a:pt x="6466" y="3763"/>
                          <a:pt x="6466" y="4977"/>
                          <a:pt x="5715" y="5728"/>
                        </a:cubicBezTo>
                        <a:lnTo>
                          <a:pt x="5715" y="5728"/>
                        </a:lnTo>
                        <a:cubicBezTo>
                          <a:pt x="5418" y="6025"/>
                          <a:pt x="5049" y="6204"/>
                          <a:pt x="4656" y="6263"/>
                        </a:cubicBezTo>
                      </a:path>
                    </a:pathLst>
                  </a:custGeom>
                  <a:noFill/>
                  <a:ln w="11300" cap="rnd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1" name="Google Shape;116;p16"/>
            <p:cNvGrpSpPr/>
            <p:nvPr/>
          </p:nvGrpSpPr>
          <p:grpSpPr>
            <a:xfrm>
              <a:off x="1748915" y="2610265"/>
              <a:ext cx="2018893" cy="795307"/>
              <a:chOff x="1748915" y="2610265"/>
              <a:chExt cx="2018893" cy="795307"/>
            </a:xfrm>
          </p:grpSpPr>
          <p:sp>
            <p:nvSpPr>
              <p:cNvPr id="19" name="Google Shape;117;p16"/>
              <p:cNvSpPr/>
              <p:nvPr/>
            </p:nvSpPr>
            <p:spPr>
              <a:xfrm>
                <a:off x="2471826" y="3029793"/>
                <a:ext cx="129598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6017" h="1" fill="none" extrusionOk="0">
                    <a:moveTo>
                      <a:pt x="0" y="0"/>
                    </a:moveTo>
                    <a:lnTo>
                      <a:pt x="36016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" name="Google Shape;118;p16"/>
              <p:cNvGrpSpPr/>
              <p:nvPr/>
            </p:nvGrpSpPr>
            <p:grpSpPr>
              <a:xfrm>
                <a:off x="1748915" y="2610265"/>
                <a:ext cx="794980" cy="795307"/>
                <a:chOff x="1748915" y="2610265"/>
                <a:chExt cx="794980" cy="795307"/>
              </a:xfrm>
            </p:grpSpPr>
            <p:sp>
              <p:nvSpPr>
                <p:cNvPr id="21" name="Google Shape;119;p16"/>
                <p:cNvSpPr/>
                <p:nvPr/>
              </p:nvSpPr>
              <p:spPr>
                <a:xfrm>
                  <a:off x="1748915" y="2610265"/>
                  <a:ext cx="794980" cy="795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95" h="29207" extrusionOk="0">
                      <a:moveTo>
                        <a:pt x="14597" y="1"/>
                      </a:moveTo>
                      <a:cubicBezTo>
                        <a:pt x="6537" y="1"/>
                        <a:pt x="0" y="6537"/>
                        <a:pt x="0" y="14598"/>
                      </a:cubicBezTo>
                      <a:cubicBezTo>
                        <a:pt x="0" y="22670"/>
                        <a:pt x="6537" y="29207"/>
                        <a:pt x="14597" y="29207"/>
                      </a:cubicBezTo>
                      <a:cubicBezTo>
                        <a:pt x="22658" y="29207"/>
                        <a:pt x="29194" y="22670"/>
                        <a:pt x="29194" y="14598"/>
                      </a:cubicBezTo>
                      <a:cubicBezTo>
                        <a:pt x="29194" y="6537"/>
                        <a:pt x="22658" y="1"/>
                        <a:pt x="14597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2" name="Google Shape;120;p16"/>
                <p:cNvGrpSpPr/>
                <p:nvPr/>
              </p:nvGrpSpPr>
              <p:grpSpPr>
                <a:xfrm>
                  <a:off x="1987206" y="2784701"/>
                  <a:ext cx="318700" cy="421493"/>
                  <a:chOff x="1987206" y="2784701"/>
                  <a:chExt cx="318700" cy="421493"/>
                </a:xfrm>
              </p:grpSpPr>
              <p:sp>
                <p:nvSpPr>
                  <p:cNvPr id="23" name="Google Shape;121;p16"/>
                  <p:cNvSpPr/>
                  <p:nvPr/>
                </p:nvSpPr>
                <p:spPr>
                  <a:xfrm>
                    <a:off x="1993360" y="2971118"/>
                    <a:ext cx="306392" cy="2288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52" h="8406" extrusionOk="0">
                        <a:moveTo>
                          <a:pt x="227" y="0"/>
                        </a:moveTo>
                        <a:cubicBezTo>
                          <a:pt x="108" y="0"/>
                          <a:pt x="0" y="107"/>
                          <a:pt x="0" y="226"/>
                        </a:cubicBezTo>
                        <a:lnTo>
                          <a:pt x="0" y="8180"/>
                        </a:lnTo>
                        <a:cubicBezTo>
                          <a:pt x="0" y="8299"/>
                          <a:pt x="108" y="8406"/>
                          <a:pt x="227" y="8406"/>
                        </a:cubicBezTo>
                        <a:lnTo>
                          <a:pt x="11026" y="8406"/>
                        </a:lnTo>
                        <a:cubicBezTo>
                          <a:pt x="11145" y="8406"/>
                          <a:pt x="11252" y="8299"/>
                          <a:pt x="11252" y="8180"/>
                        </a:cubicBezTo>
                        <a:lnTo>
                          <a:pt x="11252" y="226"/>
                        </a:lnTo>
                        <a:cubicBezTo>
                          <a:pt x="11252" y="107"/>
                          <a:pt x="11145" y="0"/>
                          <a:pt x="11026" y="0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" name="Google Shape;122;p16"/>
                  <p:cNvSpPr/>
                  <p:nvPr/>
                </p:nvSpPr>
                <p:spPr>
                  <a:xfrm>
                    <a:off x="1987206" y="2964936"/>
                    <a:ext cx="318700" cy="2412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04" h="8860" extrusionOk="0">
                        <a:moveTo>
                          <a:pt x="11252" y="453"/>
                        </a:moveTo>
                        <a:lnTo>
                          <a:pt x="11252" y="8407"/>
                        </a:lnTo>
                        <a:lnTo>
                          <a:pt x="453" y="8407"/>
                        </a:lnTo>
                        <a:lnTo>
                          <a:pt x="453" y="453"/>
                        </a:lnTo>
                        <a:close/>
                        <a:moveTo>
                          <a:pt x="453" y="1"/>
                        </a:moveTo>
                        <a:cubicBezTo>
                          <a:pt x="191" y="1"/>
                          <a:pt x="0" y="191"/>
                          <a:pt x="0" y="453"/>
                        </a:cubicBezTo>
                        <a:lnTo>
                          <a:pt x="0" y="8407"/>
                        </a:lnTo>
                        <a:cubicBezTo>
                          <a:pt x="0" y="8669"/>
                          <a:pt x="191" y="8859"/>
                          <a:pt x="453" y="8859"/>
                        </a:cubicBezTo>
                        <a:lnTo>
                          <a:pt x="11252" y="8859"/>
                        </a:lnTo>
                        <a:cubicBezTo>
                          <a:pt x="11502" y="8859"/>
                          <a:pt x="11704" y="8669"/>
                          <a:pt x="11704" y="8407"/>
                        </a:cubicBezTo>
                        <a:lnTo>
                          <a:pt x="11704" y="453"/>
                        </a:lnTo>
                        <a:cubicBezTo>
                          <a:pt x="11704" y="191"/>
                          <a:pt x="11490" y="1"/>
                          <a:pt x="11252" y="1"/>
                        </a:cubicBezTo>
                        <a:close/>
                      </a:path>
                    </a:pathLst>
                  </a:custGeom>
                  <a:solidFill>
                    <a:srgbClr val="01284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" name="Google Shape;123;p16"/>
                  <p:cNvSpPr/>
                  <p:nvPr/>
                </p:nvSpPr>
                <p:spPr>
                  <a:xfrm>
                    <a:off x="1991726" y="3007742"/>
                    <a:ext cx="309660" cy="1164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72" h="4275" fill="none" extrusionOk="0">
                        <a:moveTo>
                          <a:pt x="11371" y="1"/>
                        </a:moveTo>
                        <a:lnTo>
                          <a:pt x="5656" y="4275"/>
                        </a:lnTo>
                        <a:lnTo>
                          <a:pt x="1" y="1"/>
                        </a:lnTo>
                      </a:path>
                    </a:pathLst>
                  </a:custGeom>
                  <a:noFill/>
                  <a:ln w="11300" cap="rnd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" name="Google Shape;124;p16"/>
                  <p:cNvSpPr/>
                  <p:nvPr/>
                </p:nvSpPr>
                <p:spPr>
                  <a:xfrm>
                    <a:off x="1991726" y="2851795"/>
                    <a:ext cx="309660" cy="11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72" h="4264" fill="none" extrusionOk="0">
                        <a:moveTo>
                          <a:pt x="11371" y="4263"/>
                        </a:moveTo>
                        <a:lnTo>
                          <a:pt x="5656" y="1"/>
                        </a:lnTo>
                        <a:lnTo>
                          <a:pt x="1" y="4263"/>
                        </a:lnTo>
                      </a:path>
                    </a:pathLst>
                  </a:custGeom>
                  <a:noFill/>
                  <a:ln w="11300" cap="rnd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" name="Google Shape;125;p16"/>
                  <p:cNvSpPr/>
                  <p:nvPr/>
                </p:nvSpPr>
                <p:spPr>
                  <a:xfrm>
                    <a:off x="2223863" y="3124123"/>
                    <a:ext cx="69736" cy="69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61" h="2561" fill="none" extrusionOk="0">
                        <a:moveTo>
                          <a:pt x="1" y="1"/>
                        </a:moveTo>
                        <a:lnTo>
                          <a:pt x="2561" y="2561"/>
                        </a:lnTo>
                      </a:path>
                    </a:pathLst>
                  </a:custGeom>
                  <a:noFill/>
                  <a:ln w="11300" cap="rnd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" name="Google Shape;126;p16"/>
                  <p:cNvSpPr/>
                  <p:nvPr/>
                </p:nvSpPr>
                <p:spPr>
                  <a:xfrm>
                    <a:off x="1999514" y="3124123"/>
                    <a:ext cx="69736" cy="69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61" h="2561" fill="none" extrusionOk="0">
                        <a:moveTo>
                          <a:pt x="2560" y="1"/>
                        </a:moveTo>
                        <a:lnTo>
                          <a:pt x="1" y="2561"/>
                        </a:lnTo>
                      </a:path>
                    </a:pathLst>
                  </a:custGeom>
                  <a:noFill/>
                  <a:ln w="11300" cap="rnd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" name="Google Shape;127;p16"/>
                  <p:cNvSpPr/>
                  <p:nvPr/>
                </p:nvSpPr>
                <p:spPr>
                  <a:xfrm>
                    <a:off x="2024811" y="2784701"/>
                    <a:ext cx="243164" cy="2451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30" h="9002" fill="none" extrusionOk="0">
                        <a:moveTo>
                          <a:pt x="0" y="9001"/>
                        </a:moveTo>
                        <a:lnTo>
                          <a:pt x="0" y="0"/>
                        </a:lnTo>
                        <a:lnTo>
                          <a:pt x="8930" y="0"/>
                        </a:lnTo>
                        <a:lnTo>
                          <a:pt x="8930" y="8989"/>
                        </a:lnTo>
                      </a:path>
                    </a:pathLst>
                  </a:custGeom>
                  <a:solidFill>
                    <a:schemeClr val="dk2"/>
                  </a:solidFill>
                  <a:ln w="9525" cap="rnd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" name="Google Shape;128;p16"/>
                  <p:cNvSpPr/>
                  <p:nvPr/>
                </p:nvSpPr>
                <p:spPr>
                  <a:xfrm>
                    <a:off x="2030625" y="2814350"/>
                    <a:ext cx="232506" cy="1789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14" h="6168" extrusionOk="0">
                        <a:moveTo>
                          <a:pt x="1" y="0"/>
                        </a:moveTo>
                        <a:lnTo>
                          <a:pt x="1" y="6168"/>
                        </a:lnTo>
                        <a:lnTo>
                          <a:pt x="8014" y="6168"/>
                        </a:lnTo>
                        <a:lnTo>
                          <a:pt x="8014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" name="Google Shape;129;p16"/>
                  <p:cNvSpPr/>
                  <p:nvPr/>
                </p:nvSpPr>
                <p:spPr>
                  <a:xfrm>
                    <a:off x="2075377" y="2836901"/>
                    <a:ext cx="148512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54" h="1" fill="none" extrusionOk="0">
                        <a:moveTo>
                          <a:pt x="1" y="0"/>
                        </a:moveTo>
                        <a:lnTo>
                          <a:pt x="5454" y="0"/>
                        </a:lnTo>
                      </a:path>
                    </a:pathLst>
                  </a:custGeom>
                  <a:noFill/>
                  <a:ln w="11300" cap="rnd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" name="Google Shape;130;p16"/>
                  <p:cNvSpPr/>
                  <p:nvPr/>
                </p:nvSpPr>
                <p:spPr>
                  <a:xfrm>
                    <a:off x="2075377" y="2889073"/>
                    <a:ext cx="148512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54" h="1" fill="none" extrusionOk="0">
                        <a:moveTo>
                          <a:pt x="1" y="1"/>
                        </a:moveTo>
                        <a:lnTo>
                          <a:pt x="5454" y="1"/>
                        </a:lnTo>
                      </a:path>
                    </a:pathLst>
                  </a:custGeom>
                  <a:noFill/>
                  <a:ln w="11300" cap="rnd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" name="Google Shape;131;p16"/>
                  <p:cNvSpPr/>
                  <p:nvPr/>
                </p:nvSpPr>
                <p:spPr>
                  <a:xfrm>
                    <a:off x="2075377" y="2941600"/>
                    <a:ext cx="148512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54" h="1" fill="none" extrusionOk="0">
                        <a:moveTo>
                          <a:pt x="1" y="1"/>
                        </a:moveTo>
                        <a:lnTo>
                          <a:pt x="5454" y="1"/>
                        </a:lnTo>
                      </a:path>
                    </a:pathLst>
                  </a:custGeom>
                  <a:noFill/>
                  <a:ln w="11300" cap="rnd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" name="Google Shape;132;p16"/>
                  <p:cNvSpPr/>
                  <p:nvPr/>
                </p:nvSpPr>
                <p:spPr>
                  <a:xfrm>
                    <a:off x="2075377" y="2993800"/>
                    <a:ext cx="148512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54" h="1" fill="none" extrusionOk="0">
                        <a:moveTo>
                          <a:pt x="1" y="1"/>
                        </a:moveTo>
                        <a:lnTo>
                          <a:pt x="5454" y="1"/>
                        </a:lnTo>
                      </a:path>
                    </a:pathLst>
                  </a:custGeom>
                  <a:noFill/>
                  <a:ln w="11300" cap="rnd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2" name="Google Shape;133;p16"/>
            <p:cNvGrpSpPr/>
            <p:nvPr/>
          </p:nvGrpSpPr>
          <p:grpSpPr>
            <a:xfrm>
              <a:off x="3365446" y="2435856"/>
              <a:ext cx="2400787" cy="1502065"/>
              <a:chOff x="3365446" y="2435856"/>
              <a:chExt cx="2400787" cy="1502065"/>
            </a:xfrm>
          </p:grpSpPr>
          <p:sp>
            <p:nvSpPr>
              <p:cNvPr id="13" name="Google Shape;134;p16"/>
              <p:cNvSpPr/>
              <p:nvPr/>
            </p:nvSpPr>
            <p:spPr>
              <a:xfrm>
                <a:off x="3446510" y="2435856"/>
                <a:ext cx="2238360" cy="1344508"/>
              </a:xfrm>
              <a:custGeom>
                <a:avLst/>
                <a:gdLst/>
                <a:ahLst/>
                <a:cxnLst/>
                <a:rect l="l" t="t" r="r" b="b"/>
                <a:pathLst>
                  <a:path w="82202" h="49376" extrusionOk="0">
                    <a:moveTo>
                      <a:pt x="1012" y="0"/>
                    </a:moveTo>
                    <a:cubicBezTo>
                      <a:pt x="453" y="0"/>
                      <a:pt x="0" y="452"/>
                      <a:pt x="0" y="1012"/>
                    </a:cubicBezTo>
                    <a:lnTo>
                      <a:pt x="0" y="48363"/>
                    </a:lnTo>
                    <a:cubicBezTo>
                      <a:pt x="0" y="48935"/>
                      <a:pt x="465" y="49375"/>
                      <a:pt x="1012" y="49375"/>
                    </a:cubicBezTo>
                    <a:lnTo>
                      <a:pt x="81177" y="49375"/>
                    </a:lnTo>
                    <a:cubicBezTo>
                      <a:pt x="81737" y="49375"/>
                      <a:pt x="82177" y="48935"/>
                      <a:pt x="82201" y="48375"/>
                    </a:cubicBezTo>
                    <a:lnTo>
                      <a:pt x="82201" y="1012"/>
                    </a:lnTo>
                    <a:cubicBezTo>
                      <a:pt x="82201" y="441"/>
                      <a:pt x="81737" y="0"/>
                      <a:pt x="811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35;p16"/>
              <p:cNvSpPr/>
              <p:nvPr/>
            </p:nvSpPr>
            <p:spPr>
              <a:xfrm>
                <a:off x="3365446" y="3780341"/>
                <a:ext cx="2400787" cy="157580"/>
              </a:xfrm>
              <a:custGeom>
                <a:avLst/>
                <a:gdLst/>
                <a:ahLst/>
                <a:cxnLst/>
                <a:rect l="l" t="t" r="r" b="b"/>
                <a:pathLst>
                  <a:path w="88167" h="5787" extrusionOk="0">
                    <a:moveTo>
                      <a:pt x="906" y="0"/>
                    </a:moveTo>
                    <a:cubicBezTo>
                      <a:pt x="406" y="0"/>
                      <a:pt x="1" y="417"/>
                      <a:pt x="1" y="905"/>
                    </a:cubicBezTo>
                    <a:cubicBezTo>
                      <a:pt x="1" y="3596"/>
                      <a:pt x="2192" y="5787"/>
                      <a:pt x="4882" y="5787"/>
                    </a:cubicBezTo>
                    <a:lnTo>
                      <a:pt x="83261" y="5787"/>
                    </a:lnTo>
                    <a:cubicBezTo>
                      <a:pt x="85964" y="5787"/>
                      <a:pt x="88131" y="3608"/>
                      <a:pt x="88167" y="905"/>
                    </a:cubicBezTo>
                    <a:cubicBezTo>
                      <a:pt x="88167" y="405"/>
                      <a:pt x="87750" y="0"/>
                      <a:pt x="872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36;p16"/>
              <p:cNvSpPr/>
              <p:nvPr/>
            </p:nvSpPr>
            <p:spPr>
              <a:xfrm>
                <a:off x="3506798" y="2497777"/>
                <a:ext cx="2116779" cy="1220666"/>
              </a:xfrm>
              <a:custGeom>
                <a:avLst/>
                <a:gdLst/>
                <a:ahLst/>
                <a:cxnLst/>
                <a:rect l="l" t="t" r="r" b="b"/>
                <a:pathLst>
                  <a:path w="77737" h="44828" extrusionOk="0">
                    <a:moveTo>
                      <a:pt x="489" y="0"/>
                    </a:moveTo>
                    <a:cubicBezTo>
                      <a:pt x="227" y="0"/>
                      <a:pt x="1" y="226"/>
                      <a:pt x="1" y="488"/>
                    </a:cubicBezTo>
                    <a:lnTo>
                      <a:pt x="1" y="44351"/>
                    </a:lnTo>
                    <a:cubicBezTo>
                      <a:pt x="1" y="44606"/>
                      <a:pt x="216" y="44828"/>
                      <a:pt x="480" y="44828"/>
                    </a:cubicBezTo>
                    <a:cubicBezTo>
                      <a:pt x="487" y="44828"/>
                      <a:pt x="494" y="44827"/>
                      <a:pt x="501" y="44827"/>
                    </a:cubicBezTo>
                    <a:lnTo>
                      <a:pt x="77249" y="44827"/>
                    </a:lnTo>
                    <a:cubicBezTo>
                      <a:pt x="77511" y="44827"/>
                      <a:pt x="77737" y="44601"/>
                      <a:pt x="77737" y="44339"/>
                    </a:cubicBezTo>
                    <a:lnTo>
                      <a:pt x="77737" y="488"/>
                    </a:lnTo>
                    <a:cubicBezTo>
                      <a:pt x="77737" y="226"/>
                      <a:pt x="77511" y="0"/>
                      <a:pt x="772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37;p16"/>
              <p:cNvSpPr/>
              <p:nvPr/>
            </p:nvSpPr>
            <p:spPr>
              <a:xfrm>
                <a:off x="4229160" y="2739308"/>
                <a:ext cx="652322" cy="769030"/>
              </a:xfrm>
              <a:custGeom>
                <a:avLst/>
                <a:gdLst/>
                <a:ahLst/>
                <a:cxnLst/>
                <a:rect l="l" t="t" r="r" b="b"/>
                <a:pathLst>
                  <a:path w="23956" h="28242" extrusionOk="0">
                    <a:moveTo>
                      <a:pt x="11978" y="0"/>
                    </a:moveTo>
                    <a:cubicBezTo>
                      <a:pt x="583" y="0"/>
                      <a:pt x="0" y="2834"/>
                      <a:pt x="0" y="3405"/>
                    </a:cubicBezTo>
                    <a:lnTo>
                      <a:pt x="0" y="12895"/>
                    </a:lnTo>
                    <a:cubicBezTo>
                      <a:pt x="0" y="18253"/>
                      <a:pt x="2905" y="23217"/>
                      <a:pt x="7560" y="25837"/>
                    </a:cubicBezTo>
                    <a:lnTo>
                      <a:pt x="11692" y="28170"/>
                    </a:lnTo>
                    <a:cubicBezTo>
                      <a:pt x="11775" y="28218"/>
                      <a:pt x="11871" y="28242"/>
                      <a:pt x="11966" y="28242"/>
                    </a:cubicBezTo>
                    <a:cubicBezTo>
                      <a:pt x="12049" y="28242"/>
                      <a:pt x="12156" y="28230"/>
                      <a:pt x="12263" y="28170"/>
                    </a:cubicBezTo>
                    <a:lnTo>
                      <a:pt x="16395" y="25837"/>
                    </a:lnTo>
                    <a:cubicBezTo>
                      <a:pt x="21062" y="23217"/>
                      <a:pt x="23955" y="18253"/>
                      <a:pt x="23955" y="12895"/>
                    </a:cubicBezTo>
                    <a:lnTo>
                      <a:pt x="23955" y="3405"/>
                    </a:lnTo>
                    <a:cubicBezTo>
                      <a:pt x="23955" y="3358"/>
                      <a:pt x="23955" y="3310"/>
                      <a:pt x="23943" y="3274"/>
                    </a:cubicBezTo>
                    <a:cubicBezTo>
                      <a:pt x="23860" y="2941"/>
                      <a:pt x="22812" y="0"/>
                      <a:pt x="119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38;p16"/>
              <p:cNvSpPr/>
              <p:nvPr/>
            </p:nvSpPr>
            <p:spPr>
              <a:xfrm>
                <a:off x="4213257" y="2724386"/>
                <a:ext cx="682493" cy="799854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29374" extrusionOk="0">
                    <a:moveTo>
                      <a:pt x="12550" y="1108"/>
                    </a:moveTo>
                    <a:cubicBezTo>
                      <a:pt x="23254" y="1108"/>
                      <a:pt x="23956" y="3965"/>
                      <a:pt x="23956" y="3965"/>
                    </a:cubicBezTo>
                    <a:lnTo>
                      <a:pt x="23956" y="13467"/>
                    </a:lnTo>
                    <a:cubicBezTo>
                      <a:pt x="23956" y="18634"/>
                      <a:pt x="21182" y="23372"/>
                      <a:pt x="16681" y="25909"/>
                    </a:cubicBezTo>
                    <a:lnTo>
                      <a:pt x="12550" y="28242"/>
                    </a:lnTo>
                    <a:lnTo>
                      <a:pt x="8406" y="25909"/>
                    </a:lnTo>
                    <a:cubicBezTo>
                      <a:pt x="3918" y="23372"/>
                      <a:pt x="1132" y="18634"/>
                      <a:pt x="1132" y="13467"/>
                    </a:cubicBezTo>
                    <a:lnTo>
                      <a:pt x="1132" y="3965"/>
                    </a:lnTo>
                    <a:cubicBezTo>
                      <a:pt x="1132" y="3965"/>
                      <a:pt x="1132" y="1108"/>
                      <a:pt x="12550" y="1108"/>
                    </a:cubicBezTo>
                    <a:close/>
                    <a:moveTo>
                      <a:pt x="12550" y="1"/>
                    </a:moveTo>
                    <a:cubicBezTo>
                      <a:pt x="7633" y="1"/>
                      <a:pt x="4108" y="513"/>
                      <a:pt x="2060" y="1548"/>
                    </a:cubicBezTo>
                    <a:cubicBezTo>
                      <a:pt x="155" y="2501"/>
                      <a:pt x="1" y="3644"/>
                      <a:pt x="1" y="3965"/>
                    </a:cubicBezTo>
                    <a:lnTo>
                      <a:pt x="1" y="13467"/>
                    </a:lnTo>
                    <a:cubicBezTo>
                      <a:pt x="1" y="19015"/>
                      <a:pt x="3013" y="24158"/>
                      <a:pt x="7847" y="26885"/>
                    </a:cubicBezTo>
                    <a:lnTo>
                      <a:pt x="11978" y="29230"/>
                    </a:lnTo>
                    <a:cubicBezTo>
                      <a:pt x="12145" y="29314"/>
                      <a:pt x="12335" y="29373"/>
                      <a:pt x="12538" y="29373"/>
                    </a:cubicBezTo>
                    <a:cubicBezTo>
                      <a:pt x="12728" y="29373"/>
                      <a:pt x="12907" y="29326"/>
                      <a:pt x="13086" y="29230"/>
                    </a:cubicBezTo>
                    <a:lnTo>
                      <a:pt x="17217" y="26885"/>
                    </a:lnTo>
                    <a:cubicBezTo>
                      <a:pt x="22063" y="24170"/>
                      <a:pt x="25063" y="19027"/>
                      <a:pt x="25063" y="13467"/>
                    </a:cubicBezTo>
                    <a:lnTo>
                      <a:pt x="25063" y="3965"/>
                    </a:lnTo>
                    <a:cubicBezTo>
                      <a:pt x="25063" y="3882"/>
                      <a:pt x="25051" y="3787"/>
                      <a:pt x="25039" y="3703"/>
                    </a:cubicBezTo>
                    <a:cubicBezTo>
                      <a:pt x="24956" y="3418"/>
                      <a:pt x="24587" y="2406"/>
                      <a:pt x="22730" y="1525"/>
                    </a:cubicBezTo>
                    <a:cubicBezTo>
                      <a:pt x="20587" y="513"/>
                      <a:pt x="17158" y="1"/>
                      <a:pt x="125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39;p16"/>
              <p:cNvSpPr/>
              <p:nvPr/>
            </p:nvSpPr>
            <p:spPr>
              <a:xfrm>
                <a:off x="4399348" y="2987973"/>
                <a:ext cx="350178" cy="213674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7847" fill="none" extrusionOk="0">
                    <a:moveTo>
                      <a:pt x="1" y="2858"/>
                    </a:moveTo>
                    <a:lnTo>
                      <a:pt x="5001" y="7847"/>
                    </a:lnTo>
                    <a:lnTo>
                      <a:pt x="12860" y="0"/>
                    </a:lnTo>
                  </a:path>
                </a:pathLst>
              </a:custGeom>
              <a:noFill/>
              <a:ln w="2797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5" name="Google Shape;329;p32"/>
          <p:cNvSpPr txBox="1">
            <a:spLocks/>
          </p:cNvSpPr>
          <p:nvPr/>
        </p:nvSpPr>
        <p:spPr>
          <a:xfrm>
            <a:off x="-45935" y="787207"/>
            <a:ext cx="1950677" cy="770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Font typeface="DM Sans"/>
              <a:buNone/>
              <a:defRPr sz="1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 algn="r">
              <a:spcBef>
                <a:spcPts val="1600"/>
              </a:spcBef>
              <a:spcAft>
                <a:spcPts val="1600"/>
              </a:spcAft>
            </a:pPr>
            <a:r>
              <a:rPr lang="bg-BG" sz="1400">
                <a:solidFill>
                  <a:schemeClr val="lt2"/>
                </a:solidFill>
              </a:rPr>
              <a:t>Какво представлява </a:t>
            </a:r>
            <a:r>
              <a:rPr lang="en-US" sz="1400">
                <a:solidFill>
                  <a:schemeClr val="lt2"/>
                </a:solidFill>
              </a:rPr>
              <a:t>HTTPS? </a:t>
            </a:r>
            <a:endParaRPr lang="en-US" sz="1400"/>
          </a:p>
        </p:txBody>
      </p:sp>
      <p:sp>
        <p:nvSpPr>
          <p:cNvPr id="76" name="Google Shape;329;p32"/>
          <p:cNvSpPr txBox="1">
            <a:spLocks/>
          </p:cNvSpPr>
          <p:nvPr/>
        </p:nvSpPr>
        <p:spPr>
          <a:xfrm>
            <a:off x="7394477" y="506034"/>
            <a:ext cx="1801274" cy="145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Font typeface="DM Sans"/>
              <a:buNone/>
              <a:defRPr sz="1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>
              <a:spcBef>
                <a:spcPts val="1600"/>
              </a:spcBef>
              <a:spcAft>
                <a:spcPts val="1600"/>
              </a:spcAft>
            </a:pPr>
            <a:r>
              <a:rPr lang="bg-BG" sz="1400">
                <a:solidFill>
                  <a:schemeClr val="lt2"/>
                </a:solidFill>
              </a:rPr>
              <a:t>Какви са основните принципи на асиметричното криптиране?</a:t>
            </a:r>
            <a:endParaRPr lang="en-US" sz="1400"/>
          </a:p>
        </p:txBody>
      </p:sp>
      <p:sp>
        <p:nvSpPr>
          <p:cNvPr id="77" name="Google Shape;329;p32"/>
          <p:cNvSpPr txBox="1">
            <a:spLocks/>
          </p:cNvSpPr>
          <p:nvPr/>
        </p:nvSpPr>
        <p:spPr>
          <a:xfrm>
            <a:off x="-191145" y="1557310"/>
            <a:ext cx="2135384" cy="977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Font typeface="DM Sans"/>
              <a:buNone/>
              <a:defRPr sz="1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 algn="r">
              <a:spcBef>
                <a:spcPts val="1600"/>
              </a:spcBef>
              <a:spcAft>
                <a:spcPts val="1600"/>
              </a:spcAft>
            </a:pPr>
            <a:r>
              <a:rPr lang="bg-BG" sz="1400">
                <a:solidFill>
                  <a:schemeClr val="lt2"/>
                </a:solidFill>
              </a:rPr>
              <a:t>Поверителност на комуникацията между двама участника, без предварително споделяне на таен ключ</a:t>
            </a:r>
            <a:endParaRPr lang="en-US" sz="1400"/>
          </a:p>
        </p:txBody>
      </p:sp>
      <p:sp>
        <p:nvSpPr>
          <p:cNvPr id="78" name="Google Shape;329;p32"/>
          <p:cNvSpPr txBox="1">
            <a:spLocks/>
          </p:cNvSpPr>
          <p:nvPr/>
        </p:nvSpPr>
        <p:spPr>
          <a:xfrm>
            <a:off x="-233550" y="3100315"/>
            <a:ext cx="2135384" cy="977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Font typeface="DM Sans"/>
              <a:buNone/>
              <a:defRPr sz="1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 algn="r">
              <a:spcBef>
                <a:spcPts val="1600"/>
              </a:spcBef>
              <a:spcAft>
                <a:spcPts val="1600"/>
              </a:spcAft>
            </a:pPr>
            <a:r>
              <a:rPr lang="bg-BG" sz="1400">
                <a:solidFill>
                  <a:schemeClr val="lt2"/>
                </a:solidFill>
              </a:rPr>
              <a:t>Какво е </a:t>
            </a:r>
            <a:r>
              <a:rPr lang="en-US" sz="1400">
                <a:solidFill>
                  <a:schemeClr val="lt2"/>
                </a:solidFill>
              </a:rPr>
              <a:t>Certificate Authority?</a:t>
            </a:r>
            <a:endParaRPr lang="en-US" sz="1400"/>
          </a:p>
        </p:txBody>
      </p:sp>
      <p:sp>
        <p:nvSpPr>
          <p:cNvPr id="79" name="Google Shape;329;p32"/>
          <p:cNvSpPr txBox="1">
            <a:spLocks/>
          </p:cNvSpPr>
          <p:nvPr/>
        </p:nvSpPr>
        <p:spPr>
          <a:xfrm>
            <a:off x="7403769" y="1863978"/>
            <a:ext cx="2135384" cy="977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Font typeface="DM Sans"/>
              <a:buNone/>
              <a:defRPr sz="1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>
              <a:spcBef>
                <a:spcPts val="1600"/>
              </a:spcBef>
              <a:spcAft>
                <a:spcPts val="1600"/>
              </a:spcAft>
            </a:pPr>
            <a:r>
              <a:rPr lang="bg-BG" sz="1400">
                <a:solidFill>
                  <a:schemeClr val="lt2"/>
                </a:solidFill>
              </a:rPr>
              <a:t>Какво е </a:t>
            </a:r>
            <a:r>
              <a:rPr lang="en-US" sz="1400">
                <a:solidFill>
                  <a:schemeClr val="lt2"/>
                </a:solidFill>
              </a:rPr>
              <a:t>X.509 </a:t>
            </a:r>
            <a:r>
              <a:rPr lang="bg-BG" sz="1400">
                <a:solidFill>
                  <a:schemeClr val="lt2"/>
                </a:solidFill>
              </a:rPr>
              <a:t>сертификат?</a:t>
            </a:r>
            <a:endParaRPr lang="en-US" sz="1400"/>
          </a:p>
        </p:txBody>
      </p:sp>
      <p:sp>
        <p:nvSpPr>
          <p:cNvPr id="80" name="Google Shape;329;p32"/>
          <p:cNvSpPr txBox="1">
            <a:spLocks/>
          </p:cNvSpPr>
          <p:nvPr/>
        </p:nvSpPr>
        <p:spPr>
          <a:xfrm>
            <a:off x="7394477" y="3117079"/>
            <a:ext cx="2135384" cy="977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Font typeface="DM Sans"/>
              <a:buNone/>
              <a:defRPr sz="1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/>
            <a:r>
              <a:rPr lang="ru-RU" sz="1400" err="1">
                <a:solidFill>
                  <a:schemeClr val="lt2"/>
                </a:solidFill>
              </a:rPr>
              <a:t>Каква</a:t>
            </a:r>
            <a:r>
              <a:rPr lang="ru-RU" sz="1400">
                <a:solidFill>
                  <a:schemeClr val="lt2"/>
                </a:solidFill>
              </a:rPr>
              <a:t> е </a:t>
            </a:r>
            <a:r>
              <a:rPr lang="ru-RU" sz="1400" err="1">
                <a:solidFill>
                  <a:schemeClr val="lt2"/>
                </a:solidFill>
              </a:rPr>
              <a:t>разликата</a:t>
            </a:r>
            <a:r>
              <a:rPr lang="ru-RU" sz="1400">
                <a:solidFill>
                  <a:schemeClr val="lt2"/>
                </a:solidFill>
              </a:rPr>
              <a:t> между SSL и TLS? </a:t>
            </a:r>
            <a:r>
              <a:rPr lang="ru-RU" sz="1400" err="1">
                <a:solidFill>
                  <a:schemeClr val="lt2"/>
                </a:solidFill>
              </a:rPr>
              <a:t>Какво</a:t>
            </a:r>
            <a:r>
              <a:rPr lang="ru-RU" sz="1400">
                <a:solidFill>
                  <a:schemeClr val="lt2"/>
                </a:solidFill>
              </a:rPr>
              <a:t> </a:t>
            </a:r>
            <a:r>
              <a:rPr lang="ru-RU" sz="1400" err="1">
                <a:solidFill>
                  <a:schemeClr val="lt2"/>
                </a:solidFill>
              </a:rPr>
              <a:t>представлява</a:t>
            </a:r>
            <a:r>
              <a:rPr lang="ru-RU" sz="1400">
                <a:solidFill>
                  <a:schemeClr val="lt2"/>
                </a:solidFill>
              </a:rPr>
              <a:t> HSTS?</a:t>
            </a:r>
          </a:p>
        </p:txBody>
      </p:sp>
      <p:sp>
        <p:nvSpPr>
          <p:cNvPr id="81" name="Google Shape;159;p29"/>
          <p:cNvSpPr txBox="1">
            <a:spLocks/>
          </p:cNvSpPr>
          <p:nvPr/>
        </p:nvSpPr>
        <p:spPr>
          <a:xfrm>
            <a:off x="2740940" y="256309"/>
            <a:ext cx="3769500" cy="89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Viga"/>
              <a:buNone/>
              <a:defRPr sz="4800" b="0" i="0" u="none" strike="noStrike" cap="none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bg-BG"/>
              <a:t>Съдържание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23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331;p32"/>
          <p:cNvSpPr/>
          <p:nvPr/>
        </p:nvSpPr>
        <p:spPr>
          <a:xfrm rot="15036959">
            <a:off x="6498450" y="1518365"/>
            <a:ext cx="3038539" cy="3291520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331;p32"/>
          <p:cNvSpPr/>
          <p:nvPr/>
        </p:nvSpPr>
        <p:spPr>
          <a:xfrm rot="20409635">
            <a:off x="-225349" y="2336452"/>
            <a:ext cx="3038539" cy="3291520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43"/>
          <p:cNvSpPr txBox="1">
            <a:spLocks noGrp="1"/>
          </p:cNvSpPr>
          <p:nvPr>
            <p:ph type="title"/>
          </p:nvPr>
        </p:nvSpPr>
        <p:spPr>
          <a:xfrm>
            <a:off x="723900" y="192138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Разлики между </a:t>
            </a: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SSL </a:t>
            </a:r>
            <a:r>
              <a:rPr lang="bg-BG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TLS</a:t>
            </a:r>
            <a:endParaRPr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644" name="Google Shape;1644;p43"/>
          <p:cNvGraphicFramePr/>
          <p:nvPr>
            <p:extLst>
              <p:ext uri="{D42A27DB-BD31-4B8C-83A1-F6EECF244321}">
                <p14:modId xmlns:p14="http://schemas.microsoft.com/office/powerpoint/2010/main" val="1469866230"/>
              </p:ext>
            </p:extLst>
          </p:nvPr>
        </p:nvGraphicFramePr>
        <p:xfrm>
          <a:off x="819130" y="1070590"/>
          <a:ext cx="7505740" cy="3727373"/>
        </p:xfrm>
        <a:graphic>
          <a:graphicData uri="http://schemas.openxmlformats.org/drawingml/2006/table">
            <a:tbl>
              <a:tblPr>
                <a:noFill/>
                <a:tableStyleId>{CD84EFDD-7F0C-4F42-825C-74CECE2878D9}</a:tableStyleId>
              </a:tblPr>
              <a:tblGrid>
                <a:gridCol w="3752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2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37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SSL</a:t>
                      </a:r>
                      <a:endParaRPr sz="1800">
                        <a:solidFill>
                          <a:schemeClr val="lt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8BE3FF"/>
                        </a:gs>
                        <a:gs pos="100000">
                          <a:srgbClr val="ACFFD9"/>
                        </a:gs>
                      </a:gsLst>
                      <a:lin ang="54007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TLS</a:t>
                      </a:r>
                      <a:endParaRPr sz="1800">
                        <a:solidFill>
                          <a:schemeClr val="lt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8BE3FF"/>
                        </a:gs>
                        <a:gs pos="100000">
                          <a:srgbClr val="ACFFD9"/>
                        </a:gs>
                      </a:gsLst>
                      <a:lin ang="54007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Secure Socket Layer</a:t>
                      </a:r>
                      <a:endParaRPr>
                        <a:solidFill>
                          <a:schemeClr val="lt2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Transport Layer Security</a:t>
                      </a:r>
                      <a:endParaRPr>
                        <a:solidFill>
                          <a:schemeClr val="lt2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3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30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Стандартен протокол за </a:t>
                      </a: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сигурност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за </a:t>
                      </a: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установяване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на </a:t>
                      </a: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криптирана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връзка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между уеб </a:t>
                      </a: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сървър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и </a:t>
                      </a: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браузър</a:t>
                      </a:r>
                      <a:endParaRPr>
                        <a:solidFill>
                          <a:schemeClr val="lt2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Протокол, </a:t>
                      </a: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който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осигурява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комуникационна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сигурност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между клиент/</a:t>
                      </a: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сървър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приложения, </a:t>
                      </a: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които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комуникират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помежду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си </a:t>
                      </a: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през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интернет.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3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02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Въведен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през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1994 от Netscape Communications; </a:t>
                      </a: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предшественик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на </a:t>
                      </a:r>
                      <a:r>
                        <a:rPr lang="ru-RU" b="0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TLS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Въведен през 1999 от </a:t>
                      </a:r>
                      <a:r>
                        <a:rPr lang="en-US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Internet Engineering Task Force(IETF).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3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02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Не толкова сложен, </a:t>
                      </a: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колкото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TLS.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По-сложен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от </a:t>
                      </a:r>
                      <a:r>
                        <a:rPr lang="ru-RU" b="0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SSL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 Той </a:t>
                      </a: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използва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код за </a:t>
                      </a: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удостоверяване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на </a:t>
                      </a: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съобщението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, </a:t>
                      </a: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генериране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на </a:t>
                      </a: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ключове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и </a:t>
                      </a: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други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3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403684"/>
                  </a:ext>
                </a:extLst>
              </a:tr>
              <a:tr h="40520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Не толкова </a:t>
                      </a: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сигурен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, </a:t>
                      </a: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колкото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TLS.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По-сигурен от </a:t>
                      </a:r>
                      <a:r>
                        <a:rPr lang="en-US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SSL.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3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87872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331;p32"/>
          <p:cNvSpPr/>
          <p:nvPr/>
        </p:nvSpPr>
        <p:spPr>
          <a:xfrm rot="20257532">
            <a:off x="6750253" y="2764948"/>
            <a:ext cx="2210640" cy="2801407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331;p32"/>
          <p:cNvSpPr/>
          <p:nvPr/>
        </p:nvSpPr>
        <p:spPr>
          <a:xfrm rot="4101901">
            <a:off x="-154955" y="-405122"/>
            <a:ext cx="2210640" cy="2801407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52"/>
          <p:cNvSpPr txBox="1">
            <a:spLocks noGrp="1"/>
          </p:cNvSpPr>
          <p:nvPr>
            <p:ph type="title"/>
          </p:nvPr>
        </p:nvSpPr>
        <p:spPr>
          <a:xfrm>
            <a:off x="596145" y="396791"/>
            <a:ext cx="8184866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4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Връзка</a:t>
            </a: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</a:t>
            </a: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TLS  и HTTPS</a:t>
            </a:r>
            <a:endParaRPr lang="en-US"/>
          </a:p>
        </p:txBody>
      </p:sp>
      <p:sp>
        <p:nvSpPr>
          <p:cNvPr id="2301" name="Google Shape;2301;p52"/>
          <p:cNvSpPr txBox="1">
            <a:spLocks noGrp="1"/>
          </p:cNvSpPr>
          <p:nvPr>
            <p:ph type="title" idx="4294967295"/>
          </p:nvPr>
        </p:nvSpPr>
        <p:spPr>
          <a:xfrm>
            <a:off x="678045" y="1641698"/>
            <a:ext cx="6214467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HTTPS е </a:t>
            </a:r>
            <a:r>
              <a:rPr lang="en-US" sz="2000" err="1"/>
              <a:t>реализация</a:t>
            </a:r>
            <a:r>
              <a:rPr lang="en-US" sz="2000"/>
              <a:t> </a:t>
            </a:r>
            <a:r>
              <a:rPr lang="en-US" sz="2000" err="1"/>
              <a:t>на</a:t>
            </a:r>
            <a:r>
              <a:rPr lang="en-US" sz="2000"/>
              <a:t> TLS </a:t>
            </a:r>
            <a:r>
              <a:rPr lang="en-US" sz="2000" err="1"/>
              <a:t>криптиране</a:t>
            </a:r>
            <a:r>
              <a:rPr lang="en-US" sz="2000"/>
              <a:t> </a:t>
            </a:r>
            <a:r>
              <a:rPr lang="en-US" sz="2000" err="1"/>
              <a:t>върху</a:t>
            </a:r>
            <a:r>
              <a:rPr lang="en-US" sz="2000"/>
              <a:t> HTTP </a:t>
            </a:r>
            <a:r>
              <a:rPr lang="en-US" sz="2000" err="1"/>
              <a:t>протокола</a:t>
            </a:r>
            <a:r>
              <a:rPr lang="en-US" sz="2000"/>
              <a:t>, </a:t>
            </a:r>
            <a:r>
              <a:rPr lang="en-US" sz="2000" err="1"/>
              <a:t>който</a:t>
            </a:r>
            <a:r>
              <a:rPr lang="en-US" sz="2000"/>
              <a:t> </a:t>
            </a:r>
            <a:r>
              <a:rPr lang="en-US" sz="2000" err="1"/>
              <a:t>се</a:t>
            </a:r>
            <a:r>
              <a:rPr lang="en-US" sz="2000"/>
              <a:t> </a:t>
            </a:r>
            <a:r>
              <a:rPr lang="en-US" sz="2000" err="1"/>
              <a:t>използва</a:t>
            </a:r>
            <a:r>
              <a:rPr lang="en-US" sz="2000"/>
              <a:t> </a:t>
            </a:r>
            <a:r>
              <a:rPr lang="en-US" sz="2000" err="1"/>
              <a:t>от</a:t>
            </a:r>
            <a:r>
              <a:rPr lang="en-US" sz="2000"/>
              <a:t> </a:t>
            </a:r>
            <a:r>
              <a:rPr lang="en-US" sz="2000" err="1"/>
              <a:t>всички</a:t>
            </a:r>
            <a:r>
              <a:rPr lang="en-US" sz="2000"/>
              <a:t> </a:t>
            </a:r>
            <a:r>
              <a:rPr lang="en-US" sz="2000" err="1"/>
              <a:t>уебсайтове</a:t>
            </a:r>
            <a:r>
              <a:rPr lang="en-US" sz="2000"/>
              <a:t>, </a:t>
            </a:r>
            <a:r>
              <a:rPr lang="en-US" sz="2000" err="1"/>
              <a:t>както</a:t>
            </a:r>
            <a:r>
              <a:rPr lang="en-US" sz="2000"/>
              <a:t> и </a:t>
            </a:r>
            <a:r>
              <a:rPr lang="en-US" sz="2000" err="1"/>
              <a:t>от</a:t>
            </a:r>
            <a:r>
              <a:rPr lang="en-US" sz="2000"/>
              <a:t> </a:t>
            </a:r>
            <a:r>
              <a:rPr lang="en-US" sz="2000" err="1"/>
              <a:t>други</a:t>
            </a:r>
            <a:r>
              <a:rPr lang="en-US" sz="2000"/>
              <a:t> </a:t>
            </a:r>
            <a:r>
              <a:rPr lang="en-US" sz="2000" err="1"/>
              <a:t>уеб</a:t>
            </a:r>
            <a:r>
              <a:rPr lang="en-US" sz="2000"/>
              <a:t> </a:t>
            </a:r>
            <a:r>
              <a:rPr lang="en-US" sz="2000" err="1"/>
              <a:t>услуги</a:t>
            </a:r>
            <a:r>
              <a:rPr lang="en-US" sz="2000"/>
              <a:t>.</a:t>
            </a:r>
            <a:endParaRPr lang="en-US" sz="2000" b="1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/>
          </a:p>
        </p:txBody>
      </p:sp>
      <p:sp>
        <p:nvSpPr>
          <p:cNvPr id="173" name="Google Shape;2301;p52"/>
          <p:cNvSpPr txBox="1">
            <a:spLocks/>
          </p:cNvSpPr>
          <p:nvPr/>
        </p:nvSpPr>
        <p:spPr>
          <a:xfrm>
            <a:off x="710941" y="3042572"/>
            <a:ext cx="616561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Viga"/>
              <a:buNone/>
              <a:defRPr sz="2800" b="0" i="0" u="none" strike="noStrike" cap="none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000"/>
              <a:t>Всеки уебсайт, който използва HTTPS, използва TLS/SSL криптиране.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sz="2000"/>
          </a:p>
        </p:txBody>
      </p:sp>
    </p:spTree>
    <p:extLst>
      <p:ext uri="{BB962C8B-B14F-4D97-AF65-F5344CB8AC3E}">
        <p14:creationId xmlns:p14="http://schemas.microsoft.com/office/powerpoint/2010/main" val="3713583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37"/>
          <p:cNvSpPr txBox="1">
            <a:spLocks noGrp="1"/>
          </p:cNvSpPr>
          <p:nvPr>
            <p:ph type="title"/>
          </p:nvPr>
        </p:nvSpPr>
        <p:spPr>
          <a:xfrm>
            <a:off x="612025" y="171412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000" b="1"/>
              <a:t>Какво прави </a:t>
            </a:r>
            <a:r>
              <a:rPr lang="en-US" sz="4000" b="1"/>
              <a:t>TLS?</a:t>
            </a:r>
            <a:endParaRPr sz="4000" b="1"/>
          </a:p>
        </p:txBody>
      </p:sp>
      <p:sp>
        <p:nvSpPr>
          <p:cNvPr id="875" name="Google Shape;875;p37"/>
          <p:cNvSpPr txBox="1">
            <a:spLocks noGrp="1"/>
          </p:cNvSpPr>
          <p:nvPr>
            <p:ph type="body" idx="1"/>
          </p:nvPr>
        </p:nvSpPr>
        <p:spPr>
          <a:xfrm>
            <a:off x="3109294" y="987377"/>
            <a:ext cx="3012002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bg-BG"/>
              <a:t>Гарантира, че страните, които обменят информация, са тези, за които се представят</a:t>
            </a:r>
            <a:endParaRPr/>
          </a:p>
        </p:txBody>
      </p:sp>
      <p:sp>
        <p:nvSpPr>
          <p:cNvPr id="877" name="Google Shape;877;p37"/>
          <p:cNvSpPr txBox="1">
            <a:spLocks noGrp="1"/>
          </p:cNvSpPr>
          <p:nvPr>
            <p:ph type="body" idx="3"/>
          </p:nvPr>
        </p:nvSpPr>
        <p:spPr>
          <a:xfrm>
            <a:off x="1250998" y="3885219"/>
            <a:ext cx="22140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bg-BG"/>
              <a:t>Скрива данните, които се прехвърлят, от външни лица</a:t>
            </a:r>
            <a:endParaRPr/>
          </a:p>
        </p:txBody>
      </p:sp>
      <p:sp>
        <p:nvSpPr>
          <p:cNvPr id="879" name="Google Shape;879;p37"/>
          <p:cNvSpPr txBox="1">
            <a:spLocks noGrp="1"/>
          </p:cNvSpPr>
          <p:nvPr>
            <p:ph type="body" idx="5"/>
          </p:nvPr>
        </p:nvSpPr>
        <p:spPr>
          <a:xfrm>
            <a:off x="5838741" y="4002403"/>
            <a:ext cx="22140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bg-BG"/>
              <a:t>Проверява дали данните не са били подправени</a:t>
            </a:r>
            <a:endParaRPr/>
          </a:p>
        </p:txBody>
      </p:sp>
      <p:sp>
        <p:nvSpPr>
          <p:cNvPr id="881" name="Google Shape;881;p37"/>
          <p:cNvSpPr/>
          <p:nvPr/>
        </p:nvSpPr>
        <p:spPr>
          <a:xfrm>
            <a:off x="1942225" y="2226879"/>
            <a:ext cx="969900" cy="969900"/>
          </a:xfrm>
          <a:prstGeom prst="ellipse">
            <a:avLst/>
          </a:prstGeom>
          <a:solidFill>
            <a:srgbClr val="1F1C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37"/>
          <p:cNvSpPr/>
          <p:nvPr/>
        </p:nvSpPr>
        <p:spPr>
          <a:xfrm>
            <a:off x="4148010" y="2156686"/>
            <a:ext cx="969900" cy="969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37"/>
          <p:cNvSpPr/>
          <p:nvPr/>
        </p:nvSpPr>
        <p:spPr>
          <a:xfrm>
            <a:off x="6460793" y="2250369"/>
            <a:ext cx="969900" cy="969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522;p33"/>
          <p:cNvSpPr/>
          <p:nvPr/>
        </p:nvSpPr>
        <p:spPr>
          <a:xfrm>
            <a:off x="2160314" y="2456502"/>
            <a:ext cx="533721" cy="622695"/>
          </a:xfrm>
          <a:custGeom>
            <a:avLst/>
            <a:gdLst/>
            <a:ahLst/>
            <a:cxnLst/>
            <a:rect l="l" t="t" r="r" b="b"/>
            <a:pathLst>
              <a:path w="205518" h="209548" extrusionOk="0">
                <a:moveTo>
                  <a:pt x="190882" y="14636"/>
                </a:moveTo>
                <a:lnTo>
                  <a:pt x="190882" y="87307"/>
                </a:lnTo>
                <a:cubicBezTo>
                  <a:pt x="190882" y="136730"/>
                  <a:pt x="161486" y="172689"/>
                  <a:pt x="103518" y="194170"/>
                </a:cubicBezTo>
                <a:cubicBezTo>
                  <a:pt x="103260" y="194259"/>
                  <a:pt x="103012" y="194350"/>
                  <a:pt x="102753" y="194439"/>
                </a:cubicBezTo>
                <a:cubicBezTo>
                  <a:pt x="102505" y="194350"/>
                  <a:pt x="102246" y="194259"/>
                  <a:pt x="101998" y="194159"/>
                </a:cubicBezTo>
                <a:cubicBezTo>
                  <a:pt x="44030" y="172689"/>
                  <a:pt x="14636" y="136741"/>
                  <a:pt x="14636" y="87307"/>
                </a:cubicBezTo>
                <a:lnTo>
                  <a:pt x="14636" y="14636"/>
                </a:lnTo>
                <a:lnTo>
                  <a:pt x="67391" y="14636"/>
                </a:lnTo>
                <a:lnTo>
                  <a:pt x="67391" y="75509"/>
                </a:lnTo>
                <a:lnTo>
                  <a:pt x="51574" y="75509"/>
                </a:lnTo>
                <a:cubicBezTo>
                  <a:pt x="49052" y="71118"/>
                  <a:pt x="44300" y="68157"/>
                  <a:pt x="38863" y="68157"/>
                </a:cubicBezTo>
                <a:cubicBezTo>
                  <a:pt x="30757" y="68157"/>
                  <a:pt x="24183" y="74721"/>
                  <a:pt x="24183" y="82826"/>
                </a:cubicBezTo>
                <a:cubicBezTo>
                  <a:pt x="24183" y="90933"/>
                  <a:pt x="30757" y="97497"/>
                  <a:pt x="38863" y="97497"/>
                </a:cubicBezTo>
                <a:cubicBezTo>
                  <a:pt x="44300" y="97497"/>
                  <a:pt x="49052" y="94536"/>
                  <a:pt x="51574" y="90145"/>
                </a:cubicBezTo>
                <a:lnTo>
                  <a:pt x="82027" y="90145"/>
                </a:lnTo>
                <a:lnTo>
                  <a:pt x="82027" y="14636"/>
                </a:lnTo>
                <a:lnTo>
                  <a:pt x="95435" y="14636"/>
                </a:lnTo>
                <a:lnTo>
                  <a:pt x="95435" y="136269"/>
                </a:lnTo>
                <a:cubicBezTo>
                  <a:pt x="91044" y="138802"/>
                  <a:pt x="88083" y="143554"/>
                  <a:pt x="88083" y="148979"/>
                </a:cubicBezTo>
                <a:cubicBezTo>
                  <a:pt x="88083" y="157086"/>
                  <a:pt x="94658" y="163660"/>
                  <a:pt x="102753" y="163660"/>
                </a:cubicBezTo>
                <a:cubicBezTo>
                  <a:pt x="110859" y="163660"/>
                  <a:pt x="117433" y="157086"/>
                  <a:pt x="117433" y="148979"/>
                </a:cubicBezTo>
                <a:cubicBezTo>
                  <a:pt x="117433" y="143554"/>
                  <a:pt x="114473" y="138802"/>
                  <a:pt x="110071" y="136269"/>
                </a:cubicBezTo>
                <a:lnTo>
                  <a:pt x="110071" y="14636"/>
                </a:lnTo>
                <a:lnTo>
                  <a:pt x="122950" y="14636"/>
                </a:lnTo>
                <a:lnTo>
                  <a:pt x="122950" y="115858"/>
                </a:lnTo>
                <a:lnTo>
                  <a:pt x="146896" y="115858"/>
                </a:lnTo>
                <a:cubicBezTo>
                  <a:pt x="149429" y="120259"/>
                  <a:pt x="154180" y="123220"/>
                  <a:pt x="159617" y="123220"/>
                </a:cubicBezTo>
                <a:cubicBezTo>
                  <a:pt x="167713" y="123220"/>
                  <a:pt x="174288" y="116645"/>
                  <a:pt x="174288" y="108540"/>
                </a:cubicBezTo>
                <a:cubicBezTo>
                  <a:pt x="174288" y="100434"/>
                  <a:pt x="167713" y="93871"/>
                  <a:pt x="159617" y="93871"/>
                </a:cubicBezTo>
                <a:cubicBezTo>
                  <a:pt x="154180" y="93871"/>
                  <a:pt x="149429" y="96832"/>
                  <a:pt x="146896" y="101223"/>
                </a:cubicBezTo>
                <a:lnTo>
                  <a:pt x="137586" y="101223"/>
                </a:lnTo>
                <a:lnTo>
                  <a:pt x="137586" y="14636"/>
                </a:lnTo>
                <a:close/>
                <a:moveTo>
                  <a:pt x="0" y="0"/>
                </a:moveTo>
                <a:lnTo>
                  <a:pt x="0" y="87307"/>
                </a:lnTo>
                <a:cubicBezTo>
                  <a:pt x="0" y="143497"/>
                  <a:pt x="32604" y="184071"/>
                  <a:pt x="96910" y="207882"/>
                </a:cubicBezTo>
                <a:cubicBezTo>
                  <a:pt x="97755" y="208197"/>
                  <a:pt x="98610" y="208513"/>
                  <a:pt x="99477" y="208828"/>
                </a:cubicBezTo>
                <a:lnTo>
                  <a:pt x="101469" y="209548"/>
                </a:lnTo>
                <a:lnTo>
                  <a:pt x="104059" y="209548"/>
                </a:lnTo>
                <a:lnTo>
                  <a:pt x="106062" y="208817"/>
                </a:lnTo>
                <a:cubicBezTo>
                  <a:pt x="106919" y="208513"/>
                  <a:pt x="107763" y="208197"/>
                  <a:pt x="108607" y="207882"/>
                </a:cubicBezTo>
                <a:cubicBezTo>
                  <a:pt x="172914" y="184060"/>
                  <a:pt x="205517" y="143497"/>
                  <a:pt x="205517" y="87307"/>
                </a:cubicBezTo>
                <a:lnTo>
                  <a:pt x="205517" y="0"/>
                </a:lnTo>
                <a:close/>
              </a:path>
            </a:pathLst>
          </a:custGeom>
          <a:solidFill>
            <a:srgbClr val="A6FA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14330;p79"/>
          <p:cNvGrpSpPr/>
          <p:nvPr/>
        </p:nvGrpSpPr>
        <p:grpSpPr>
          <a:xfrm>
            <a:off x="4357419" y="2340734"/>
            <a:ext cx="637550" cy="555852"/>
            <a:chOff x="1293706" y="1966416"/>
            <a:chExt cx="369294" cy="350444"/>
          </a:xfrm>
          <a:solidFill>
            <a:srgbClr val="A6FAF1"/>
          </a:solidFill>
        </p:grpSpPr>
        <p:sp>
          <p:nvSpPr>
            <p:cNvPr id="38" name="Google Shape;14331;p79"/>
            <p:cNvSpPr/>
            <p:nvPr/>
          </p:nvSpPr>
          <p:spPr>
            <a:xfrm>
              <a:off x="1509067" y="1966416"/>
              <a:ext cx="153933" cy="162994"/>
            </a:xfrm>
            <a:custGeom>
              <a:avLst/>
              <a:gdLst/>
              <a:ahLst/>
              <a:cxnLst/>
              <a:rect l="l" t="t" r="r" b="b"/>
              <a:pathLst>
                <a:path w="4859" h="5145" extrusionOk="0">
                  <a:moveTo>
                    <a:pt x="2514" y="0"/>
                  </a:moveTo>
                  <a:cubicBezTo>
                    <a:pt x="1759" y="0"/>
                    <a:pt x="1016" y="363"/>
                    <a:pt x="560" y="1036"/>
                  </a:cubicBezTo>
                  <a:cubicBezTo>
                    <a:pt x="1" y="1870"/>
                    <a:pt x="36" y="2953"/>
                    <a:pt x="632" y="3739"/>
                  </a:cubicBezTo>
                  <a:lnTo>
                    <a:pt x="572" y="4965"/>
                  </a:lnTo>
                  <a:cubicBezTo>
                    <a:pt x="572" y="5025"/>
                    <a:pt x="596" y="5085"/>
                    <a:pt x="643" y="5108"/>
                  </a:cubicBezTo>
                  <a:cubicBezTo>
                    <a:pt x="679" y="5120"/>
                    <a:pt x="703" y="5144"/>
                    <a:pt x="739" y="5144"/>
                  </a:cubicBezTo>
                  <a:cubicBezTo>
                    <a:pt x="763" y="5144"/>
                    <a:pt x="774" y="5144"/>
                    <a:pt x="810" y="5120"/>
                  </a:cubicBezTo>
                  <a:lnTo>
                    <a:pt x="1929" y="4608"/>
                  </a:lnTo>
                  <a:cubicBezTo>
                    <a:pt x="2120" y="4644"/>
                    <a:pt x="2310" y="4680"/>
                    <a:pt x="2501" y="4680"/>
                  </a:cubicBezTo>
                  <a:cubicBezTo>
                    <a:pt x="3275" y="4680"/>
                    <a:pt x="4013" y="4311"/>
                    <a:pt x="4453" y="3632"/>
                  </a:cubicBezTo>
                  <a:cubicBezTo>
                    <a:pt x="4692" y="3275"/>
                    <a:pt x="4823" y="2858"/>
                    <a:pt x="4846" y="2441"/>
                  </a:cubicBezTo>
                  <a:cubicBezTo>
                    <a:pt x="4858" y="2370"/>
                    <a:pt x="4787" y="2287"/>
                    <a:pt x="4692" y="2287"/>
                  </a:cubicBezTo>
                  <a:cubicBezTo>
                    <a:pt x="4608" y="2287"/>
                    <a:pt x="4513" y="2358"/>
                    <a:pt x="4513" y="2441"/>
                  </a:cubicBezTo>
                  <a:cubicBezTo>
                    <a:pt x="4501" y="2799"/>
                    <a:pt x="4382" y="3156"/>
                    <a:pt x="4168" y="3453"/>
                  </a:cubicBezTo>
                  <a:cubicBezTo>
                    <a:pt x="3786" y="4030"/>
                    <a:pt x="3158" y="4352"/>
                    <a:pt x="2504" y="4352"/>
                  </a:cubicBezTo>
                  <a:cubicBezTo>
                    <a:pt x="2321" y="4352"/>
                    <a:pt x="2136" y="4327"/>
                    <a:pt x="1953" y="4275"/>
                  </a:cubicBezTo>
                  <a:cubicBezTo>
                    <a:pt x="1933" y="4270"/>
                    <a:pt x="1918" y="4267"/>
                    <a:pt x="1903" y="4267"/>
                  </a:cubicBezTo>
                  <a:cubicBezTo>
                    <a:pt x="1882" y="4267"/>
                    <a:pt x="1862" y="4273"/>
                    <a:pt x="1834" y="4287"/>
                  </a:cubicBezTo>
                  <a:lnTo>
                    <a:pt x="929" y="4727"/>
                  </a:lnTo>
                  <a:lnTo>
                    <a:pt x="977" y="3715"/>
                  </a:lnTo>
                  <a:cubicBezTo>
                    <a:pt x="977" y="3668"/>
                    <a:pt x="953" y="3632"/>
                    <a:pt x="941" y="3596"/>
                  </a:cubicBezTo>
                  <a:cubicBezTo>
                    <a:pt x="393" y="2906"/>
                    <a:pt x="358" y="1953"/>
                    <a:pt x="858" y="1227"/>
                  </a:cubicBezTo>
                  <a:cubicBezTo>
                    <a:pt x="1237" y="646"/>
                    <a:pt x="1868" y="336"/>
                    <a:pt x="2512" y="336"/>
                  </a:cubicBezTo>
                  <a:cubicBezTo>
                    <a:pt x="2898" y="336"/>
                    <a:pt x="3288" y="447"/>
                    <a:pt x="3632" y="679"/>
                  </a:cubicBezTo>
                  <a:cubicBezTo>
                    <a:pt x="4037" y="941"/>
                    <a:pt x="4334" y="1358"/>
                    <a:pt x="4453" y="1822"/>
                  </a:cubicBezTo>
                  <a:cubicBezTo>
                    <a:pt x="4484" y="1893"/>
                    <a:pt x="4548" y="1947"/>
                    <a:pt x="4618" y="1947"/>
                  </a:cubicBezTo>
                  <a:cubicBezTo>
                    <a:pt x="4631" y="1947"/>
                    <a:pt x="4643" y="1945"/>
                    <a:pt x="4656" y="1941"/>
                  </a:cubicBezTo>
                  <a:cubicBezTo>
                    <a:pt x="4751" y="1906"/>
                    <a:pt x="4811" y="1822"/>
                    <a:pt x="4787" y="1727"/>
                  </a:cubicBezTo>
                  <a:cubicBezTo>
                    <a:pt x="4632" y="1179"/>
                    <a:pt x="4287" y="703"/>
                    <a:pt x="3811" y="393"/>
                  </a:cubicBezTo>
                  <a:cubicBezTo>
                    <a:pt x="3412" y="128"/>
                    <a:pt x="2961" y="0"/>
                    <a:pt x="25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9" name="Google Shape;14332;p79"/>
            <p:cNvSpPr/>
            <p:nvPr/>
          </p:nvSpPr>
          <p:spPr>
            <a:xfrm>
              <a:off x="1574328" y="2021096"/>
              <a:ext cx="28702" cy="54363"/>
            </a:xfrm>
            <a:custGeom>
              <a:avLst/>
              <a:gdLst/>
              <a:ahLst/>
              <a:cxnLst/>
              <a:rect l="l" t="t" r="r" b="b"/>
              <a:pathLst>
                <a:path w="906" h="1716" extrusionOk="0">
                  <a:moveTo>
                    <a:pt x="179" y="1"/>
                  </a:moveTo>
                  <a:cubicBezTo>
                    <a:pt x="84" y="1"/>
                    <a:pt x="12" y="84"/>
                    <a:pt x="12" y="168"/>
                  </a:cubicBezTo>
                  <a:cubicBezTo>
                    <a:pt x="12" y="263"/>
                    <a:pt x="84" y="334"/>
                    <a:pt x="179" y="334"/>
                  </a:cubicBezTo>
                  <a:lnTo>
                    <a:pt x="262" y="334"/>
                  </a:lnTo>
                  <a:lnTo>
                    <a:pt x="262" y="1394"/>
                  </a:lnTo>
                  <a:lnTo>
                    <a:pt x="155" y="1394"/>
                  </a:lnTo>
                  <a:cubicBezTo>
                    <a:pt x="72" y="1394"/>
                    <a:pt x="0" y="1465"/>
                    <a:pt x="0" y="1549"/>
                  </a:cubicBezTo>
                  <a:cubicBezTo>
                    <a:pt x="0" y="1644"/>
                    <a:pt x="72" y="1715"/>
                    <a:pt x="155" y="1715"/>
                  </a:cubicBezTo>
                  <a:lnTo>
                    <a:pt x="727" y="1715"/>
                  </a:lnTo>
                  <a:cubicBezTo>
                    <a:pt x="822" y="1715"/>
                    <a:pt x="893" y="1644"/>
                    <a:pt x="893" y="1549"/>
                  </a:cubicBezTo>
                  <a:cubicBezTo>
                    <a:pt x="905" y="1465"/>
                    <a:pt x="834" y="1394"/>
                    <a:pt x="727" y="1394"/>
                  </a:cubicBezTo>
                  <a:lnTo>
                    <a:pt x="608" y="1394"/>
                  </a:lnTo>
                  <a:lnTo>
                    <a:pt x="608" y="168"/>
                  </a:lnTo>
                  <a:cubicBezTo>
                    <a:pt x="608" y="84"/>
                    <a:pt x="536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0" name="Google Shape;14333;p79"/>
            <p:cNvSpPr/>
            <p:nvPr/>
          </p:nvSpPr>
          <p:spPr>
            <a:xfrm>
              <a:off x="1578098" y="2004147"/>
              <a:ext cx="15872" cy="16252"/>
            </a:xfrm>
            <a:custGeom>
              <a:avLst/>
              <a:gdLst/>
              <a:ahLst/>
              <a:cxnLst/>
              <a:rect l="l" t="t" r="r" b="b"/>
              <a:pathLst>
                <a:path w="501" h="513" extrusionOk="0">
                  <a:moveTo>
                    <a:pt x="250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393"/>
                    <a:pt x="119" y="512"/>
                    <a:pt x="250" y="512"/>
                  </a:cubicBezTo>
                  <a:cubicBezTo>
                    <a:pt x="381" y="512"/>
                    <a:pt x="500" y="393"/>
                    <a:pt x="500" y="262"/>
                  </a:cubicBezTo>
                  <a:cubicBezTo>
                    <a:pt x="489" y="107"/>
                    <a:pt x="381" y="0"/>
                    <a:pt x="2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" name="Google Shape;14334;p79"/>
            <p:cNvSpPr/>
            <p:nvPr/>
          </p:nvSpPr>
          <p:spPr>
            <a:xfrm>
              <a:off x="1293706" y="1999997"/>
              <a:ext cx="274982" cy="316863"/>
            </a:xfrm>
            <a:custGeom>
              <a:avLst/>
              <a:gdLst/>
              <a:ahLst/>
              <a:cxnLst/>
              <a:rect l="l" t="t" r="r" b="b"/>
              <a:pathLst>
                <a:path w="8680" h="10002" extrusionOk="0">
                  <a:moveTo>
                    <a:pt x="2096" y="2655"/>
                  </a:moveTo>
                  <a:lnTo>
                    <a:pt x="2096" y="3727"/>
                  </a:lnTo>
                  <a:cubicBezTo>
                    <a:pt x="1905" y="3644"/>
                    <a:pt x="1762" y="3465"/>
                    <a:pt x="1762" y="3251"/>
                  </a:cubicBezTo>
                  <a:lnTo>
                    <a:pt x="1762" y="3132"/>
                  </a:lnTo>
                  <a:cubicBezTo>
                    <a:pt x="1762" y="2905"/>
                    <a:pt x="1893" y="2727"/>
                    <a:pt x="2096" y="2655"/>
                  </a:cubicBezTo>
                  <a:close/>
                  <a:moveTo>
                    <a:pt x="6620" y="2655"/>
                  </a:moveTo>
                  <a:cubicBezTo>
                    <a:pt x="6822" y="2727"/>
                    <a:pt x="6965" y="2905"/>
                    <a:pt x="6965" y="3132"/>
                  </a:cubicBezTo>
                  <a:lnTo>
                    <a:pt x="6965" y="3251"/>
                  </a:lnTo>
                  <a:cubicBezTo>
                    <a:pt x="6965" y="3465"/>
                    <a:pt x="6834" y="3644"/>
                    <a:pt x="6620" y="3727"/>
                  </a:cubicBezTo>
                  <a:lnTo>
                    <a:pt x="6620" y="2655"/>
                  </a:lnTo>
                  <a:close/>
                  <a:moveTo>
                    <a:pt x="6703" y="4060"/>
                  </a:moveTo>
                  <a:lnTo>
                    <a:pt x="6858" y="5394"/>
                  </a:lnTo>
                  <a:lnTo>
                    <a:pt x="6346" y="5394"/>
                  </a:lnTo>
                  <a:cubicBezTo>
                    <a:pt x="6525" y="5108"/>
                    <a:pt x="6620" y="4763"/>
                    <a:pt x="6620" y="4406"/>
                  </a:cubicBezTo>
                  <a:lnTo>
                    <a:pt x="6620" y="4084"/>
                  </a:lnTo>
                  <a:cubicBezTo>
                    <a:pt x="6656" y="4084"/>
                    <a:pt x="6668" y="4060"/>
                    <a:pt x="6703" y="4060"/>
                  </a:cubicBezTo>
                  <a:close/>
                  <a:moveTo>
                    <a:pt x="3739" y="1405"/>
                  </a:moveTo>
                  <a:cubicBezTo>
                    <a:pt x="3810" y="1643"/>
                    <a:pt x="3941" y="1953"/>
                    <a:pt x="4132" y="2251"/>
                  </a:cubicBezTo>
                  <a:cubicBezTo>
                    <a:pt x="4572" y="2870"/>
                    <a:pt x="5179" y="3227"/>
                    <a:pt x="5917" y="3274"/>
                  </a:cubicBezTo>
                  <a:lnTo>
                    <a:pt x="5917" y="3572"/>
                  </a:lnTo>
                  <a:cubicBezTo>
                    <a:pt x="5906" y="4215"/>
                    <a:pt x="5572" y="4822"/>
                    <a:pt x="5001" y="5168"/>
                  </a:cubicBezTo>
                  <a:lnTo>
                    <a:pt x="4751" y="5310"/>
                  </a:lnTo>
                  <a:cubicBezTo>
                    <a:pt x="4632" y="5382"/>
                    <a:pt x="4498" y="5418"/>
                    <a:pt x="4364" y="5418"/>
                  </a:cubicBezTo>
                  <a:cubicBezTo>
                    <a:pt x="4230" y="5418"/>
                    <a:pt x="4096" y="5382"/>
                    <a:pt x="3977" y="5310"/>
                  </a:cubicBezTo>
                  <a:lnTo>
                    <a:pt x="3727" y="5168"/>
                  </a:lnTo>
                  <a:cubicBezTo>
                    <a:pt x="3155" y="4834"/>
                    <a:pt x="2810" y="4227"/>
                    <a:pt x="2810" y="3572"/>
                  </a:cubicBezTo>
                  <a:lnTo>
                    <a:pt x="2810" y="2322"/>
                  </a:lnTo>
                  <a:cubicBezTo>
                    <a:pt x="3024" y="2239"/>
                    <a:pt x="3429" y="1977"/>
                    <a:pt x="3739" y="1405"/>
                  </a:cubicBezTo>
                  <a:close/>
                  <a:moveTo>
                    <a:pt x="5477" y="5715"/>
                  </a:moveTo>
                  <a:cubicBezTo>
                    <a:pt x="5429" y="5727"/>
                    <a:pt x="5394" y="5763"/>
                    <a:pt x="5346" y="5775"/>
                  </a:cubicBezTo>
                  <a:lnTo>
                    <a:pt x="5346" y="5715"/>
                  </a:lnTo>
                  <a:close/>
                  <a:moveTo>
                    <a:pt x="5001" y="5549"/>
                  </a:moveTo>
                  <a:lnTo>
                    <a:pt x="5001" y="5870"/>
                  </a:lnTo>
                  <a:cubicBezTo>
                    <a:pt x="4953" y="5882"/>
                    <a:pt x="4894" y="5882"/>
                    <a:pt x="4846" y="5882"/>
                  </a:cubicBezTo>
                  <a:cubicBezTo>
                    <a:pt x="4822" y="5810"/>
                    <a:pt x="4798" y="5751"/>
                    <a:pt x="4727" y="5691"/>
                  </a:cubicBezTo>
                  <a:cubicBezTo>
                    <a:pt x="4786" y="5656"/>
                    <a:pt x="4846" y="5644"/>
                    <a:pt x="4905" y="5596"/>
                  </a:cubicBezTo>
                  <a:lnTo>
                    <a:pt x="5001" y="5549"/>
                  </a:lnTo>
                  <a:close/>
                  <a:moveTo>
                    <a:pt x="4378" y="5881"/>
                  </a:moveTo>
                  <a:cubicBezTo>
                    <a:pt x="4474" y="5881"/>
                    <a:pt x="4536" y="5960"/>
                    <a:pt x="4536" y="6061"/>
                  </a:cubicBezTo>
                  <a:cubicBezTo>
                    <a:pt x="4536" y="6168"/>
                    <a:pt x="4465" y="6239"/>
                    <a:pt x="4358" y="6239"/>
                  </a:cubicBezTo>
                  <a:cubicBezTo>
                    <a:pt x="4263" y="6239"/>
                    <a:pt x="4179" y="6168"/>
                    <a:pt x="4179" y="6061"/>
                  </a:cubicBezTo>
                  <a:cubicBezTo>
                    <a:pt x="4179" y="5953"/>
                    <a:pt x="4263" y="5882"/>
                    <a:pt x="4358" y="5882"/>
                  </a:cubicBezTo>
                  <a:cubicBezTo>
                    <a:pt x="4365" y="5881"/>
                    <a:pt x="4371" y="5881"/>
                    <a:pt x="4378" y="5881"/>
                  </a:cubicBezTo>
                  <a:close/>
                  <a:moveTo>
                    <a:pt x="3703" y="5537"/>
                  </a:moveTo>
                  <a:lnTo>
                    <a:pt x="3798" y="5584"/>
                  </a:lnTo>
                  <a:lnTo>
                    <a:pt x="3977" y="5668"/>
                  </a:lnTo>
                  <a:cubicBezTo>
                    <a:pt x="3882" y="5763"/>
                    <a:pt x="3822" y="5894"/>
                    <a:pt x="3822" y="6025"/>
                  </a:cubicBezTo>
                  <a:cubicBezTo>
                    <a:pt x="3846" y="6144"/>
                    <a:pt x="3870" y="6251"/>
                    <a:pt x="3917" y="6322"/>
                  </a:cubicBezTo>
                  <a:lnTo>
                    <a:pt x="3703" y="6180"/>
                  </a:lnTo>
                  <a:lnTo>
                    <a:pt x="3703" y="5537"/>
                  </a:lnTo>
                  <a:close/>
                  <a:moveTo>
                    <a:pt x="4870" y="6203"/>
                  </a:moveTo>
                  <a:cubicBezTo>
                    <a:pt x="4882" y="6215"/>
                    <a:pt x="4897" y="6221"/>
                    <a:pt x="4914" y="6221"/>
                  </a:cubicBezTo>
                  <a:cubicBezTo>
                    <a:pt x="4932" y="6221"/>
                    <a:pt x="4953" y="6215"/>
                    <a:pt x="4977" y="6203"/>
                  </a:cubicBezTo>
                  <a:lnTo>
                    <a:pt x="4977" y="6203"/>
                  </a:lnTo>
                  <a:lnTo>
                    <a:pt x="4810" y="6322"/>
                  </a:lnTo>
                  <a:cubicBezTo>
                    <a:pt x="4834" y="6299"/>
                    <a:pt x="4846" y="6251"/>
                    <a:pt x="4870" y="6203"/>
                  </a:cubicBezTo>
                  <a:close/>
                  <a:moveTo>
                    <a:pt x="4465" y="6561"/>
                  </a:moveTo>
                  <a:lnTo>
                    <a:pt x="4358" y="6644"/>
                  </a:lnTo>
                  <a:lnTo>
                    <a:pt x="4239" y="6561"/>
                  </a:lnTo>
                  <a:lnTo>
                    <a:pt x="4239" y="6561"/>
                  </a:lnTo>
                  <a:cubicBezTo>
                    <a:pt x="4274" y="6584"/>
                    <a:pt x="4322" y="6584"/>
                    <a:pt x="4346" y="6584"/>
                  </a:cubicBezTo>
                  <a:cubicBezTo>
                    <a:pt x="4393" y="6584"/>
                    <a:pt x="4417" y="6584"/>
                    <a:pt x="4465" y="6561"/>
                  </a:cubicBezTo>
                  <a:close/>
                  <a:moveTo>
                    <a:pt x="5013" y="6596"/>
                  </a:moveTo>
                  <a:lnTo>
                    <a:pt x="5013" y="7334"/>
                  </a:lnTo>
                  <a:lnTo>
                    <a:pt x="4620" y="6882"/>
                  </a:lnTo>
                  <a:lnTo>
                    <a:pt x="5013" y="6596"/>
                  </a:lnTo>
                  <a:close/>
                  <a:moveTo>
                    <a:pt x="3727" y="6608"/>
                  </a:moveTo>
                  <a:lnTo>
                    <a:pt x="4120" y="6894"/>
                  </a:lnTo>
                  <a:lnTo>
                    <a:pt x="3727" y="7358"/>
                  </a:lnTo>
                  <a:lnTo>
                    <a:pt x="3727" y="6608"/>
                  </a:lnTo>
                  <a:close/>
                  <a:moveTo>
                    <a:pt x="4334" y="0"/>
                  </a:moveTo>
                  <a:cubicBezTo>
                    <a:pt x="3715" y="0"/>
                    <a:pt x="3143" y="226"/>
                    <a:pt x="2691" y="631"/>
                  </a:cubicBezTo>
                  <a:cubicBezTo>
                    <a:pt x="2250" y="1024"/>
                    <a:pt x="1953" y="1584"/>
                    <a:pt x="1869" y="2179"/>
                  </a:cubicBezTo>
                  <a:lnTo>
                    <a:pt x="1846" y="2370"/>
                  </a:lnTo>
                  <a:cubicBezTo>
                    <a:pt x="1560" y="2501"/>
                    <a:pt x="1369" y="2798"/>
                    <a:pt x="1369" y="3132"/>
                  </a:cubicBezTo>
                  <a:lnTo>
                    <a:pt x="1369" y="3251"/>
                  </a:lnTo>
                  <a:cubicBezTo>
                    <a:pt x="1369" y="3501"/>
                    <a:pt x="1488" y="3727"/>
                    <a:pt x="1655" y="3882"/>
                  </a:cubicBezTo>
                  <a:lnTo>
                    <a:pt x="1453" y="5537"/>
                  </a:lnTo>
                  <a:cubicBezTo>
                    <a:pt x="1453" y="5584"/>
                    <a:pt x="1476" y="5644"/>
                    <a:pt x="1500" y="5668"/>
                  </a:cubicBezTo>
                  <a:cubicBezTo>
                    <a:pt x="1536" y="5703"/>
                    <a:pt x="1572" y="5727"/>
                    <a:pt x="1631" y="5727"/>
                  </a:cubicBezTo>
                  <a:lnTo>
                    <a:pt x="3334" y="5727"/>
                  </a:lnTo>
                  <a:lnTo>
                    <a:pt x="3334" y="6168"/>
                  </a:lnTo>
                  <a:lnTo>
                    <a:pt x="1607" y="6715"/>
                  </a:lnTo>
                  <a:cubicBezTo>
                    <a:pt x="655" y="7025"/>
                    <a:pt x="0" y="7906"/>
                    <a:pt x="0" y="8918"/>
                  </a:cubicBezTo>
                  <a:lnTo>
                    <a:pt x="0" y="9835"/>
                  </a:lnTo>
                  <a:cubicBezTo>
                    <a:pt x="0" y="9930"/>
                    <a:pt x="72" y="10001"/>
                    <a:pt x="167" y="10001"/>
                  </a:cubicBezTo>
                  <a:lnTo>
                    <a:pt x="2262" y="10001"/>
                  </a:lnTo>
                  <a:cubicBezTo>
                    <a:pt x="2346" y="10001"/>
                    <a:pt x="2429" y="9930"/>
                    <a:pt x="2429" y="9835"/>
                  </a:cubicBezTo>
                  <a:cubicBezTo>
                    <a:pt x="2429" y="9751"/>
                    <a:pt x="2346" y="9680"/>
                    <a:pt x="2262" y="9680"/>
                  </a:cubicBezTo>
                  <a:lnTo>
                    <a:pt x="322" y="9680"/>
                  </a:lnTo>
                  <a:lnTo>
                    <a:pt x="322" y="8930"/>
                  </a:lnTo>
                  <a:cubicBezTo>
                    <a:pt x="322" y="8073"/>
                    <a:pt x="881" y="7323"/>
                    <a:pt x="1691" y="7061"/>
                  </a:cubicBezTo>
                  <a:lnTo>
                    <a:pt x="3322" y="6537"/>
                  </a:lnTo>
                  <a:lnTo>
                    <a:pt x="3322" y="7835"/>
                  </a:lnTo>
                  <a:cubicBezTo>
                    <a:pt x="3322" y="7906"/>
                    <a:pt x="3358" y="7966"/>
                    <a:pt x="3417" y="7989"/>
                  </a:cubicBezTo>
                  <a:cubicBezTo>
                    <a:pt x="3441" y="7989"/>
                    <a:pt x="3465" y="8013"/>
                    <a:pt x="3477" y="8013"/>
                  </a:cubicBezTo>
                  <a:cubicBezTo>
                    <a:pt x="3524" y="8013"/>
                    <a:pt x="3584" y="7989"/>
                    <a:pt x="3620" y="7954"/>
                  </a:cubicBezTo>
                  <a:lnTo>
                    <a:pt x="4298" y="7144"/>
                  </a:lnTo>
                  <a:lnTo>
                    <a:pt x="4989" y="7954"/>
                  </a:lnTo>
                  <a:cubicBezTo>
                    <a:pt x="5013" y="7989"/>
                    <a:pt x="5060" y="8013"/>
                    <a:pt x="5120" y="8013"/>
                  </a:cubicBezTo>
                  <a:cubicBezTo>
                    <a:pt x="5132" y="8013"/>
                    <a:pt x="5167" y="8013"/>
                    <a:pt x="5179" y="7989"/>
                  </a:cubicBezTo>
                  <a:cubicBezTo>
                    <a:pt x="5251" y="7966"/>
                    <a:pt x="5286" y="7906"/>
                    <a:pt x="5286" y="7835"/>
                  </a:cubicBezTo>
                  <a:lnTo>
                    <a:pt x="5286" y="6537"/>
                  </a:lnTo>
                  <a:lnTo>
                    <a:pt x="6906" y="7061"/>
                  </a:lnTo>
                  <a:cubicBezTo>
                    <a:pt x="7727" y="7323"/>
                    <a:pt x="8275" y="8073"/>
                    <a:pt x="8275" y="8930"/>
                  </a:cubicBezTo>
                  <a:lnTo>
                    <a:pt x="8275" y="9680"/>
                  </a:lnTo>
                  <a:lnTo>
                    <a:pt x="2917" y="9680"/>
                  </a:lnTo>
                  <a:cubicBezTo>
                    <a:pt x="2822" y="9680"/>
                    <a:pt x="2750" y="9751"/>
                    <a:pt x="2750" y="9835"/>
                  </a:cubicBezTo>
                  <a:cubicBezTo>
                    <a:pt x="2750" y="9930"/>
                    <a:pt x="2822" y="10001"/>
                    <a:pt x="2917" y="10001"/>
                  </a:cubicBezTo>
                  <a:lnTo>
                    <a:pt x="8513" y="10001"/>
                  </a:lnTo>
                  <a:cubicBezTo>
                    <a:pt x="8608" y="10001"/>
                    <a:pt x="8680" y="9930"/>
                    <a:pt x="8680" y="9835"/>
                  </a:cubicBezTo>
                  <a:lnTo>
                    <a:pt x="8680" y="8918"/>
                  </a:lnTo>
                  <a:cubicBezTo>
                    <a:pt x="8680" y="7906"/>
                    <a:pt x="8037" y="7013"/>
                    <a:pt x="7072" y="6715"/>
                  </a:cubicBezTo>
                  <a:lnTo>
                    <a:pt x="5346" y="6168"/>
                  </a:lnTo>
                  <a:lnTo>
                    <a:pt x="5346" y="6144"/>
                  </a:lnTo>
                  <a:cubicBezTo>
                    <a:pt x="5608" y="6061"/>
                    <a:pt x="5846" y="5930"/>
                    <a:pt x="6060" y="5727"/>
                  </a:cubicBezTo>
                  <a:lnTo>
                    <a:pt x="7037" y="5727"/>
                  </a:lnTo>
                  <a:cubicBezTo>
                    <a:pt x="7084" y="5727"/>
                    <a:pt x="7132" y="5715"/>
                    <a:pt x="7180" y="5668"/>
                  </a:cubicBezTo>
                  <a:cubicBezTo>
                    <a:pt x="7203" y="5644"/>
                    <a:pt x="7215" y="5584"/>
                    <a:pt x="7215" y="5537"/>
                  </a:cubicBezTo>
                  <a:lnTo>
                    <a:pt x="7025" y="3882"/>
                  </a:lnTo>
                  <a:cubicBezTo>
                    <a:pt x="7203" y="3739"/>
                    <a:pt x="7311" y="3501"/>
                    <a:pt x="7311" y="3251"/>
                  </a:cubicBezTo>
                  <a:lnTo>
                    <a:pt x="7311" y="3132"/>
                  </a:lnTo>
                  <a:cubicBezTo>
                    <a:pt x="7311" y="2798"/>
                    <a:pt x="7108" y="2501"/>
                    <a:pt x="6834" y="2370"/>
                  </a:cubicBezTo>
                  <a:lnTo>
                    <a:pt x="6799" y="2179"/>
                  </a:lnTo>
                  <a:cubicBezTo>
                    <a:pt x="6727" y="1548"/>
                    <a:pt x="6418" y="988"/>
                    <a:pt x="5941" y="584"/>
                  </a:cubicBezTo>
                  <a:cubicBezTo>
                    <a:pt x="5909" y="557"/>
                    <a:pt x="5870" y="545"/>
                    <a:pt x="5831" y="545"/>
                  </a:cubicBezTo>
                  <a:cubicBezTo>
                    <a:pt x="5783" y="545"/>
                    <a:pt x="5736" y="563"/>
                    <a:pt x="5703" y="596"/>
                  </a:cubicBezTo>
                  <a:cubicBezTo>
                    <a:pt x="5644" y="667"/>
                    <a:pt x="5656" y="774"/>
                    <a:pt x="5715" y="834"/>
                  </a:cubicBezTo>
                  <a:cubicBezTo>
                    <a:pt x="6132" y="1179"/>
                    <a:pt x="6382" y="1667"/>
                    <a:pt x="6465" y="2203"/>
                  </a:cubicBezTo>
                  <a:lnTo>
                    <a:pt x="6465" y="2262"/>
                  </a:lnTo>
                  <a:lnTo>
                    <a:pt x="6429" y="2262"/>
                  </a:lnTo>
                  <a:cubicBezTo>
                    <a:pt x="6334" y="2262"/>
                    <a:pt x="6263" y="2334"/>
                    <a:pt x="6263" y="2429"/>
                  </a:cubicBezTo>
                  <a:lnTo>
                    <a:pt x="6263" y="3905"/>
                  </a:lnTo>
                  <a:lnTo>
                    <a:pt x="6263" y="3917"/>
                  </a:lnTo>
                  <a:lnTo>
                    <a:pt x="6263" y="3929"/>
                  </a:lnTo>
                  <a:lnTo>
                    <a:pt x="6263" y="4382"/>
                  </a:lnTo>
                  <a:cubicBezTo>
                    <a:pt x="6263" y="4751"/>
                    <a:pt x="6132" y="5096"/>
                    <a:pt x="5894" y="5358"/>
                  </a:cubicBezTo>
                  <a:lnTo>
                    <a:pt x="5322" y="5358"/>
                  </a:lnTo>
                  <a:lnTo>
                    <a:pt x="5322" y="5310"/>
                  </a:lnTo>
                  <a:cubicBezTo>
                    <a:pt x="5894" y="4894"/>
                    <a:pt x="6239" y="4239"/>
                    <a:pt x="6239" y="3524"/>
                  </a:cubicBezTo>
                  <a:lnTo>
                    <a:pt x="6239" y="3072"/>
                  </a:lnTo>
                  <a:cubicBezTo>
                    <a:pt x="6239" y="2977"/>
                    <a:pt x="6168" y="2905"/>
                    <a:pt x="6072" y="2905"/>
                  </a:cubicBezTo>
                  <a:cubicBezTo>
                    <a:pt x="4596" y="2905"/>
                    <a:pt x="4096" y="1619"/>
                    <a:pt x="3929" y="869"/>
                  </a:cubicBezTo>
                  <a:cubicBezTo>
                    <a:pt x="3929" y="846"/>
                    <a:pt x="3917" y="834"/>
                    <a:pt x="3917" y="822"/>
                  </a:cubicBezTo>
                  <a:cubicBezTo>
                    <a:pt x="3889" y="720"/>
                    <a:pt x="3811" y="683"/>
                    <a:pt x="3755" y="683"/>
                  </a:cubicBezTo>
                  <a:cubicBezTo>
                    <a:pt x="3739" y="683"/>
                    <a:pt x="3725" y="686"/>
                    <a:pt x="3715" y="691"/>
                  </a:cubicBezTo>
                  <a:cubicBezTo>
                    <a:pt x="3655" y="703"/>
                    <a:pt x="3596" y="750"/>
                    <a:pt x="3584" y="810"/>
                  </a:cubicBezTo>
                  <a:cubicBezTo>
                    <a:pt x="3310" y="1679"/>
                    <a:pt x="2750" y="1953"/>
                    <a:pt x="2608" y="2012"/>
                  </a:cubicBezTo>
                  <a:cubicBezTo>
                    <a:pt x="2512" y="2012"/>
                    <a:pt x="2441" y="2084"/>
                    <a:pt x="2441" y="2179"/>
                  </a:cubicBezTo>
                  <a:lnTo>
                    <a:pt x="2441" y="3548"/>
                  </a:lnTo>
                  <a:cubicBezTo>
                    <a:pt x="2441" y="4239"/>
                    <a:pt x="2786" y="4918"/>
                    <a:pt x="3346" y="5334"/>
                  </a:cubicBezTo>
                  <a:lnTo>
                    <a:pt x="3346" y="5370"/>
                  </a:lnTo>
                  <a:lnTo>
                    <a:pt x="1846" y="5370"/>
                  </a:lnTo>
                  <a:lnTo>
                    <a:pt x="2012" y="4048"/>
                  </a:lnTo>
                  <a:cubicBezTo>
                    <a:pt x="2084" y="4060"/>
                    <a:pt x="2155" y="4084"/>
                    <a:pt x="2250" y="4084"/>
                  </a:cubicBezTo>
                  <a:cubicBezTo>
                    <a:pt x="2334" y="4084"/>
                    <a:pt x="2417" y="4001"/>
                    <a:pt x="2417" y="3917"/>
                  </a:cubicBezTo>
                  <a:lnTo>
                    <a:pt x="2417" y="2441"/>
                  </a:lnTo>
                  <a:cubicBezTo>
                    <a:pt x="2417" y="2358"/>
                    <a:pt x="2334" y="2274"/>
                    <a:pt x="2250" y="2274"/>
                  </a:cubicBezTo>
                  <a:lnTo>
                    <a:pt x="2215" y="2274"/>
                  </a:lnTo>
                  <a:lnTo>
                    <a:pt x="2215" y="2215"/>
                  </a:lnTo>
                  <a:cubicBezTo>
                    <a:pt x="2274" y="1703"/>
                    <a:pt x="2536" y="1227"/>
                    <a:pt x="2917" y="881"/>
                  </a:cubicBezTo>
                  <a:cubicBezTo>
                    <a:pt x="3310" y="536"/>
                    <a:pt x="3810" y="346"/>
                    <a:pt x="4334" y="346"/>
                  </a:cubicBezTo>
                  <a:cubicBezTo>
                    <a:pt x="4608" y="346"/>
                    <a:pt x="4894" y="405"/>
                    <a:pt x="5167" y="512"/>
                  </a:cubicBezTo>
                  <a:cubicBezTo>
                    <a:pt x="5187" y="518"/>
                    <a:pt x="5208" y="521"/>
                    <a:pt x="5229" y="521"/>
                  </a:cubicBezTo>
                  <a:cubicBezTo>
                    <a:pt x="5297" y="521"/>
                    <a:pt x="5366" y="490"/>
                    <a:pt x="5394" y="417"/>
                  </a:cubicBezTo>
                  <a:cubicBezTo>
                    <a:pt x="5417" y="334"/>
                    <a:pt x="5394" y="226"/>
                    <a:pt x="5298" y="191"/>
                  </a:cubicBezTo>
                  <a:cubicBezTo>
                    <a:pt x="4989" y="60"/>
                    <a:pt x="4679" y="0"/>
                    <a:pt x="4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2" name="Google Shape;14335;p79"/>
            <p:cNvSpPr/>
            <p:nvPr/>
          </p:nvSpPr>
          <p:spPr>
            <a:xfrm>
              <a:off x="1426826" y="2243648"/>
              <a:ext cx="10233" cy="11341"/>
            </a:xfrm>
            <a:custGeom>
              <a:avLst/>
              <a:gdLst/>
              <a:ahLst/>
              <a:cxnLst/>
              <a:rect l="l" t="t" r="r" b="b"/>
              <a:pathLst>
                <a:path w="323" h="358" extrusionOk="0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203"/>
                  </a:lnTo>
                  <a:cubicBezTo>
                    <a:pt x="1" y="286"/>
                    <a:pt x="72" y="358"/>
                    <a:pt x="156" y="358"/>
                  </a:cubicBezTo>
                  <a:cubicBezTo>
                    <a:pt x="251" y="358"/>
                    <a:pt x="322" y="286"/>
                    <a:pt x="322" y="203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" name="Google Shape;14336;p79"/>
            <p:cNvSpPr/>
            <p:nvPr/>
          </p:nvSpPr>
          <p:spPr>
            <a:xfrm>
              <a:off x="1426826" y="2262149"/>
              <a:ext cx="10233" cy="11341"/>
            </a:xfrm>
            <a:custGeom>
              <a:avLst/>
              <a:gdLst/>
              <a:ahLst/>
              <a:cxnLst/>
              <a:rect l="l" t="t" r="r" b="b"/>
              <a:pathLst>
                <a:path w="323" h="358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191"/>
                  </a:lnTo>
                  <a:cubicBezTo>
                    <a:pt x="1" y="286"/>
                    <a:pt x="72" y="357"/>
                    <a:pt x="156" y="357"/>
                  </a:cubicBezTo>
                  <a:cubicBezTo>
                    <a:pt x="251" y="357"/>
                    <a:pt x="322" y="286"/>
                    <a:pt x="322" y="191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4" name="Google Shape;14337;p79"/>
            <p:cNvSpPr/>
            <p:nvPr/>
          </p:nvSpPr>
          <p:spPr>
            <a:xfrm>
              <a:off x="1471336" y="2261389"/>
              <a:ext cx="63804" cy="30571"/>
            </a:xfrm>
            <a:custGeom>
              <a:avLst/>
              <a:gdLst/>
              <a:ahLst/>
              <a:cxnLst/>
              <a:rect l="l" t="t" r="r" b="b"/>
              <a:pathLst>
                <a:path w="2014" h="965" extrusionOk="0">
                  <a:moveTo>
                    <a:pt x="1596" y="322"/>
                  </a:moveTo>
                  <a:cubicBezTo>
                    <a:pt x="1644" y="322"/>
                    <a:pt x="1668" y="346"/>
                    <a:pt x="1668" y="393"/>
                  </a:cubicBezTo>
                  <a:lnTo>
                    <a:pt x="1668" y="560"/>
                  </a:lnTo>
                  <a:cubicBezTo>
                    <a:pt x="1668" y="607"/>
                    <a:pt x="1644" y="631"/>
                    <a:pt x="1596" y="631"/>
                  </a:cubicBezTo>
                  <a:lnTo>
                    <a:pt x="394" y="631"/>
                  </a:lnTo>
                  <a:cubicBezTo>
                    <a:pt x="346" y="631"/>
                    <a:pt x="310" y="607"/>
                    <a:pt x="310" y="560"/>
                  </a:cubicBezTo>
                  <a:lnTo>
                    <a:pt x="310" y="393"/>
                  </a:lnTo>
                  <a:cubicBezTo>
                    <a:pt x="310" y="346"/>
                    <a:pt x="346" y="322"/>
                    <a:pt x="394" y="322"/>
                  </a:cubicBezTo>
                  <a:close/>
                  <a:moveTo>
                    <a:pt x="406" y="0"/>
                  </a:moveTo>
                  <a:cubicBezTo>
                    <a:pt x="180" y="0"/>
                    <a:pt x="1" y="179"/>
                    <a:pt x="1" y="393"/>
                  </a:cubicBezTo>
                  <a:lnTo>
                    <a:pt x="1" y="560"/>
                  </a:lnTo>
                  <a:cubicBezTo>
                    <a:pt x="1" y="786"/>
                    <a:pt x="180" y="965"/>
                    <a:pt x="406" y="965"/>
                  </a:cubicBezTo>
                  <a:lnTo>
                    <a:pt x="1608" y="965"/>
                  </a:lnTo>
                  <a:cubicBezTo>
                    <a:pt x="1834" y="965"/>
                    <a:pt x="2013" y="786"/>
                    <a:pt x="2013" y="560"/>
                  </a:cubicBezTo>
                  <a:lnTo>
                    <a:pt x="2013" y="393"/>
                  </a:lnTo>
                  <a:cubicBezTo>
                    <a:pt x="2013" y="179"/>
                    <a:pt x="1834" y="0"/>
                    <a:pt x="1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5" name="Google Shape;14338;p79"/>
            <p:cNvSpPr/>
            <p:nvPr/>
          </p:nvSpPr>
          <p:spPr>
            <a:xfrm>
              <a:off x="1420807" y="2092788"/>
              <a:ext cx="22271" cy="36971"/>
            </a:xfrm>
            <a:custGeom>
              <a:avLst/>
              <a:gdLst/>
              <a:ahLst/>
              <a:cxnLst/>
              <a:rect l="l" t="t" r="r" b="b"/>
              <a:pathLst>
                <a:path w="703" h="1167" extrusionOk="0"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1000"/>
                  </a:lnTo>
                  <a:cubicBezTo>
                    <a:pt x="0" y="1096"/>
                    <a:pt x="84" y="1167"/>
                    <a:pt x="167" y="1167"/>
                  </a:cubicBezTo>
                  <a:lnTo>
                    <a:pt x="536" y="1167"/>
                  </a:lnTo>
                  <a:cubicBezTo>
                    <a:pt x="632" y="1167"/>
                    <a:pt x="703" y="1096"/>
                    <a:pt x="703" y="1000"/>
                  </a:cubicBezTo>
                  <a:cubicBezTo>
                    <a:pt x="703" y="893"/>
                    <a:pt x="620" y="822"/>
                    <a:pt x="524" y="822"/>
                  </a:cubicBezTo>
                  <a:lnTo>
                    <a:pt x="334" y="822"/>
                  </a:lnTo>
                  <a:lnTo>
                    <a:pt x="334" y="167"/>
                  </a:lnTo>
                  <a:cubicBezTo>
                    <a:pt x="334" y="84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sp>
        <p:nvSpPr>
          <p:cNvPr id="46" name="Google Shape;13176;p78"/>
          <p:cNvSpPr/>
          <p:nvPr/>
        </p:nvSpPr>
        <p:spPr>
          <a:xfrm>
            <a:off x="6653843" y="2446188"/>
            <a:ext cx="583799" cy="544081"/>
          </a:xfrm>
          <a:custGeom>
            <a:avLst/>
            <a:gdLst/>
            <a:ahLst/>
            <a:cxnLst/>
            <a:rect l="l" t="t" r="r" b="b"/>
            <a:pathLst>
              <a:path w="13038" h="11907" extrusionOk="0">
                <a:moveTo>
                  <a:pt x="6632" y="369"/>
                </a:moveTo>
                <a:cubicBezTo>
                  <a:pt x="6680" y="369"/>
                  <a:pt x="6704" y="405"/>
                  <a:pt x="6704" y="441"/>
                </a:cubicBezTo>
                <a:lnTo>
                  <a:pt x="6704" y="881"/>
                </a:lnTo>
                <a:cubicBezTo>
                  <a:pt x="6644" y="864"/>
                  <a:pt x="6582" y="855"/>
                  <a:pt x="6519" y="855"/>
                </a:cubicBezTo>
                <a:cubicBezTo>
                  <a:pt x="6457" y="855"/>
                  <a:pt x="6394" y="864"/>
                  <a:pt x="6335" y="881"/>
                </a:cubicBezTo>
                <a:lnTo>
                  <a:pt x="6335" y="441"/>
                </a:lnTo>
                <a:lnTo>
                  <a:pt x="6323" y="441"/>
                </a:lnTo>
                <a:cubicBezTo>
                  <a:pt x="6323" y="405"/>
                  <a:pt x="6347" y="369"/>
                  <a:pt x="6394" y="369"/>
                </a:cubicBezTo>
                <a:close/>
                <a:moveTo>
                  <a:pt x="6501" y="1251"/>
                </a:moveTo>
                <a:cubicBezTo>
                  <a:pt x="7061" y="1251"/>
                  <a:pt x="7275" y="2013"/>
                  <a:pt x="6763" y="2286"/>
                </a:cubicBezTo>
                <a:cubicBezTo>
                  <a:pt x="6692" y="2322"/>
                  <a:pt x="6585" y="2346"/>
                  <a:pt x="6501" y="2346"/>
                </a:cubicBezTo>
                <a:cubicBezTo>
                  <a:pt x="6204" y="2346"/>
                  <a:pt x="5954" y="2096"/>
                  <a:pt x="5954" y="1798"/>
                </a:cubicBezTo>
                <a:cubicBezTo>
                  <a:pt x="5954" y="1489"/>
                  <a:pt x="6204" y="1251"/>
                  <a:pt x="6501" y="1251"/>
                </a:cubicBezTo>
                <a:close/>
                <a:moveTo>
                  <a:pt x="2382" y="2429"/>
                </a:moveTo>
                <a:cubicBezTo>
                  <a:pt x="2560" y="2429"/>
                  <a:pt x="2703" y="2572"/>
                  <a:pt x="2703" y="2751"/>
                </a:cubicBezTo>
                <a:cubicBezTo>
                  <a:pt x="2703" y="2929"/>
                  <a:pt x="2560" y="3084"/>
                  <a:pt x="2382" y="3084"/>
                </a:cubicBezTo>
                <a:cubicBezTo>
                  <a:pt x="2215" y="3084"/>
                  <a:pt x="2048" y="2941"/>
                  <a:pt x="2048" y="2751"/>
                </a:cubicBezTo>
                <a:cubicBezTo>
                  <a:pt x="2048" y="2560"/>
                  <a:pt x="2203" y="2429"/>
                  <a:pt x="2382" y="2429"/>
                </a:cubicBezTo>
                <a:close/>
                <a:moveTo>
                  <a:pt x="10657" y="2429"/>
                </a:moveTo>
                <a:cubicBezTo>
                  <a:pt x="10835" y="2429"/>
                  <a:pt x="10978" y="2572"/>
                  <a:pt x="10978" y="2751"/>
                </a:cubicBezTo>
                <a:cubicBezTo>
                  <a:pt x="10978" y="2929"/>
                  <a:pt x="10835" y="3084"/>
                  <a:pt x="10657" y="3084"/>
                </a:cubicBezTo>
                <a:cubicBezTo>
                  <a:pt x="10478" y="3084"/>
                  <a:pt x="10323" y="2941"/>
                  <a:pt x="10323" y="2751"/>
                </a:cubicBezTo>
                <a:cubicBezTo>
                  <a:pt x="10323" y="2560"/>
                  <a:pt x="10478" y="2429"/>
                  <a:pt x="10657" y="2429"/>
                </a:cubicBezTo>
                <a:close/>
                <a:moveTo>
                  <a:pt x="2477" y="3441"/>
                </a:moveTo>
                <a:lnTo>
                  <a:pt x="3715" y="6025"/>
                </a:lnTo>
                <a:lnTo>
                  <a:pt x="1024" y="6025"/>
                </a:lnTo>
                <a:lnTo>
                  <a:pt x="2239" y="3441"/>
                </a:lnTo>
                <a:cubicBezTo>
                  <a:pt x="2275" y="3447"/>
                  <a:pt x="2316" y="3450"/>
                  <a:pt x="2358" y="3450"/>
                </a:cubicBezTo>
                <a:cubicBezTo>
                  <a:pt x="2400" y="3450"/>
                  <a:pt x="2441" y="3447"/>
                  <a:pt x="2477" y="3441"/>
                </a:cubicBezTo>
                <a:close/>
                <a:moveTo>
                  <a:pt x="10776" y="3441"/>
                </a:moveTo>
                <a:lnTo>
                  <a:pt x="11990" y="6025"/>
                </a:lnTo>
                <a:lnTo>
                  <a:pt x="9299" y="6025"/>
                </a:lnTo>
                <a:lnTo>
                  <a:pt x="10538" y="3441"/>
                </a:lnTo>
                <a:cubicBezTo>
                  <a:pt x="10573" y="3447"/>
                  <a:pt x="10612" y="3450"/>
                  <a:pt x="10652" y="3450"/>
                </a:cubicBezTo>
                <a:cubicBezTo>
                  <a:pt x="10692" y="3450"/>
                  <a:pt x="10734" y="3447"/>
                  <a:pt x="10776" y="3441"/>
                </a:cubicBezTo>
                <a:close/>
                <a:moveTo>
                  <a:pt x="4251" y="6418"/>
                </a:moveTo>
                <a:cubicBezTo>
                  <a:pt x="4322" y="6418"/>
                  <a:pt x="4382" y="6477"/>
                  <a:pt x="4382" y="6549"/>
                </a:cubicBezTo>
                <a:lnTo>
                  <a:pt x="4382" y="6668"/>
                </a:lnTo>
                <a:cubicBezTo>
                  <a:pt x="4382" y="6739"/>
                  <a:pt x="4322" y="6799"/>
                  <a:pt x="4251" y="6799"/>
                </a:cubicBezTo>
                <a:lnTo>
                  <a:pt x="501" y="6799"/>
                </a:lnTo>
                <a:cubicBezTo>
                  <a:pt x="429" y="6799"/>
                  <a:pt x="370" y="6739"/>
                  <a:pt x="370" y="6668"/>
                </a:cubicBezTo>
                <a:lnTo>
                  <a:pt x="370" y="6549"/>
                </a:lnTo>
                <a:cubicBezTo>
                  <a:pt x="370" y="6477"/>
                  <a:pt x="429" y="6418"/>
                  <a:pt x="501" y="6418"/>
                </a:cubicBezTo>
                <a:close/>
                <a:moveTo>
                  <a:pt x="12526" y="6418"/>
                </a:moveTo>
                <a:cubicBezTo>
                  <a:pt x="12597" y="6418"/>
                  <a:pt x="12657" y="6477"/>
                  <a:pt x="12657" y="6549"/>
                </a:cubicBezTo>
                <a:lnTo>
                  <a:pt x="12657" y="6668"/>
                </a:lnTo>
                <a:cubicBezTo>
                  <a:pt x="12657" y="6739"/>
                  <a:pt x="12597" y="6799"/>
                  <a:pt x="12526" y="6799"/>
                </a:cubicBezTo>
                <a:lnTo>
                  <a:pt x="8775" y="6799"/>
                </a:lnTo>
                <a:cubicBezTo>
                  <a:pt x="8704" y="6799"/>
                  <a:pt x="8644" y="6739"/>
                  <a:pt x="8644" y="6668"/>
                </a:cubicBezTo>
                <a:lnTo>
                  <a:pt x="8644" y="6549"/>
                </a:lnTo>
                <a:cubicBezTo>
                  <a:pt x="8644" y="6477"/>
                  <a:pt x="8704" y="6418"/>
                  <a:pt x="8775" y="6418"/>
                </a:cubicBezTo>
                <a:close/>
                <a:moveTo>
                  <a:pt x="3715" y="7168"/>
                </a:moveTo>
                <a:cubicBezTo>
                  <a:pt x="3525" y="7787"/>
                  <a:pt x="2953" y="8228"/>
                  <a:pt x="2298" y="8228"/>
                </a:cubicBezTo>
                <a:cubicBezTo>
                  <a:pt x="1644" y="8228"/>
                  <a:pt x="1084" y="7799"/>
                  <a:pt x="905" y="7168"/>
                </a:cubicBezTo>
                <a:close/>
                <a:moveTo>
                  <a:pt x="12145" y="7168"/>
                </a:moveTo>
                <a:cubicBezTo>
                  <a:pt x="11942" y="7787"/>
                  <a:pt x="11383" y="8228"/>
                  <a:pt x="10728" y="8228"/>
                </a:cubicBezTo>
                <a:cubicBezTo>
                  <a:pt x="10073" y="8228"/>
                  <a:pt x="9502" y="7799"/>
                  <a:pt x="9323" y="7168"/>
                </a:cubicBezTo>
                <a:close/>
                <a:moveTo>
                  <a:pt x="7942" y="10371"/>
                </a:moveTo>
                <a:cubicBezTo>
                  <a:pt x="8013" y="10371"/>
                  <a:pt x="8073" y="10430"/>
                  <a:pt x="8073" y="10502"/>
                </a:cubicBezTo>
                <a:lnTo>
                  <a:pt x="8073" y="10764"/>
                </a:lnTo>
                <a:lnTo>
                  <a:pt x="4918" y="10764"/>
                </a:lnTo>
                <a:lnTo>
                  <a:pt x="4918" y="10502"/>
                </a:lnTo>
                <a:cubicBezTo>
                  <a:pt x="4918" y="10430"/>
                  <a:pt x="4977" y="10371"/>
                  <a:pt x="5049" y="10371"/>
                </a:cubicBezTo>
                <a:close/>
                <a:moveTo>
                  <a:pt x="6382" y="0"/>
                </a:moveTo>
                <a:cubicBezTo>
                  <a:pt x="6132" y="0"/>
                  <a:pt x="5930" y="203"/>
                  <a:pt x="5930" y="441"/>
                </a:cubicBezTo>
                <a:lnTo>
                  <a:pt x="5930" y="1060"/>
                </a:lnTo>
                <a:cubicBezTo>
                  <a:pt x="5692" y="1251"/>
                  <a:pt x="5549" y="1536"/>
                  <a:pt x="5561" y="1858"/>
                </a:cubicBezTo>
                <a:lnTo>
                  <a:pt x="3703" y="2370"/>
                </a:lnTo>
                <a:cubicBezTo>
                  <a:pt x="3477" y="2429"/>
                  <a:pt x="3251" y="2465"/>
                  <a:pt x="3037" y="2501"/>
                </a:cubicBezTo>
                <a:cubicBezTo>
                  <a:pt x="2929" y="2227"/>
                  <a:pt x="2679" y="2036"/>
                  <a:pt x="2382" y="2036"/>
                </a:cubicBezTo>
                <a:cubicBezTo>
                  <a:pt x="1989" y="2036"/>
                  <a:pt x="1679" y="2346"/>
                  <a:pt x="1679" y="2739"/>
                </a:cubicBezTo>
                <a:cubicBezTo>
                  <a:pt x="1679" y="2941"/>
                  <a:pt x="1763" y="3132"/>
                  <a:pt x="1917" y="3275"/>
                </a:cubicBezTo>
                <a:lnTo>
                  <a:pt x="608" y="6025"/>
                </a:lnTo>
                <a:lnTo>
                  <a:pt x="501" y="6025"/>
                </a:lnTo>
                <a:cubicBezTo>
                  <a:pt x="215" y="6025"/>
                  <a:pt x="1" y="6251"/>
                  <a:pt x="1" y="6525"/>
                </a:cubicBezTo>
                <a:lnTo>
                  <a:pt x="1" y="6644"/>
                </a:lnTo>
                <a:cubicBezTo>
                  <a:pt x="1" y="6930"/>
                  <a:pt x="215" y="7156"/>
                  <a:pt x="501" y="7156"/>
                </a:cubicBezTo>
                <a:cubicBezTo>
                  <a:pt x="691" y="7989"/>
                  <a:pt x="1441" y="8585"/>
                  <a:pt x="2298" y="8585"/>
                </a:cubicBezTo>
                <a:cubicBezTo>
                  <a:pt x="3168" y="8585"/>
                  <a:pt x="3906" y="7978"/>
                  <a:pt x="4108" y="7156"/>
                </a:cubicBezTo>
                <a:lnTo>
                  <a:pt x="4251" y="7156"/>
                </a:lnTo>
                <a:cubicBezTo>
                  <a:pt x="4537" y="7156"/>
                  <a:pt x="4763" y="6930"/>
                  <a:pt x="4763" y="6644"/>
                </a:cubicBezTo>
                <a:lnTo>
                  <a:pt x="4763" y="6525"/>
                </a:lnTo>
                <a:cubicBezTo>
                  <a:pt x="4763" y="6251"/>
                  <a:pt x="4537" y="6025"/>
                  <a:pt x="4251" y="6025"/>
                </a:cubicBezTo>
                <a:lnTo>
                  <a:pt x="4144" y="6025"/>
                </a:lnTo>
                <a:lnTo>
                  <a:pt x="2834" y="3275"/>
                </a:lnTo>
                <a:cubicBezTo>
                  <a:pt x="2953" y="3167"/>
                  <a:pt x="3037" y="3036"/>
                  <a:pt x="3060" y="2870"/>
                </a:cubicBezTo>
                <a:cubicBezTo>
                  <a:pt x="3310" y="2846"/>
                  <a:pt x="3549" y="2798"/>
                  <a:pt x="3787" y="2727"/>
                </a:cubicBezTo>
                <a:lnTo>
                  <a:pt x="5656" y="2215"/>
                </a:lnTo>
                <a:cubicBezTo>
                  <a:pt x="5716" y="2346"/>
                  <a:pt x="5811" y="2453"/>
                  <a:pt x="5918" y="2548"/>
                </a:cubicBezTo>
                <a:lnTo>
                  <a:pt x="5918" y="10002"/>
                </a:lnTo>
                <a:lnTo>
                  <a:pt x="5037" y="10002"/>
                </a:lnTo>
                <a:cubicBezTo>
                  <a:pt x="4763" y="10002"/>
                  <a:pt x="4537" y="10228"/>
                  <a:pt x="4537" y="10502"/>
                </a:cubicBezTo>
                <a:lnTo>
                  <a:pt x="4537" y="10776"/>
                </a:lnTo>
                <a:cubicBezTo>
                  <a:pt x="4299" y="10823"/>
                  <a:pt x="4120" y="11026"/>
                  <a:pt x="4120" y="11276"/>
                </a:cubicBezTo>
                <a:lnTo>
                  <a:pt x="4120" y="11395"/>
                </a:lnTo>
                <a:cubicBezTo>
                  <a:pt x="4120" y="11680"/>
                  <a:pt x="4346" y="11907"/>
                  <a:pt x="4620" y="11907"/>
                </a:cubicBezTo>
                <a:lnTo>
                  <a:pt x="6049" y="11907"/>
                </a:lnTo>
                <a:cubicBezTo>
                  <a:pt x="6156" y="11907"/>
                  <a:pt x="6251" y="11811"/>
                  <a:pt x="6251" y="11704"/>
                </a:cubicBezTo>
                <a:cubicBezTo>
                  <a:pt x="6251" y="11609"/>
                  <a:pt x="6156" y="11514"/>
                  <a:pt x="6049" y="11514"/>
                </a:cubicBezTo>
                <a:lnTo>
                  <a:pt x="4620" y="11514"/>
                </a:lnTo>
                <a:cubicBezTo>
                  <a:pt x="4549" y="11514"/>
                  <a:pt x="4489" y="11454"/>
                  <a:pt x="4489" y="11383"/>
                </a:cubicBezTo>
                <a:lnTo>
                  <a:pt x="4489" y="11264"/>
                </a:lnTo>
                <a:cubicBezTo>
                  <a:pt x="4489" y="11192"/>
                  <a:pt x="4549" y="11133"/>
                  <a:pt x="4620" y="11133"/>
                </a:cubicBezTo>
                <a:lnTo>
                  <a:pt x="8371" y="11133"/>
                </a:lnTo>
                <a:cubicBezTo>
                  <a:pt x="8454" y="11133"/>
                  <a:pt x="8513" y="11192"/>
                  <a:pt x="8513" y="11264"/>
                </a:cubicBezTo>
                <a:lnTo>
                  <a:pt x="8513" y="11383"/>
                </a:lnTo>
                <a:cubicBezTo>
                  <a:pt x="8513" y="11454"/>
                  <a:pt x="8454" y="11514"/>
                  <a:pt x="8371" y="11514"/>
                </a:cubicBezTo>
                <a:lnTo>
                  <a:pt x="6930" y="11514"/>
                </a:lnTo>
                <a:cubicBezTo>
                  <a:pt x="6823" y="11514"/>
                  <a:pt x="6739" y="11609"/>
                  <a:pt x="6739" y="11704"/>
                </a:cubicBezTo>
                <a:cubicBezTo>
                  <a:pt x="6739" y="11811"/>
                  <a:pt x="6823" y="11907"/>
                  <a:pt x="6930" y="11907"/>
                </a:cubicBezTo>
                <a:lnTo>
                  <a:pt x="8371" y="11907"/>
                </a:lnTo>
                <a:cubicBezTo>
                  <a:pt x="8656" y="11907"/>
                  <a:pt x="8883" y="11680"/>
                  <a:pt x="8883" y="11395"/>
                </a:cubicBezTo>
                <a:lnTo>
                  <a:pt x="8883" y="11276"/>
                </a:lnTo>
                <a:cubicBezTo>
                  <a:pt x="8883" y="11026"/>
                  <a:pt x="8692" y="10799"/>
                  <a:pt x="8454" y="10776"/>
                </a:cubicBezTo>
                <a:lnTo>
                  <a:pt x="8454" y="10502"/>
                </a:lnTo>
                <a:cubicBezTo>
                  <a:pt x="8454" y="10228"/>
                  <a:pt x="8228" y="10002"/>
                  <a:pt x="7942" y="10002"/>
                </a:cubicBezTo>
                <a:lnTo>
                  <a:pt x="7061" y="10002"/>
                </a:lnTo>
                <a:lnTo>
                  <a:pt x="7061" y="7049"/>
                </a:lnTo>
                <a:cubicBezTo>
                  <a:pt x="7061" y="6954"/>
                  <a:pt x="6978" y="6858"/>
                  <a:pt x="6870" y="6858"/>
                </a:cubicBezTo>
                <a:cubicBezTo>
                  <a:pt x="6763" y="6858"/>
                  <a:pt x="6680" y="6954"/>
                  <a:pt x="6680" y="7049"/>
                </a:cubicBezTo>
                <a:lnTo>
                  <a:pt x="6680" y="10002"/>
                </a:lnTo>
                <a:lnTo>
                  <a:pt x="6311" y="10002"/>
                </a:lnTo>
                <a:lnTo>
                  <a:pt x="6311" y="2727"/>
                </a:lnTo>
                <a:cubicBezTo>
                  <a:pt x="6370" y="2739"/>
                  <a:pt x="6430" y="2745"/>
                  <a:pt x="6491" y="2745"/>
                </a:cubicBezTo>
                <a:cubicBezTo>
                  <a:pt x="6552" y="2745"/>
                  <a:pt x="6614" y="2739"/>
                  <a:pt x="6680" y="2727"/>
                </a:cubicBezTo>
                <a:lnTo>
                  <a:pt x="6680" y="6156"/>
                </a:lnTo>
                <a:cubicBezTo>
                  <a:pt x="6680" y="6263"/>
                  <a:pt x="6763" y="6358"/>
                  <a:pt x="6870" y="6358"/>
                </a:cubicBezTo>
                <a:cubicBezTo>
                  <a:pt x="6978" y="6358"/>
                  <a:pt x="7061" y="6263"/>
                  <a:pt x="7061" y="6156"/>
                </a:cubicBezTo>
                <a:lnTo>
                  <a:pt x="7061" y="2548"/>
                </a:lnTo>
                <a:cubicBezTo>
                  <a:pt x="7180" y="2453"/>
                  <a:pt x="7275" y="2346"/>
                  <a:pt x="7335" y="2215"/>
                </a:cubicBezTo>
                <a:lnTo>
                  <a:pt x="9228" y="2739"/>
                </a:lnTo>
                <a:cubicBezTo>
                  <a:pt x="9466" y="2798"/>
                  <a:pt x="9716" y="2858"/>
                  <a:pt x="9954" y="2882"/>
                </a:cubicBezTo>
                <a:cubicBezTo>
                  <a:pt x="9978" y="3048"/>
                  <a:pt x="10073" y="3179"/>
                  <a:pt x="10180" y="3287"/>
                </a:cubicBezTo>
                <a:lnTo>
                  <a:pt x="8871" y="6037"/>
                </a:lnTo>
                <a:lnTo>
                  <a:pt x="8764" y="6037"/>
                </a:lnTo>
                <a:cubicBezTo>
                  <a:pt x="8478" y="6037"/>
                  <a:pt x="8252" y="6263"/>
                  <a:pt x="8252" y="6549"/>
                </a:cubicBezTo>
                <a:lnTo>
                  <a:pt x="8252" y="6668"/>
                </a:lnTo>
                <a:cubicBezTo>
                  <a:pt x="8252" y="6954"/>
                  <a:pt x="8478" y="7168"/>
                  <a:pt x="8764" y="7168"/>
                </a:cubicBezTo>
                <a:lnTo>
                  <a:pt x="8906" y="7168"/>
                </a:lnTo>
                <a:cubicBezTo>
                  <a:pt x="9109" y="8001"/>
                  <a:pt x="9847" y="8597"/>
                  <a:pt x="10716" y="8597"/>
                </a:cubicBezTo>
                <a:cubicBezTo>
                  <a:pt x="11573" y="8597"/>
                  <a:pt x="12323" y="7989"/>
                  <a:pt x="12514" y="7168"/>
                </a:cubicBezTo>
                <a:cubicBezTo>
                  <a:pt x="12800" y="7168"/>
                  <a:pt x="13014" y="6954"/>
                  <a:pt x="13014" y="6668"/>
                </a:cubicBezTo>
                <a:lnTo>
                  <a:pt x="13014" y="6549"/>
                </a:lnTo>
                <a:cubicBezTo>
                  <a:pt x="13038" y="6263"/>
                  <a:pt x="12812" y="6025"/>
                  <a:pt x="12526" y="6025"/>
                </a:cubicBezTo>
                <a:lnTo>
                  <a:pt x="12419" y="6025"/>
                </a:lnTo>
                <a:lnTo>
                  <a:pt x="11109" y="3275"/>
                </a:lnTo>
                <a:cubicBezTo>
                  <a:pt x="11264" y="3144"/>
                  <a:pt x="11347" y="2965"/>
                  <a:pt x="11347" y="2739"/>
                </a:cubicBezTo>
                <a:cubicBezTo>
                  <a:pt x="11347" y="2346"/>
                  <a:pt x="11038" y="2036"/>
                  <a:pt x="10657" y="2036"/>
                </a:cubicBezTo>
                <a:cubicBezTo>
                  <a:pt x="10359" y="2036"/>
                  <a:pt x="10097" y="2227"/>
                  <a:pt x="10002" y="2501"/>
                </a:cubicBezTo>
                <a:cubicBezTo>
                  <a:pt x="9776" y="2465"/>
                  <a:pt x="9549" y="2429"/>
                  <a:pt x="9323" y="2370"/>
                </a:cubicBezTo>
                <a:lnTo>
                  <a:pt x="7442" y="1846"/>
                </a:lnTo>
                <a:cubicBezTo>
                  <a:pt x="7454" y="1536"/>
                  <a:pt x="7323" y="1239"/>
                  <a:pt x="7061" y="1060"/>
                </a:cubicBezTo>
                <a:lnTo>
                  <a:pt x="7061" y="441"/>
                </a:lnTo>
                <a:cubicBezTo>
                  <a:pt x="7061" y="191"/>
                  <a:pt x="6859" y="0"/>
                  <a:pt x="6620" y="0"/>
                </a:cubicBezTo>
                <a:close/>
              </a:path>
            </a:pathLst>
          </a:custGeom>
          <a:solidFill>
            <a:srgbClr val="A6FA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2462;p33"/>
          <p:cNvSpPr/>
          <p:nvPr/>
        </p:nvSpPr>
        <p:spPr>
          <a:xfrm>
            <a:off x="0" y="1711681"/>
            <a:ext cx="11388280" cy="2173538"/>
          </a:xfrm>
          <a:custGeom>
            <a:avLst/>
            <a:gdLst/>
            <a:ahLst/>
            <a:cxnLst/>
            <a:rect l="l" t="t" r="r" b="b"/>
            <a:pathLst>
              <a:path w="284961" h="67722" extrusionOk="0">
                <a:moveTo>
                  <a:pt x="2858" y="0"/>
                </a:moveTo>
                <a:cubicBezTo>
                  <a:pt x="1915" y="0"/>
                  <a:pt x="943" y="30"/>
                  <a:pt x="0" y="122"/>
                </a:cubicBezTo>
                <a:lnTo>
                  <a:pt x="0" y="11155"/>
                </a:lnTo>
                <a:cubicBezTo>
                  <a:pt x="943" y="11034"/>
                  <a:pt x="1915" y="10973"/>
                  <a:pt x="2858" y="10973"/>
                </a:cubicBezTo>
                <a:cubicBezTo>
                  <a:pt x="15411" y="10973"/>
                  <a:pt x="25594" y="21125"/>
                  <a:pt x="25594" y="33678"/>
                </a:cubicBezTo>
                <a:cubicBezTo>
                  <a:pt x="25594" y="52281"/>
                  <a:pt x="40700" y="67357"/>
                  <a:pt x="59302" y="67357"/>
                </a:cubicBezTo>
                <a:cubicBezTo>
                  <a:pt x="77905" y="67357"/>
                  <a:pt x="92981" y="52281"/>
                  <a:pt x="92981" y="33678"/>
                </a:cubicBezTo>
                <a:cubicBezTo>
                  <a:pt x="93133" y="21247"/>
                  <a:pt x="103255" y="11246"/>
                  <a:pt x="115717" y="11246"/>
                </a:cubicBezTo>
                <a:cubicBezTo>
                  <a:pt x="128149" y="11246"/>
                  <a:pt x="138270" y="21247"/>
                  <a:pt x="138453" y="33678"/>
                </a:cubicBezTo>
                <a:cubicBezTo>
                  <a:pt x="138240" y="52433"/>
                  <a:pt x="153377" y="67722"/>
                  <a:pt x="172131" y="67722"/>
                </a:cubicBezTo>
                <a:cubicBezTo>
                  <a:pt x="190885" y="67722"/>
                  <a:pt x="206022" y="52433"/>
                  <a:pt x="205810" y="33678"/>
                </a:cubicBezTo>
                <a:cubicBezTo>
                  <a:pt x="205962" y="21247"/>
                  <a:pt x="216114" y="11246"/>
                  <a:pt x="228546" y="11246"/>
                </a:cubicBezTo>
                <a:cubicBezTo>
                  <a:pt x="240978" y="11246"/>
                  <a:pt x="251099" y="21247"/>
                  <a:pt x="251282" y="33678"/>
                </a:cubicBezTo>
                <a:cubicBezTo>
                  <a:pt x="251282" y="52281"/>
                  <a:pt x="266358" y="67357"/>
                  <a:pt x="284960" y="67387"/>
                </a:cubicBezTo>
                <a:lnTo>
                  <a:pt x="284960" y="56414"/>
                </a:lnTo>
                <a:cubicBezTo>
                  <a:pt x="272407" y="56414"/>
                  <a:pt x="262224" y="46232"/>
                  <a:pt x="262224" y="33678"/>
                </a:cubicBezTo>
                <a:cubicBezTo>
                  <a:pt x="262042" y="15228"/>
                  <a:pt x="246996" y="365"/>
                  <a:pt x="228546" y="365"/>
                </a:cubicBezTo>
                <a:cubicBezTo>
                  <a:pt x="210065" y="365"/>
                  <a:pt x="195050" y="15228"/>
                  <a:pt x="194837" y="33678"/>
                </a:cubicBezTo>
                <a:cubicBezTo>
                  <a:pt x="195019" y="46353"/>
                  <a:pt x="184806" y="56718"/>
                  <a:pt x="172131" y="56718"/>
                </a:cubicBezTo>
                <a:cubicBezTo>
                  <a:pt x="159456" y="56718"/>
                  <a:pt x="149213" y="46353"/>
                  <a:pt x="149395" y="33678"/>
                </a:cubicBezTo>
                <a:cubicBezTo>
                  <a:pt x="149183" y="15228"/>
                  <a:pt x="134167" y="365"/>
                  <a:pt x="115717" y="365"/>
                </a:cubicBezTo>
                <a:cubicBezTo>
                  <a:pt x="97236" y="365"/>
                  <a:pt x="82221" y="15228"/>
                  <a:pt x="82008" y="33678"/>
                </a:cubicBezTo>
                <a:cubicBezTo>
                  <a:pt x="82008" y="46232"/>
                  <a:pt x="71825" y="56414"/>
                  <a:pt x="59302" y="56414"/>
                </a:cubicBezTo>
                <a:cubicBezTo>
                  <a:pt x="46749" y="56414"/>
                  <a:pt x="36566" y="46232"/>
                  <a:pt x="36566" y="33678"/>
                </a:cubicBezTo>
                <a:cubicBezTo>
                  <a:pt x="36536" y="15076"/>
                  <a:pt x="21460" y="30"/>
                  <a:pt x="285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2465;p33"/>
          <p:cNvSpPr/>
          <p:nvPr/>
        </p:nvSpPr>
        <p:spPr>
          <a:xfrm>
            <a:off x="1704618" y="1797881"/>
            <a:ext cx="1422469" cy="291300"/>
          </a:xfrm>
          <a:prstGeom prst="roundRect">
            <a:avLst>
              <a:gd name="adj" fmla="val 50000"/>
            </a:avLst>
          </a:prstGeom>
          <a:solidFill>
            <a:srgbClr val="1F1C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bg-BG" b="1">
                <a:solidFill>
                  <a:schemeClr val="bg1"/>
                </a:solidFill>
              </a:rPr>
              <a:t>Шифроване</a:t>
            </a:r>
          </a:p>
        </p:txBody>
      </p:sp>
      <p:sp>
        <p:nvSpPr>
          <p:cNvPr id="103" name="Google Shape;2465;p33"/>
          <p:cNvSpPr/>
          <p:nvPr/>
        </p:nvSpPr>
        <p:spPr>
          <a:xfrm>
            <a:off x="3654025" y="3249889"/>
            <a:ext cx="1835949" cy="291300"/>
          </a:xfrm>
          <a:prstGeom prst="roundRect">
            <a:avLst>
              <a:gd name="adj" fmla="val 50000"/>
            </a:avLst>
          </a:prstGeom>
          <a:solidFill>
            <a:srgbClr val="1F1C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bg-BG" b="1">
                <a:solidFill>
                  <a:schemeClr val="bg1"/>
                </a:solidFill>
              </a:rPr>
              <a:t>Удостоверяване</a:t>
            </a:r>
          </a:p>
        </p:txBody>
      </p:sp>
      <p:sp>
        <p:nvSpPr>
          <p:cNvPr id="104" name="Google Shape;2465;p33"/>
          <p:cNvSpPr/>
          <p:nvPr/>
        </p:nvSpPr>
        <p:spPr>
          <a:xfrm>
            <a:off x="6027767" y="1578421"/>
            <a:ext cx="1835949" cy="624674"/>
          </a:xfrm>
          <a:prstGeom prst="roundRect">
            <a:avLst>
              <a:gd name="adj" fmla="val 50000"/>
            </a:avLst>
          </a:prstGeom>
          <a:solidFill>
            <a:srgbClr val="1F1C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bg-BG" b="1">
                <a:solidFill>
                  <a:schemeClr val="bg1"/>
                </a:solidFill>
              </a:rPr>
              <a:t>Осигурява цялост на данните</a:t>
            </a:r>
          </a:p>
        </p:txBody>
      </p:sp>
    </p:spTree>
    <p:extLst>
      <p:ext uri="{BB962C8B-B14F-4D97-AF65-F5344CB8AC3E}">
        <p14:creationId xmlns:p14="http://schemas.microsoft.com/office/powerpoint/2010/main" val="1428976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331;p32"/>
          <p:cNvSpPr/>
          <p:nvPr/>
        </p:nvSpPr>
        <p:spPr>
          <a:xfrm rot="20257532">
            <a:off x="-114207" y="2828397"/>
            <a:ext cx="2210640" cy="2801407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331;p32"/>
          <p:cNvSpPr/>
          <p:nvPr/>
        </p:nvSpPr>
        <p:spPr>
          <a:xfrm rot="14731884">
            <a:off x="7115070" y="-77761"/>
            <a:ext cx="2210640" cy="2801407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0" name="Google Shape;1870;p46"/>
          <p:cNvGrpSpPr/>
          <p:nvPr/>
        </p:nvGrpSpPr>
        <p:grpSpPr>
          <a:xfrm>
            <a:off x="3851609" y="2585457"/>
            <a:ext cx="1605107" cy="331361"/>
            <a:chOff x="4808316" y="2800065"/>
            <a:chExt cx="1999386" cy="412910"/>
          </a:xfrm>
        </p:grpSpPr>
        <p:sp>
          <p:nvSpPr>
            <p:cNvPr id="1871" name="Google Shape;1871;p46"/>
            <p:cNvSpPr/>
            <p:nvPr/>
          </p:nvSpPr>
          <p:spPr>
            <a:xfrm>
              <a:off x="4849302" y="3079475"/>
              <a:ext cx="1958400" cy="133500"/>
            </a:xfrm>
            <a:prstGeom prst="rect">
              <a:avLst/>
            </a:pr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72" name="Google Shape;1872;p46"/>
            <p:cNvGrpSpPr/>
            <p:nvPr/>
          </p:nvGrpSpPr>
          <p:grpSpPr>
            <a:xfrm>
              <a:off x="4808316" y="2800065"/>
              <a:ext cx="92400" cy="411825"/>
              <a:chOff x="845575" y="2563700"/>
              <a:chExt cx="92400" cy="411825"/>
            </a:xfrm>
          </p:grpSpPr>
          <p:cxnSp>
            <p:nvCxnSpPr>
              <p:cNvPr id="1873" name="Google Shape;1873;p46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874" name="Google Shape;1874;p46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1875" name="Google Shape;1875;p46"/>
          <p:cNvCxnSpPr/>
          <p:nvPr/>
        </p:nvCxnSpPr>
        <p:spPr>
          <a:xfrm>
            <a:off x="7343380" y="2627641"/>
            <a:ext cx="0" cy="2883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76" name="Google Shape;1876;p46"/>
          <p:cNvSpPr/>
          <p:nvPr/>
        </p:nvSpPr>
        <p:spPr>
          <a:xfrm>
            <a:off x="7306290" y="2585568"/>
            <a:ext cx="74400" cy="744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7" name="Google Shape;1877;p46"/>
          <p:cNvGrpSpPr/>
          <p:nvPr/>
        </p:nvGrpSpPr>
        <p:grpSpPr>
          <a:xfrm>
            <a:off x="698809" y="2585568"/>
            <a:ext cx="1613743" cy="331781"/>
            <a:chOff x="803163" y="1111974"/>
            <a:chExt cx="591158" cy="121545"/>
          </a:xfrm>
        </p:grpSpPr>
        <p:grpSp>
          <p:nvGrpSpPr>
            <p:cNvPr id="1878" name="Google Shape;1878;p46"/>
            <p:cNvGrpSpPr/>
            <p:nvPr/>
          </p:nvGrpSpPr>
          <p:grpSpPr>
            <a:xfrm>
              <a:off x="803163" y="1111974"/>
              <a:ext cx="27175" cy="121077"/>
              <a:chOff x="845575" y="2563700"/>
              <a:chExt cx="92400" cy="411825"/>
            </a:xfrm>
          </p:grpSpPr>
          <p:cxnSp>
            <p:nvCxnSpPr>
              <p:cNvPr id="1879" name="Google Shape;1879;p46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880" name="Google Shape;1880;p46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81" name="Google Shape;1881;p46"/>
            <p:cNvSpPr/>
            <p:nvPr/>
          </p:nvSpPr>
          <p:spPr>
            <a:xfrm>
              <a:off x="818321" y="1194219"/>
              <a:ext cx="576000" cy="393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7" name="Google Shape;1887;p46"/>
          <p:cNvGrpSpPr/>
          <p:nvPr/>
        </p:nvGrpSpPr>
        <p:grpSpPr>
          <a:xfrm>
            <a:off x="5418404" y="2810072"/>
            <a:ext cx="1924311" cy="330777"/>
            <a:chOff x="2532079" y="1194219"/>
            <a:chExt cx="704927" cy="121177"/>
          </a:xfrm>
        </p:grpSpPr>
        <p:grpSp>
          <p:nvGrpSpPr>
            <p:cNvPr id="1888" name="Google Shape;1888;p46"/>
            <p:cNvGrpSpPr/>
            <p:nvPr/>
          </p:nvGrpSpPr>
          <p:grpSpPr>
            <a:xfrm rot="10800000">
              <a:off x="2532079" y="1194319"/>
              <a:ext cx="27175" cy="121077"/>
              <a:chOff x="2070100" y="2563700"/>
              <a:chExt cx="92400" cy="411825"/>
            </a:xfrm>
          </p:grpSpPr>
          <p:cxnSp>
            <p:nvCxnSpPr>
              <p:cNvPr id="1889" name="Google Shape;1889;p46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890" name="Google Shape;1890;p46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91" name="Google Shape;1891;p46"/>
            <p:cNvSpPr/>
            <p:nvPr/>
          </p:nvSpPr>
          <p:spPr>
            <a:xfrm>
              <a:off x="2546107" y="1194219"/>
              <a:ext cx="690900" cy="39300"/>
            </a:xfrm>
            <a:prstGeom prst="rect">
              <a:avLst/>
            </a:pr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3" name="Google Shape;1893;p46"/>
          <p:cNvSpPr txBox="1">
            <a:spLocks noGrp="1"/>
          </p:cNvSpPr>
          <p:nvPr>
            <p:ph type="title" idx="4294967295"/>
          </p:nvPr>
        </p:nvSpPr>
        <p:spPr>
          <a:xfrm>
            <a:off x="0" y="1979377"/>
            <a:ext cx="14718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1800"/>
              <a:t>TLS/SSL </a:t>
            </a:r>
            <a:r>
              <a:rPr lang="bg-BG" sz="1800"/>
              <a:t>сертификат</a:t>
            </a:r>
            <a:endParaRPr sz="1800"/>
          </a:p>
        </p:txBody>
      </p:sp>
      <p:sp>
        <p:nvSpPr>
          <p:cNvPr id="1895" name="Google Shape;1895;p46"/>
          <p:cNvSpPr txBox="1">
            <a:spLocks noGrp="1"/>
          </p:cNvSpPr>
          <p:nvPr>
            <p:ph type="title" idx="4294967295"/>
          </p:nvPr>
        </p:nvSpPr>
        <p:spPr>
          <a:xfrm>
            <a:off x="931136" y="3175883"/>
            <a:ext cx="2762832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/>
              <a:t>TLS handshake (</a:t>
            </a:r>
            <a:r>
              <a:rPr lang="bg-BG" sz="1800"/>
              <a:t>ръкостискане)</a:t>
            </a:r>
          </a:p>
        </p:txBody>
      </p:sp>
      <p:sp>
        <p:nvSpPr>
          <p:cNvPr id="1896" name="Google Shape;1896;p46"/>
          <p:cNvSpPr txBox="1">
            <a:spLocks noGrp="1"/>
          </p:cNvSpPr>
          <p:nvPr>
            <p:ph type="body" idx="4294967295"/>
          </p:nvPr>
        </p:nvSpPr>
        <p:spPr>
          <a:xfrm>
            <a:off x="4086133" y="3026233"/>
            <a:ext cx="2664541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26250" indent="0" algn="ctr">
              <a:spcBef>
                <a:spcPts val="600"/>
              </a:spcBef>
              <a:buNone/>
            </a:pPr>
            <a:r>
              <a:rPr lang="bg-BG" sz="1400"/>
              <a:t>Решават кои пакети за шифроване ще използват</a:t>
            </a:r>
          </a:p>
        </p:txBody>
      </p:sp>
      <p:sp>
        <p:nvSpPr>
          <p:cNvPr id="1898" name="Google Shape;1898;p46"/>
          <p:cNvSpPr txBox="1">
            <a:spLocks noGrp="1"/>
          </p:cNvSpPr>
          <p:nvPr>
            <p:ph type="body" idx="4294967295"/>
          </p:nvPr>
        </p:nvSpPr>
        <p:spPr>
          <a:xfrm>
            <a:off x="2436561" y="1817129"/>
            <a:ext cx="3232518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bg-BG" sz="1400"/>
              <a:t>Потребителското устройство и уеб сървърът установяват коя версия на </a:t>
            </a:r>
            <a:r>
              <a:rPr lang="en-US" sz="1400"/>
              <a:t>TLS (1.0, 1.2, 1.3 </a:t>
            </a:r>
            <a:r>
              <a:rPr lang="bg-BG" sz="1400"/>
              <a:t>и т.н.) ще използват</a:t>
            </a:r>
            <a:endParaRPr sz="1400"/>
          </a:p>
        </p:txBody>
      </p:sp>
      <p:sp>
        <p:nvSpPr>
          <p:cNvPr id="1900" name="Google Shape;1900;p46"/>
          <p:cNvSpPr txBox="1">
            <a:spLocks noGrp="1"/>
          </p:cNvSpPr>
          <p:nvPr>
            <p:ph type="body" idx="4294967295"/>
          </p:nvPr>
        </p:nvSpPr>
        <p:spPr>
          <a:xfrm>
            <a:off x="5946399" y="1850770"/>
            <a:ext cx="2719781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ru-RU" sz="1400" err="1"/>
              <a:t>Удостоверяват</a:t>
            </a:r>
            <a:r>
              <a:rPr lang="ru-RU" sz="1400"/>
              <a:t> </a:t>
            </a:r>
            <a:r>
              <a:rPr lang="ru-RU" sz="1400" err="1"/>
              <a:t>самоличността</a:t>
            </a:r>
            <a:r>
              <a:rPr lang="ru-RU" sz="1400"/>
              <a:t> на </a:t>
            </a:r>
            <a:r>
              <a:rPr lang="ru-RU" sz="1400" err="1"/>
              <a:t>сървъра</a:t>
            </a:r>
            <a:r>
              <a:rPr lang="ru-RU" sz="1400"/>
              <a:t> с </a:t>
            </a:r>
            <a:r>
              <a:rPr lang="ru-RU" sz="1400" err="1"/>
              <a:t>помощта</a:t>
            </a:r>
            <a:r>
              <a:rPr lang="ru-RU" sz="1400"/>
              <a:t> на TLS сертификата на </a:t>
            </a:r>
            <a:r>
              <a:rPr lang="ru-RU" sz="1400" err="1"/>
              <a:t>сървъра</a:t>
            </a:r>
            <a:endParaRPr sz="1400"/>
          </a:p>
        </p:txBody>
      </p:sp>
      <p:grpSp>
        <p:nvGrpSpPr>
          <p:cNvPr id="40" name="Google Shape;1887;p46"/>
          <p:cNvGrpSpPr/>
          <p:nvPr/>
        </p:nvGrpSpPr>
        <p:grpSpPr>
          <a:xfrm>
            <a:off x="2180269" y="2811383"/>
            <a:ext cx="1698576" cy="330777"/>
            <a:chOff x="2532079" y="1194219"/>
            <a:chExt cx="704927" cy="121177"/>
          </a:xfrm>
        </p:grpSpPr>
        <p:grpSp>
          <p:nvGrpSpPr>
            <p:cNvPr id="41" name="Google Shape;1888;p46"/>
            <p:cNvGrpSpPr/>
            <p:nvPr/>
          </p:nvGrpSpPr>
          <p:grpSpPr>
            <a:xfrm rot="10800000">
              <a:off x="2532079" y="1194319"/>
              <a:ext cx="27175" cy="121077"/>
              <a:chOff x="2070100" y="2563700"/>
              <a:chExt cx="92400" cy="411825"/>
            </a:xfrm>
          </p:grpSpPr>
          <p:cxnSp>
            <p:nvCxnSpPr>
              <p:cNvPr id="43" name="Google Shape;1889;p46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44" name="Google Shape;1890;p46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" name="Google Shape;1891;p46"/>
            <p:cNvSpPr/>
            <p:nvPr/>
          </p:nvSpPr>
          <p:spPr>
            <a:xfrm>
              <a:off x="2546107" y="1194219"/>
              <a:ext cx="690900" cy="39300"/>
            </a:xfrm>
            <a:prstGeom prst="rect">
              <a:avLst/>
            </a:pr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1888;p46"/>
          <p:cNvGrpSpPr/>
          <p:nvPr/>
        </p:nvGrpSpPr>
        <p:grpSpPr>
          <a:xfrm rot="10800000">
            <a:off x="8728355" y="2808661"/>
            <a:ext cx="65480" cy="330509"/>
            <a:chOff x="2070100" y="2563700"/>
            <a:chExt cx="92400" cy="411820"/>
          </a:xfrm>
        </p:grpSpPr>
        <p:cxnSp>
          <p:nvCxnSpPr>
            <p:cNvPr id="48" name="Google Shape;1889;p46"/>
            <p:cNvCxnSpPr/>
            <p:nvPr/>
          </p:nvCxnSpPr>
          <p:spPr>
            <a:xfrm>
              <a:off x="2116300" y="2616125"/>
              <a:ext cx="0" cy="3594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9" name="Google Shape;1890;p46"/>
            <p:cNvSpPr/>
            <p:nvPr/>
          </p:nvSpPr>
          <p:spPr>
            <a:xfrm>
              <a:off x="2070100" y="2563700"/>
              <a:ext cx="92400" cy="924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891;p46"/>
          <p:cNvSpPr/>
          <p:nvPr/>
        </p:nvSpPr>
        <p:spPr>
          <a:xfrm>
            <a:off x="7342718" y="2809365"/>
            <a:ext cx="1418377" cy="107280"/>
          </a:xfrm>
          <a:prstGeom prst="rect">
            <a:avLst/>
          </a:prstGeom>
          <a:gradFill>
            <a:gsLst>
              <a:gs pos="0">
                <a:srgbClr val="8BE3FF"/>
              </a:gs>
              <a:gs pos="100000">
                <a:srgbClr val="ACFFD9"/>
              </a:gs>
            </a:gsLst>
            <a:lin ang="54007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1896;p46"/>
          <p:cNvSpPr txBox="1">
            <a:spLocks/>
          </p:cNvSpPr>
          <p:nvPr/>
        </p:nvSpPr>
        <p:spPr>
          <a:xfrm>
            <a:off x="6362015" y="3009654"/>
            <a:ext cx="2664541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DM Sans"/>
              <a:buChar char="●"/>
              <a:defRPr sz="18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■"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●"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■"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●"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DM Sans"/>
              <a:buChar char="■"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326250" indent="0" algn="r">
              <a:spcBef>
                <a:spcPts val="600"/>
              </a:spcBef>
              <a:buNone/>
            </a:pPr>
            <a:r>
              <a:rPr lang="bg-BG" sz="1400"/>
              <a:t>Генерират </a:t>
            </a:r>
            <a:r>
              <a:rPr lang="bg-BG" sz="1400" err="1"/>
              <a:t>сесийни</a:t>
            </a:r>
            <a:r>
              <a:rPr lang="bg-BG" sz="1400"/>
              <a:t> ключове за криптиране на съобщения между тях след завършване на ръкостискането</a:t>
            </a:r>
          </a:p>
        </p:txBody>
      </p:sp>
      <p:sp>
        <p:nvSpPr>
          <p:cNvPr id="54" name="Google Shape;2308;p53"/>
          <p:cNvSpPr txBox="1">
            <a:spLocks noGrp="1"/>
          </p:cNvSpPr>
          <p:nvPr>
            <p:ph type="title"/>
          </p:nvPr>
        </p:nvSpPr>
        <p:spPr>
          <a:xfrm>
            <a:off x="651968" y="166258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работи </a:t>
            </a: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TLS?</a:t>
            </a:r>
            <a:endParaRPr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331;p32"/>
          <p:cNvSpPr/>
          <p:nvPr/>
        </p:nvSpPr>
        <p:spPr>
          <a:xfrm rot="20257532">
            <a:off x="2074344" y="2785730"/>
            <a:ext cx="2210640" cy="2801407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331;p32"/>
          <p:cNvSpPr/>
          <p:nvPr/>
        </p:nvSpPr>
        <p:spPr>
          <a:xfrm rot="4101901">
            <a:off x="-154955" y="-405122"/>
            <a:ext cx="2210640" cy="2801407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52"/>
          <p:cNvSpPr txBox="1">
            <a:spLocks noGrp="1"/>
          </p:cNvSpPr>
          <p:nvPr>
            <p:ph type="title"/>
          </p:nvPr>
        </p:nvSpPr>
        <p:spPr>
          <a:xfrm>
            <a:off x="641950" y="184703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Защо </a:t>
            </a: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TLS </a:t>
            </a:r>
            <a:r>
              <a:rPr lang="bg-BG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 важен?</a:t>
            </a:r>
            <a:endParaRPr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8" name="Google Shape;2298;p52"/>
          <p:cNvSpPr txBox="1">
            <a:spLocks noGrp="1"/>
          </p:cNvSpPr>
          <p:nvPr>
            <p:ph type="body" idx="4294967295"/>
          </p:nvPr>
        </p:nvSpPr>
        <p:spPr>
          <a:xfrm>
            <a:off x="985645" y="1692848"/>
            <a:ext cx="3586355" cy="6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bg-BG" sz="1400"/>
              <a:t>Ако </a:t>
            </a:r>
            <a:r>
              <a:rPr lang="en-US" sz="1400"/>
              <a:t>TLS </a:t>
            </a:r>
            <a:r>
              <a:rPr lang="bg-BG" sz="1400"/>
              <a:t>не съществуваше, то какво щеше да се случи с потребителите, които пазаруват онлайн и въвеждат номера на банковата си карта?</a:t>
            </a:r>
          </a:p>
        </p:txBody>
      </p:sp>
      <p:sp>
        <p:nvSpPr>
          <p:cNvPr id="2301" name="Google Shape;2301;p52"/>
          <p:cNvSpPr txBox="1">
            <a:spLocks noGrp="1"/>
          </p:cNvSpPr>
          <p:nvPr>
            <p:ph type="title" idx="4294967295"/>
          </p:nvPr>
        </p:nvSpPr>
        <p:spPr>
          <a:xfrm>
            <a:off x="728199" y="2631862"/>
            <a:ext cx="4143721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/>
              <a:t>TLS </a:t>
            </a:r>
            <a:r>
              <a:rPr lang="bg-BG" sz="2000"/>
              <a:t>защитава поверителността на потребителите</a:t>
            </a:r>
            <a:endParaRPr sz="2000"/>
          </a:p>
        </p:txBody>
      </p:sp>
      <p:grpSp>
        <p:nvGrpSpPr>
          <p:cNvPr id="108" name="Google Shape;3862;p64"/>
          <p:cNvGrpSpPr/>
          <p:nvPr/>
        </p:nvGrpSpPr>
        <p:grpSpPr>
          <a:xfrm>
            <a:off x="5388302" y="1262737"/>
            <a:ext cx="3136184" cy="2856336"/>
            <a:chOff x="962450" y="238100"/>
            <a:chExt cx="5751300" cy="5238100"/>
          </a:xfrm>
        </p:grpSpPr>
        <p:sp>
          <p:nvSpPr>
            <p:cNvPr id="109" name="Google Shape;3863;p64"/>
            <p:cNvSpPr/>
            <p:nvPr/>
          </p:nvSpPr>
          <p:spPr>
            <a:xfrm>
              <a:off x="962450" y="238100"/>
              <a:ext cx="5751300" cy="5155000"/>
            </a:xfrm>
            <a:custGeom>
              <a:avLst/>
              <a:gdLst/>
              <a:ahLst/>
              <a:cxnLst/>
              <a:rect l="l" t="t" r="r" b="b"/>
              <a:pathLst>
                <a:path w="230052" h="206200" extrusionOk="0">
                  <a:moveTo>
                    <a:pt x="102974" y="1"/>
                  </a:moveTo>
                  <a:cubicBezTo>
                    <a:pt x="98160" y="1"/>
                    <a:pt x="93442" y="789"/>
                    <a:pt x="89459" y="2228"/>
                  </a:cubicBezTo>
                  <a:cubicBezTo>
                    <a:pt x="72174" y="8474"/>
                    <a:pt x="74478" y="22392"/>
                    <a:pt x="59497" y="32184"/>
                  </a:cubicBezTo>
                  <a:cubicBezTo>
                    <a:pt x="44516" y="41977"/>
                    <a:pt x="30110" y="38539"/>
                    <a:pt x="15706" y="51234"/>
                  </a:cubicBezTo>
                  <a:cubicBezTo>
                    <a:pt x="1301" y="63930"/>
                    <a:pt x="1" y="87997"/>
                    <a:pt x="5910" y="99256"/>
                  </a:cubicBezTo>
                  <a:cubicBezTo>
                    <a:pt x="11821" y="110515"/>
                    <a:pt x="18587" y="118762"/>
                    <a:pt x="12825" y="138129"/>
                  </a:cubicBezTo>
                  <a:cubicBezTo>
                    <a:pt x="7063" y="157496"/>
                    <a:pt x="7639" y="179991"/>
                    <a:pt x="30689" y="191829"/>
                  </a:cubicBezTo>
                  <a:cubicBezTo>
                    <a:pt x="35157" y="194125"/>
                    <a:pt x="39430" y="195026"/>
                    <a:pt x="43526" y="195026"/>
                  </a:cubicBezTo>
                  <a:cubicBezTo>
                    <a:pt x="58540" y="195026"/>
                    <a:pt x="71160" y="182906"/>
                    <a:pt x="82213" y="182906"/>
                  </a:cubicBezTo>
                  <a:cubicBezTo>
                    <a:pt x="83696" y="182906"/>
                    <a:pt x="85150" y="183124"/>
                    <a:pt x="86579" y="183619"/>
                  </a:cubicBezTo>
                  <a:cubicBezTo>
                    <a:pt x="99641" y="188143"/>
                    <a:pt x="122779" y="206199"/>
                    <a:pt x="149118" y="206199"/>
                  </a:cubicBezTo>
                  <a:cubicBezTo>
                    <a:pt x="152986" y="206199"/>
                    <a:pt x="156923" y="205810"/>
                    <a:pt x="160908" y="204931"/>
                  </a:cubicBezTo>
                  <a:cubicBezTo>
                    <a:pt x="192023" y="198068"/>
                    <a:pt x="178195" y="174485"/>
                    <a:pt x="198361" y="167774"/>
                  </a:cubicBezTo>
                  <a:cubicBezTo>
                    <a:pt x="218527" y="161063"/>
                    <a:pt x="230051" y="137885"/>
                    <a:pt x="223138" y="113418"/>
                  </a:cubicBezTo>
                  <a:cubicBezTo>
                    <a:pt x="216223" y="88949"/>
                    <a:pt x="198936" y="84248"/>
                    <a:pt x="202970" y="68845"/>
                  </a:cubicBezTo>
                  <a:cubicBezTo>
                    <a:pt x="206014" y="57223"/>
                    <a:pt x="210094" y="46044"/>
                    <a:pt x="202339" y="34863"/>
                  </a:cubicBezTo>
                  <a:cubicBezTo>
                    <a:pt x="193280" y="21800"/>
                    <a:pt x="178398" y="15485"/>
                    <a:pt x="163366" y="15485"/>
                  </a:cubicBezTo>
                  <a:cubicBezTo>
                    <a:pt x="161783" y="15485"/>
                    <a:pt x="160199" y="15555"/>
                    <a:pt x="158620" y="15695"/>
                  </a:cubicBezTo>
                  <a:cubicBezTo>
                    <a:pt x="155939" y="15932"/>
                    <a:pt x="153087" y="16107"/>
                    <a:pt x="150191" y="16107"/>
                  </a:cubicBezTo>
                  <a:cubicBezTo>
                    <a:pt x="146408" y="16107"/>
                    <a:pt x="142552" y="15808"/>
                    <a:pt x="138910" y="14960"/>
                  </a:cubicBezTo>
                  <a:cubicBezTo>
                    <a:pt x="131547" y="13246"/>
                    <a:pt x="128157" y="9128"/>
                    <a:pt x="122308" y="5219"/>
                  </a:cubicBezTo>
                  <a:lnTo>
                    <a:pt x="122283" y="5202"/>
                  </a:lnTo>
                  <a:cubicBezTo>
                    <a:pt x="116888" y="1602"/>
                    <a:pt x="109834" y="1"/>
                    <a:pt x="102974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864;p64"/>
            <p:cNvSpPr/>
            <p:nvPr/>
          </p:nvSpPr>
          <p:spPr>
            <a:xfrm>
              <a:off x="1030525" y="242725"/>
              <a:ext cx="5561175" cy="5150350"/>
            </a:xfrm>
            <a:custGeom>
              <a:avLst/>
              <a:gdLst/>
              <a:ahLst/>
              <a:cxnLst/>
              <a:rect l="l" t="t" r="r" b="b"/>
              <a:pathLst>
                <a:path w="222447" h="206014" extrusionOk="0">
                  <a:moveTo>
                    <a:pt x="110280" y="112230"/>
                  </a:moveTo>
                  <a:lnTo>
                    <a:pt x="110417" y="112549"/>
                  </a:lnTo>
                  <a:lnTo>
                    <a:pt x="110251" y="112325"/>
                  </a:lnTo>
                  <a:lnTo>
                    <a:pt x="110280" y="112230"/>
                  </a:lnTo>
                  <a:close/>
                  <a:moveTo>
                    <a:pt x="109811" y="112342"/>
                  </a:moveTo>
                  <a:lnTo>
                    <a:pt x="110049" y="112595"/>
                  </a:lnTo>
                  <a:lnTo>
                    <a:pt x="109817" y="112440"/>
                  </a:lnTo>
                  <a:lnTo>
                    <a:pt x="109811" y="112342"/>
                  </a:lnTo>
                  <a:close/>
                  <a:moveTo>
                    <a:pt x="110758" y="112287"/>
                  </a:moveTo>
                  <a:lnTo>
                    <a:pt x="110778" y="112633"/>
                  </a:lnTo>
                  <a:lnTo>
                    <a:pt x="110699" y="112366"/>
                  </a:lnTo>
                  <a:lnTo>
                    <a:pt x="110758" y="112287"/>
                  </a:lnTo>
                  <a:close/>
                  <a:moveTo>
                    <a:pt x="109408" y="112607"/>
                  </a:moveTo>
                  <a:lnTo>
                    <a:pt x="109718" y="112763"/>
                  </a:lnTo>
                  <a:lnTo>
                    <a:pt x="109446" y="112698"/>
                  </a:lnTo>
                  <a:lnTo>
                    <a:pt x="109408" y="112607"/>
                  </a:lnTo>
                  <a:close/>
                  <a:moveTo>
                    <a:pt x="111190" y="112504"/>
                  </a:moveTo>
                  <a:lnTo>
                    <a:pt x="111090" y="112836"/>
                  </a:lnTo>
                  <a:lnTo>
                    <a:pt x="111107" y="112558"/>
                  </a:lnTo>
                  <a:lnTo>
                    <a:pt x="111190" y="112504"/>
                  </a:lnTo>
                  <a:close/>
                  <a:moveTo>
                    <a:pt x="109120" y="112994"/>
                  </a:moveTo>
                  <a:lnTo>
                    <a:pt x="109464" y="113034"/>
                  </a:lnTo>
                  <a:lnTo>
                    <a:pt x="109187" y="113066"/>
                  </a:lnTo>
                  <a:lnTo>
                    <a:pt x="109120" y="112994"/>
                  </a:lnTo>
                  <a:close/>
                  <a:moveTo>
                    <a:pt x="111520" y="112854"/>
                  </a:moveTo>
                  <a:lnTo>
                    <a:pt x="111312" y="113133"/>
                  </a:lnTo>
                  <a:lnTo>
                    <a:pt x="111424" y="112877"/>
                  </a:lnTo>
                  <a:lnTo>
                    <a:pt x="111520" y="112854"/>
                  </a:lnTo>
                  <a:close/>
                  <a:moveTo>
                    <a:pt x="111613" y="113286"/>
                  </a:moveTo>
                  <a:lnTo>
                    <a:pt x="111712" y="113297"/>
                  </a:lnTo>
                  <a:lnTo>
                    <a:pt x="111421" y="113488"/>
                  </a:lnTo>
                  <a:lnTo>
                    <a:pt x="111613" y="113286"/>
                  </a:lnTo>
                  <a:close/>
                  <a:moveTo>
                    <a:pt x="109319" y="113376"/>
                  </a:moveTo>
                  <a:lnTo>
                    <a:pt x="109069" y="113500"/>
                  </a:lnTo>
                  <a:lnTo>
                    <a:pt x="108981" y="113456"/>
                  </a:lnTo>
                  <a:lnTo>
                    <a:pt x="109319" y="113376"/>
                  </a:lnTo>
                  <a:close/>
                  <a:moveTo>
                    <a:pt x="111650" y="113734"/>
                  </a:moveTo>
                  <a:lnTo>
                    <a:pt x="111739" y="113779"/>
                  </a:lnTo>
                  <a:lnTo>
                    <a:pt x="111401" y="113859"/>
                  </a:lnTo>
                  <a:lnTo>
                    <a:pt x="111401" y="113859"/>
                  </a:lnTo>
                  <a:lnTo>
                    <a:pt x="111650" y="113734"/>
                  </a:lnTo>
                  <a:close/>
                  <a:moveTo>
                    <a:pt x="109300" y="113746"/>
                  </a:moveTo>
                  <a:lnTo>
                    <a:pt x="109108" y="113949"/>
                  </a:lnTo>
                  <a:lnTo>
                    <a:pt x="109009" y="113937"/>
                  </a:lnTo>
                  <a:lnTo>
                    <a:pt x="109300" y="113746"/>
                  </a:lnTo>
                  <a:close/>
                  <a:moveTo>
                    <a:pt x="110332" y="113136"/>
                  </a:moveTo>
                  <a:lnTo>
                    <a:pt x="110498" y="113155"/>
                  </a:lnTo>
                  <a:lnTo>
                    <a:pt x="110648" y="113231"/>
                  </a:lnTo>
                  <a:lnTo>
                    <a:pt x="110763" y="113352"/>
                  </a:lnTo>
                  <a:lnTo>
                    <a:pt x="110829" y="113505"/>
                  </a:lnTo>
                  <a:lnTo>
                    <a:pt x="110840" y="113673"/>
                  </a:lnTo>
                  <a:lnTo>
                    <a:pt x="110790" y="113834"/>
                  </a:lnTo>
                  <a:lnTo>
                    <a:pt x="110691" y="113968"/>
                  </a:lnTo>
                  <a:lnTo>
                    <a:pt x="110551" y="114059"/>
                  </a:lnTo>
                  <a:lnTo>
                    <a:pt x="110387" y="114099"/>
                  </a:lnTo>
                  <a:lnTo>
                    <a:pt x="110222" y="114080"/>
                  </a:lnTo>
                  <a:lnTo>
                    <a:pt x="110072" y="114004"/>
                  </a:lnTo>
                  <a:lnTo>
                    <a:pt x="109957" y="113882"/>
                  </a:lnTo>
                  <a:lnTo>
                    <a:pt x="109891" y="113728"/>
                  </a:lnTo>
                  <a:lnTo>
                    <a:pt x="109881" y="113562"/>
                  </a:lnTo>
                  <a:lnTo>
                    <a:pt x="109929" y="113401"/>
                  </a:lnTo>
                  <a:lnTo>
                    <a:pt x="110029" y="113267"/>
                  </a:lnTo>
                  <a:lnTo>
                    <a:pt x="110169" y="113174"/>
                  </a:lnTo>
                  <a:lnTo>
                    <a:pt x="110332" y="113136"/>
                  </a:lnTo>
                  <a:close/>
                  <a:moveTo>
                    <a:pt x="111533" y="114169"/>
                  </a:moveTo>
                  <a:lnTo>
                    <a:pt x="111600" y="114241"/>
                  </a:lnTo>
                  <a:lnTo>
                    <a:pt x="111600" y="114241"/>
                  </a:lnTo>
                  <a:lnTo>
                    <a:pt x="111255" y="114200"/>
                  </a:lnTo>
                  <a:lnTo>
                    <a:pt x="111533" y="114169"/>
                  </a:lnTo>
                  <a:close/>
                  <a:moveTo>
                    <a:pt x="109408" y="114101"/>
                  </a:moveTo>
                  <a:lnTo>
                    <a:pt x="109296" y="114358"/>
                  </a:lnTo>
                  <a:lnTo>
                    <a:pt x="109200" y="114381"/>
                  </a:lnTo>
                  <a:lnTo>
                    <a:pt x="109408" y="114101"/>
                  </a:lnTo>
                  <a:close/>
                  <a:moveTo>
                    <a:pt x="111002" y="114471"/>
                  </a:moveTo>
                  <a:lnTo>
                    <a:pt x="111273" y="114537"/>
                  </a:lnTo>
                  <a:lnTo>
                    <a:pt x="111312" y="114628"/>
                  </a:lnTo>
                  <a:lnTo>
                    <a:pt x="111312" y="114628"/>
                  </a:lnTo>
                  <a:lnTo>
                    <a:pt x="111002" y="114471"/>
                  </a:lnTo>
                  <a:close/>
                  <a:moveTo>
                    <a:pt x="109631" y="114398"/>
                  </a:moveTo>
                  <a:lnTo>
                    <a:pt x="109614" y="114677"/>
                  </a:lnTo>
                  <a:lnTo>
                    <a:pt x="109531" y="114731"/>
                  </a:lnTo>
                  <a:lnTo>
                    <a:pt x="109631" y="114398"/>
                  </a:lnTo>
                  <a:close/>
                  <a:moveTo>
                    <a:pt x="110672" y="114640"/>
                  </a:moveTo>
                  <a:lnTo>
                    <a:pt x="110904" y="114793"/>
                  </a:lnTo>
                  <a:lnTo>
                    <a:pt x="110910" y="114893"/>
                  </a:lnTo>
                  <a:lnTo>
                    <a:pt x="110672" y="114640"/>
                  </a:lnTo>
                  <a:close/>
                  <a:moveTo>
                    <a:pt x="109941" y="114600"/>
                  </a:moveTo>
                  <a:lnTo>
                    <a:pt x="110020" y="114868"/>
                  </a:lnTo>
                  <a:lnTo>
                    <a:pt x="109962" y="114948"/>
                  </a:lnTo>
                  <a:lnTo>
                    <a:pt x="109941" y="114600"/>
                  </a:lnTo>
                  <a:close/>
                  <a:moveTo>
                    <a:pt x="110302" y="114684"/>
                  </a:moveTo>
                  <a:lnTo>
                    <a:pt x="110469" y="114910"/>
                  </a:lnTo>
                  <a:lnTo>
                    <a:pt x="110440" y="115003"/>
                  </a:lnTo>
                  <a:lnTo>
                    <a:pt x="110302" y="114684"/>
                  </a:lnTo>
                  <a:close/>
                  <a:moveTo>
                    <a:pt x="104234" y="1"/>
                  </a:moveTo>
                  <a:lnTo>
                    <a:pt x="110755" y="112213"/>
                  </a:lnTo>
                  <a:lnTo>
                    <a:pt x="110678" y="112294"/>
                  </a:lnTo>
                  <a:lnTo>
                    <a:pt x="79198" y="6022"/>
                  </a:lnTo>
                  <a:cubicBezTo>
                    <a:pt x="74748" y="9347"/>
                    <a:pt x="72244" y="13504"/>
                    <a:pt x="69568" y="17815"/>
                  </a:cubicBezTo>
                  <a:lnTo>
                    <a:pt x="110251" y="112163"/>
                  </a:lnTo>
                  <a:lnTo>
                    <a:pt x="110206" y="112265"/>
                  </a:lnTo>
                  <a:lnTo>
                    <a:pt x="52601" y="34415"/>
                  </a:lnTo>
                  <a:cubicBezTo>
                    <a:pt x="48537" y="36485"/>
                    <a:pt x="44514" y="37772"/>
                    <a:pt x="40518" y="38876"/>
                  </a:cubicBezTo>
                  <a:lnTo>
                    <a:pt x="109759" y="112288"/>
                  </a:lnTo>
                  <a:lnTo>
                    <a:pt x="109753" y="112399"/>
                  </a:lnTo>
                  <a:lnTo>
                    <a:pt x="14793" y="49546"/>
                  </a:lnTo>
                  <a:cubicBezTo>
                    <a:pt x="14190" y="50024"/>
                    <a:pt x="13587" y="50518"/>
                    <a:pt x="12983" y="51049"/>
                  </a:cubicBezTo>
                  <a:cubicBezTo>
                    <a:pt x="9931" y="53739"/>
                    <a:pt x="7472" y="56943"/>
                    <a:pt x="5541" y="60425"/>
                  </a:cubicBezTo>
                  <a:lnTo>
                    <a:pt x="109342" y="112575"/>
                  </a:lnTo>
                  <a:lnTo>
                    <a:pt x="109373" y="112680"/>
                  </a:lnTo>
                  <a:lnTo>
                    <a:pt x="1" y="86422"/>
                  </a:lnTo>
                  <a:lnTo>
                    <a:pt x="1" y="86422"/>
                  </a:lnTo>
                  <a:cubicBezTo>
                    <a:pt x="341" y="91335"/>
                    <a:pt x="1449" y="95760"/>
                    <a:pt x="3187" y="99071"/>
                  </a:cubicBezTo>
                  <a:cubicBezTo>
                    <a:pt x="3477" y="99621"/>
                    <a:pt x="3767" y="100163"/>
                    <a:pt x="4058" y="100699"/>
                  </a:cubicBezTo>
                  <a:lnTo>
                    <a:pt x="109045" y="112986"/>
                  </a:lnTo>
                  <a:lnTo>
                    <a:pt x="109111" y="113075"/>
                  </a:lnTo>
                  <a:lnTo>
                    <a:pt x="12288" y="124106"/>
                  </a:lnTo>
                  <a:cubicBezTo>
                    <a:pt x="12327" y="127780"/>
                    <a:pt x="11778" y="131934"/>
                    <a:pt x="10425" y="136800"/>
                  </a:cubicBezTo>
                  <a:lnTo>
                    <a:pt x="108909" y="113473"/>
                  </a:lnTo>
                  <a:lnTo>
                    <a:pt x="109001" y="113534"/>
                  </a:lnTo>
                  <a:lnTo>
                    <a:pt x="7547" y="164117"/>
                  </a:lnTo>
                  <a:cubicBezTo>
                    <a:pt x="8256" y="168831"/>
                    <a:pt x="9754" y="173372"/>
                    <a:pt x="12270" y="177545"/>
                  </a:cubicBezTo>
                  <a:lnTo>
                    <a:pt x="108947" y="113978"/>
                  </a:lnTo>
                  <a:lnTo>
                    <a:pt x="109055" y="114004"/>
                  </a:lnTo>
                  <a:lnTo>
                    <a:pt x="33340" y="193791"/>
                  </a:lnTo>
                  <a:cubicBezTo>
                    <a:pt x="35891" y="194524"/>
                    <a:pt x="38376" y="194840"/>
                    <a:pt x="40798" y="194840"/>
                  </a:cubicBezTo>
                  <a:cubicBezTo>
                    <a:pt x="44116" y="194840"/>
                    <a:pt x="47317" y="194248"/>
                    <a:pt x="50411" y="193326"/>
                  </a:cubicBezTo>
                  <a:lnTo>
                    <a:pt x="109156" y="114440"/>
                  </a:lnTo>
                  <a:lnTo>
                    <a:pt x="109266" y="114428"/>
                  </a:lnTo>
                  <a:lnTo>
                    <a:pt x="79571" y="182722"/>
                  </a:lnTo>
                  <a:cubicBezTo>
                    <a:pt x="81025" y="182729"/>
                    <a:pt x="82452" y="182948"/>
                    <a:pt x="83856" y="183434"/>
                  </a:cubicBezTo>
                  <a:cubicBezTo>
                    <a:pt x="85254" y="183919"/>
                    <a:pt x="86768" y="184558"/>
                    <a:pt x="88389" y="185314"/>
                  </a:cubicBezTo>
                  <a:lnTo>
                    <a:pt x="109509" y="114802"/>
                  </a:lnTo>
                  <a:lnTo>
                    <a:pt x="109609" y="114753"/>
                  </a:lnTo>
                  <a:lnTo>
                    <a:pt x="104776" y="193771"/>
                  </a:lnTo>
                  <a:cubicBezTo>
                    <a:pt x="107955" y="195391"/>
                    <a:pt x="111311" y="197023"/>
                    <a:pt x="114819" y="198543"/>
                  </a:cubicBezTo>
                  <a:lnTo>
                    <a:pt x="109966" y="115021"/>
                  </a:lnTo>
                  <a:lnTo>
                    <a:pt x="110042" y="114941"/>
                  </a:lnTo>
                  <a:lnTo>
                    <a:pt x="136792" y="205246"/>
                  </a:lnTo>
                  <a:cubicBezTo>
                    <a:pt x="139937" y="205738"/>
                    <a:pt x="143144" y="206014"/>
                    <a:pt x="146400" y="206014"/>
                  </a:cubicBezTo>
                  <a:cubicBezTo>
                    <a:pt x="147476" y="206014"/>
                    <a:pt x="148557" y="205983"/>
                    <a:pt x="149643" y="205921"/>
                  </a:cubicBezTo>
                  <a:lnTo>
                    <a:pt x="110470" y="115072"/>
                  </a:lnTo>
                  <a:lnTo>
                    <a:pt x="110515" y="114970"/>
                  </a:lnTo>
                  <a:lnTo>
                    <a:pt x="172423" y="198633"/>
                  </a:lnTo>
                  <a:cubicBezTo>
                    <a:pt x="176323" y="195605"/>
                    <a:pt x="178505" y="191987"/>
                    <a:pt x="180127" y="188277"/>
                  </a:cubicBezTo>
                  <a:lnTo>
                    <a:pt x="110961" y="114947"/>
                  </a:lnTo>
                  <a:lnTo>
                    <a:pt x="110968" y="114835"/>
                  </a:lnTo>
                  <a:lnTo>
                    <a:pt x="192588" y="168858"/>
                  </a:lnTo>
                  <a:cubicBezTo>
                    <a:pt x="193571" y="168359"/>
                    <a:pt x="194591" y="167936"/>
                    <a:pt x="195638" y="167589"/>
                  </a:cubicBezTo>
                  <a:cubicBezTo>
                    <a:pt x="199352" y="166353"/>
                    <a:pt x="202846" y="164531"/>
                    <a:pt x="205986" y="162191"/>
                  </a:cubicBezTo>
                  <a:lnTo>
                    <a:pt x="111379" y="114660"/>
                  </a:lnTo>
                  <a:lnTo>
                    <a:pt x="111347" y="114555"/>
                  </a:lnTo>
                  <a:lnTo>
                    <a:pt x="220545" y="140771"/>
                  </a:lnTo>
                  <a:cubicBezTo>
                    <a:pt x="221794" y="136507"/>
                    <a:pt x="222446" y="131946"/>
                    <a:pt x="222420" y="127209"/>
                  </a:cubicBezTo>
                  <a:lnTo>
                    <a:pt x="111674" y="114249"/>
                  </a:lnTo>
                  <a:lnTo>
                    <a:pt x="111609" y="114159"/>
                  </a:lnTo>
                  <a:lnTo>
                    <a:pt x="216103" y="102253"/>
                  </a:lnTo>
                  <a:cubicBezTo>
                    <a:pt x="213778" y="97725"/>
                    <a:pt x="211166" y="94053"/>
                    <a:pt x="208713" y="90809"/>
                  </a:cubicBezTo>
                  <a:lnTo>
                    <a:pt x="111811" y="113762"/>
                  </a:lnTo>
                  <a:lnTo>
                    <a:pt x="111719" y="113701"/>
                  </a:lnTo>
                  <a:lnTo>
                    <a:pt x="200019" y="69675"/>
                  </a:lnTo>
                  <a:cubicBezTo>
                    <a:pt x="200089" y="69341"/>
                    <a:pt x="200156" y="69006"/>
                    <a:pt x="200247" y="68660"/>
                  </a:cubicBezTo>
                  <a:cubicBezTo>
                    <a:pt x="201661" y="63261"/>
                    <a:pt x="203297" y="57957"/>
                    <a:pt x="203868" y="52703"/>
                  </a:cubicBezTo>
                  <a:lnTo>
                    <a:pt x="203868" y="52703"/>
                  </a:lnTo>
                  <a:lnTo>
                    <a:pt x="111773" y="113257"/>
                  </a:lnTo>
                  <a:lnTo>
                    <a:pt x="111665" y="113231"/>
                  </a:lnTo>
                  <a:lnTo>
                    <a:pt x="193180" y="27331"/>
                  </a:lnTo>
                  <a:cubicBezTo>
                    <a:pt x="189554" y="24030"/>
                    <a:pt x="185444" y="21425"/>
                    <a:pt x="181047" y="19492"/>
                  </a:cubicBezTo>
                  <a:lnTo>
                    <a:pt x="111564" y="112795"/>
                  </a:lnTo>
                  <a:lnTo>
                    <a:pt x="111455" y="112807"/>
                  </a:lnTo>
                  <a:lnTo>
                    <a:pt x="153684" y="15686"/>
                  </a:lnTo>
                  <a:lnTo>
                    <a:pt x="153684" y="15686"/>
                  </a:lnTo>
                  <a:cubicBezTo>
                    <a:pt x="151675" y="15827"/>
                    <a:pt x="149594" y="15920"/>
                    <a:pt x="147490" y="15920"/>
                  </a:cubicBezTo>
                  <a:cubicBezTo>
                    <a:pt x="145081" y="15920"/>
                    <a:pt x="142642" y="15799"/>
                    <a:pt x="140248" y="15493"/>
                  </a:cubicBezTo>
                  <a:lnTo>
                    <a:pt x="111210" y="112433"/>
                  </a:lnTo>
                  <a:lnTo>
                    <a:pt x="111112" y="112482"/>
                  </a:lnTo>
                  <a:lnTo>
                    <a:pt x="117752" y="3918"/>
                  </a:lnTo>
                  <a:cubicBezTo>
                    <a:pt x="113747" y="1703"/>
                    <a:pt x="109031" y="442"/>
                    <a:pt x="104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865;p64"/>
            <p:cNvSpPr/>
            <p:nvPr/>
          </p:nvSpPr>
          <p:spPr>
            <a:xfrm>
              <a:off x="1506350" y="5243875"/>
              <a:ext cx="4508750" cy="232325"/>
            </a:xfrm>
            <a:custGeom>
              <a:avLst/>
              <a:gdLst/>
              <a:ahLst/>
              <a:cxnLst/>
              <a:rect l="l" t="t" r="r" b="b"/>
              <a:pathLst>
                <a:path w="180350" h="9293" extrusionOk="0">
                  <a:moveTo>
                    <a:pt x="90174" y="0"/>
                  </a:moveTo>
                  <a:cubicBezTo>
                    <a:pt x="66259" y="0"/>
                    <a:pt x="43323" y="490"/>
                    <a:pt x="26412" y="1362"/>
                  </a:cubicBezTo>
                  <a:cubicBezTo>
                    <a:pt x="9501" y="2232"/>
                    <a:pt x="0" y="3414"/>
                    <a:pt x="0" y="4646"/>
                  </a:cubicBezTo>
                  <a:cubicBezTo>
                    <a:pt x="0" y="5879"/>
                    <a:pt x="9501" y="7060"/>
                    <a:pt x="26412" y="7931"/>
                  </a:cubicBezTo>
                  <a:cubicBezTo>
                    <a:pt x="43323" y="8803"/>
                    <a:pt x="66259" y="9292"/>
                    <a:pt x="90174" y="9292"/>
                  </a:cubicBezTo>
                  <a:cubicBezTo>
                    <a:pt x="114090" y="9292"/>
                    <a:pt x="137027" y="8803"/>
                    <a:pt x="153938" y="7931"/>
                  </a:cubicBezTo>
                  <a:cubicBezTo>
                    <a:pt x="170849" y="7060"/>
                    <a:pt x="180349" y="5879"/>
                    <a:pt x="180349" y="4646"/>
                  </a:cubicBezTo>
                  <a:cubicBezTo>
                    <a:pt x="180349" y="3414"/>
                    <a:pt x="170849" y="2232"/>
                    <a:pt x="153938" y="1362"/>
                  </a:cubicBezTo>
                  <a:cubicBezTo>
                    <a:pt x="137027" y="490"/>
                    <a:pt x="114090" y="0"/>
                    <a:pt x="90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866;p64"/>
            <p:cNvSpPr/>
            <p:nvPr/>
          </p:nvSpPr>
          <p:spPr>
            <a:xfrm>
              <a:off x="2371200" y="3301350"/>
              <a:ext cx="2908425" cy="1849500"/>
            </a:xfrm>
            <a:custGeom>
              <a:avLst/>
              <a:gdLst/>
              <a:ahLst/>
              <a:cxnLst/>
              <a:rect l="l" t="t" r="r" b="b"/>
              <a:pathLst>
                <a:path w="116337" h="73980" extrusionOk="0">
                  <a:moveTo>
                    <a:pt x="64" y="0"/>
                  </a:moveTo>
                  <a:cubicBezTo>
                    <a:pt x="29" y="0"/>
                    <a:pt x="1" y="30"/>
                    <a:pt x="1" y="64"/>
                  </a:cubicBezTo>
                  <a:lnTo>
                    <a:pt x="1" y="73979"/>
                  </a:lnTo>
                  <a:lnTo>
                    <a:pt x="116337" y="73979"/>
                  </a:lnTo>
                  <a:lnTo>
                    <a:pt x="116337" y="64"/>
                  </a:lnTo>
                  <a:cubicBezTo>
                    <a:pt x="116337" y="29"/>
                    <a:pt x="116308" y="0"/>
                    <a:pt x="116273" y="0"/>
                  </a:cubicBezTo>
                  <a:lnTo>
                    <a:pt x="67" y="0"/>
                  </a:lnTo>
                  <a:cubicBezTo>
                    <a:pt x="66" y="0"/>
                    <a:pt x="65" y="0"/>
                    <a:pt x="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867;p64"/>
            <p:cNvSpPr/>
            <p:nvPr/>
          </p:nvSpPr>
          <p:spPr>
            <a:xfrm>
              <a:off x="2364000" y="3294125"/>
              <a:ext cx="2922825" cy="1863925"/>
            </a:xfrm>
            <a:custGeom>
              <a:avLst/>
              <a:gdLst/>
              <a:ahLst/>
              <a:cxnLst/>
              <a:rect l="l" t="t" r="r" b="b"/>
              <a:pathLst>
                <a:path w="116913" h="74557" extrusionOk="0">
                  <a:moveTo>
                    <a:pt x="114150" y="577"/>
                  </a:moveTo>
                  <a:cubicBezTo>
                    <a:pt x="115356" y="577"/>
                    <a:pt x="116337" y="1557"/>
                    <a:pt x="116337" y="2764"/>
                  </a:cubicBezTo>
                  <a:lnTo>
                    <a:pt x="116337" y="73981"/>
                  </a:lnTo>
                  <a:lnTo>
                    <a:pt x="578" y="73981"/>
                  </a:lnTo>
                  <a:lnTo>
                    <a:pt x="576" y="2764"/>
                  </a:lnTo>
                  <a:cubicBezTo>
                    <a:pt x="576" y="1557"/>
                    <a:pt x="1558" y="577"/>
                    <a:pt x="2764" y="577"/>
                  </a:cubicBezTo>
                  <a:close/>
                  <a:moveTo>
                    <a:pt x="2764" y="0"/>
                  </a:moveTo>
                  <a:cubicBezTo>
                    <a:pt x="1240" y="0"/>
                    <a:pt x="1" y="1240"/>
                    <a:pt x="1" y="2764"/>
                  </a:cubicBezTo>
                  <a:lnTo>
                    <a:pt x="1" y="74268"/>
                  </a:lnTo>
                  <a:cubicBezTo>
                    <a:pt x="1" y="74427"/>
                    <a:pt x="130" y="74556"/>
                    <a:pt x="289" y="74556"/>
                  </a:cubicBezTo>
                  <a:lnTo>
                    <a:pt x="116625" y="74556"/>
                  </a:lnTo>
                  <a:cubicBezTo>
                    <a:pt x="116783" y="74556"/>
                    <a:pt x="116913" y="74427"/>
                    <a:pt x="116913" y="74268"/>
                  </a:cubicBezTo>
                  <a:lnTo>
                    <a:pt x="116913" y="2764"/>
                  </a:lnTo>
                  <a:cubicBezTo>
                    <a:pt x="116913" y="1240"/>
                    <a:pt x="115672" y="0"/>
                    <a:pt x="114149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868;p64"/>
            <p:cNvSpPr/>
            <p:nvPr/>
          </p:nvSpPr>
          <p:spPr>
            <a:xfrm>
              <a:off x="2520625" y="3441725"/>
              <a:ext cx="2609575" cy="1734000"/>
            </a:xfrm>
            <a:custGeom>
              <a:avLst/>
              <a:gdLst/>
              <a:ahLst/>
              <a:cxnLst/>
              <a:rect l="l" t="t" r="r" b="b"/>
              <a:pathLst>
                <a:path w="104383" h="69360" extrusionOk="0">
                  <a:moveTo>
                    <a:pt x="64" y="1"/>
                  </a:moveTo>
                  <a:cubicBezTo>
                    <a:pt x="29" y="1"/>
                    <a:pt x="0" y="30"/>
                    <a:pt x="0" y="65"/>
                  </a:cubicBezTo>
                  <a:lnTo>
                    <a:pt x="0" y="69360"/>
                  </a:lnTo>
                  <a:lnTo>
                    <a:pt x="104383" y="69360"/>
                  </a:lnTo>
                  <a:lnTo>
                    <a:pt x="104383" y="65"/>
                  </a:lnTo>
                  <a:cubicBezTo>
                    <a:pt x="104383" y="30"/>
                    <a:pt x="104354" y="1"/>
                    <a:pt x="104319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869;p64"/>
            <p:cNvSpPr/>
            <p:nvPr/>
          </p:nvSpPr>
          <p:spPr>
            <a:xfrm>
              <a:off x="2017725" y="5114250"/>
              <a:ext cx="3486000" cy="186000"/>
            </a:xfrm>
            <a:custGeom>
              <a:avLst/>
              <a:gdLst/>
              <a:ahLst/>
              <a:cxnLst/>
              <a:rect l="l" t="t" r="r" b="b"/>
              <a:pathLst>
                <a:path w="139440" h="7440" extrusionOk="0">
                  <a:moveTo>
                    <a:pt x="1" y="0"/>
                  </a:moveTo>
                  <a:cubicBezTo>
                    <a:pt x="1" y="4108"/>
                    <a:pt x="4459" y="7439"/>
                    <a:pt x="9959" y="7439"/>
                  </a:cubicBezTo>
                  <a:lnTo>
                    <a:pt x="129479" y="7439"/>
                  </a:lnTo>
                  <a:cubicBezTo>
                    <a:pt x="134980" y="7439"/>
                    <a:pt x="139439" y="4108"/>
                    <a:pt x="1394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870;p64"/>
            <p:cNvSpPr/>
            <p:nvPr/>
          </p:nvSpPr>
          <p:spPr>
            <a:xfrm>
              <a:off x="2010500" y="5107050"/>
              <a:ext cx="3500400" cy="200425"/>
            </a:xfrm>
            <a:custGeom>
              <a:avLst/>
              <a:gdLst/>
              <a:ahLst/>
              <a:cxnLst/>
              <a:rect l="l" t="t" r="r" b="b"/>
              <a:pathLst>
                <a:path w="140016" h="8017" extrusionOk="0">
                  <a:moveTo>
                    <a:pt x="139432" y="576"/>
                  </a:moveTo>
                  <a:cubicBezTo>
                    <a:pt x="139227" y="4387"/>
                    <a:pt x="134971" y="7439"/>
                    <a:pt x="129768" y="7439"/>
                  </a:cubicBezTo>
                  <a:lnTo>
                    <a:pt x="10248" y="7439"/>
                  </a:lnTo>
                  <a:cubicBezTo>
                    <a:pt x="5047" y="7439"/>
                    <a:pt x="790" y="4387"/>
                    <a:pt x="585" y="576"/>
                  </a:cubicBezTo>
                  <a:close/>
                  <a:moveTo>
                    <a:pt x="290" y="0"/>
                  </a:moveTo>
                  <a:cubicBezTo>
                    <a:pt x="130" y="0"/>
                    <a:pt x="0" y="129"/>
                    <a:pt x="0" y="288"/>
                  </a:cubicBezTo>
                  <a:cubicBezTo>
                    <a:pt x="0" y="4549"/>
                    <a:pt x="4598" y="8016"/>
                    <a:pt x="10248" y="8016"/>
                  </a:cubicBezTo>
                  <a:lnTo>
                    <a:pt x="129768" y="8016"/>
                  </a:lnTo>
                  <a:cubicBezTo>
                    <a:pt x="135420" y="8016"/>
                    <a:pt x="140016" y="4549"/>
                    <a:pt x="140016" y="288"/>
                  </a:cubicBezTo>
                  <a:cubicBezTo>
                    <a:pt x="140016" y="129"/>
                    <a:pt x="139888" y="0"/>
                    <a:pt x="1397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871;p64"/>
            <p:cNvSpPr/>
            <p:nvPr/>
          </p:nvSpPr>
          <p:spPr>
            <a:xfrm>
              <a:off x="2558025" y="1598375"/>
              <a:ext cx="1254950" cy="2801925"/>
            </a:xfrm>
            <a:custGeom>
              <a:avLst/>
              <a:gdLst/>
              <a:ahLst/>
              <a:cxnLst/>
              <a:rect l="l" t="t" r="r" b="b"/>
              <a:pathLst>
                <a:path w="50198" h="112077" extrusionOk="0">
                  <a:moveTo>
                    <a:pt x="50198" y="0"/>
                  </a:moveTo>
                  <a:cubicBezTo>
                    <a:pt x="42527" y="7305"/>
                    <a:pt x="22893" y="14678"/>
                    <a:pt x="0" y="30321"/>
                  </a:cubicBezTo>
                  <a:cubicBezTo>
                    <a:pt x="0" y="30321"/>
                    <a:pt x="1430" y="83182"/>
                    <a:pt x="50198" y="112076"/>
                  </a:cubicBezTo>
                  <a:lnTo>
                    <a:pt x="50198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872;p64"/>
            <p:cNvSpPr/>
            <p:nvPr/>
          </p:nvSpPr>
          <p:spPr>
            <a:xfrm>
              <a:off x="2550725" y="1591175"/>
              <a:ext cx="1269450" cy="2816325"/>
            </a:xfrm>
            <a:custGeom>
              <a:avLst/>
              <a:gdLst/>
              <a:ahLst/>
              <a:cxnLst/>
              <a:rect l="l" t="t" r="r" b="b"/>
              <a:pathLst>
                <a:path w="50778" h="112653" extrusionOk="0">
                  <a:moveTo>
                    <a:pt x="50202" y="948"/>
                  </a:moveTo>
                  <a:lnTo>
                    <a:pt x="50202" y="111857"/>
                  </a:lnTo>
                  <a:cubicBezTo>
                    <a:pt x="25383" y="96990"/>
                    <a:pt x="13218" y="75784"/>
                    <a:pt x="7380" y="60569"/>
                  </a:cubicBezTo>
                  <a:cubicBezTo>
                    <a:pt x="1386" y="44948"/>
                    <a:pt x="654" y="32294"/>
                    <a:pt x="586" y="30757"/>
                  </a:cubicBezTo>
                  <a:cubicBezTo>
                    <a:pt x="12079" y="22915"/>
                    <a:pt x="22836" y="17111"/>
                    <a:pt x="31485" y="12441"/>
                  </a:cubicBezTo>
                  <a:cubicBezTo>
                    <a:pt x="39724" y="7995"/>
                    <a:pt x="46301" y="4444"/>
                    <a:pt x="50202" y="948"/>
                  </a:cubicBezTo>
                  <a:close/>
                  <a:moveTo>
                    <a:pt x="50487" y="0"/>
                  </a:moveTo>
                  <a:cubicBezTo>
                    <a:pt x="50419" y="0"/>
                    <a:pt x="50349" y="25"/>
                    <a:pt x="50291" y="80"/>
                  </a:cubicBezTo>
                  <a:cubicBezTo>
                    <a:pt x="46521" y="3671"/>
                    <a:pt x="39764" y="7317"/>
                    <a:pt x="31211" y="11934"/>
                  </a:cubicBezTo>
                  <a:cubicBezTo>
                    <a:pt x="22516" y="16627"/>
                    <a:pt x="11696" y="22466"/>
                    <a:pt x="129" y="30372"/>
                  </a:cubicBezTo>
                  <a:cubicBezTo>
                    <a:pt x="49" y="30427"/>
                    <a:pt x="1" y="30519"/>
                    <a:pt x="4" y="30616"/>
                  </a:cubicBezTo>
                  <a:cubicBezTo>
                    <a:pt x="8" y="30749"/>
                    <a:pt x="437" y="44074"/>
                    <a:pt x="6834" y="60755"/>
                  </a:cubicBezTo>
                  <a:cubicBezTo>
                    <a:pt x="12739" y="76150"/>
                    <a:pt x="25080" y="97645"/>
                    <a:pt x="50344" y="112611"/>
                  </a:cubicBezTo>
                  <a:cubicBezTo>
                    <a:pt x="50388" y="112638"/>
                    <a:pt x="50438" y="112652"/>
                    <a:pt x="50490" y="112652"/>
                  </a:cubicBezTo>
                  <a:cubicBezTo>
                    <a:pt x="50649" y="112652"/>
                    <a:pt x="50778" y="112524"/>
                    <a:pt x="50778" y="112364"/>
                  </a:cubicBezTo>
                  <a:lnTo>
                    <a:pt x="50778" y="288"/>
                  </a:lnTo>
                  <a:cubicBezTo>
                    <a:pt x="50778" y="115"/>
                    <a:pt x="50636" y="0"/>
                    <a:pt x="504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873;p64"/>
            <p:cNvSpPr/>
            <p:nvPr/>
          </p:nvSpPr>
          <p:spPr>
            <a:xfrm>
              <a:off x="3812950" y="1598375"/>
              <a:ext cx="1254975" cy="2801925"/>
            </a:xfrm>
            <a:custGeom>
              <a:avLst/>
              <a:gdLst/>
              <a:ahLst/>
              <a:cxnLst/>
              <a:rect l="l" t="t" r="r" b="b"/>
              <a:pathLst>
                <a:path w="50199" h="112077" extrusionOk="0">
                  <a:moveTo>
                    <a:pt x="1" y="0"/>
                  </a:moveTo>
                  <a:lnTo>
                    <a:pt x="1" y="112076"/>
                  </a:lnTo>
                  <a:cubicBezTo>
                    <a:pt x="48769" y="83182"/>
                    <a:pt x="50199" y="30321"/>
                    <a:pt x="50199" y="30321"/>
                  </a:cubicBezTo>
                  <a:cubicBezTo>
                    <a:pt x="27307" y="14678"/>
                    <a:pt x="7671" y="730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874;p64"/>
            <p:cNvSpPr/>
            <p:nvPr/>
          </p:nvSpPr>
          <p:spPr>
            <a:xfrm>
              <a:off x="3805750" y="1591175"/>
              <a:ext cx="1269475" cy="2816325"/>
            </a:xfrm>
            <a:custGeom>
              <a:avLst/>
              <a:gdLst/>
              <a:ahLst/>
              <a:cxnLst/>
              <a:rect l="l" t="t" r="r" b="b"/>
              <a:pathLst>
                <a:path w="50779" h="112653" extrusionOk="0">
                  <a:moveTo>
                    <a:pt x="577" y="948"/>
                  </a:moveTo>
                  <a:cubicBezTo>
                    <a:pt x="4477" y="4444"/>
                    <a:pt x="11056" y="7995"/>
                    <a:pt x="19294" y="12441"/>
                  </a:cubicBezTo>
                  <a:cubicBezTo>
                    <a:pt x="27943" y="17111"/>
                    <a:pt x="38700" y="22915"/>
                    <a:pt x="50193" y="30758"/>
                  </a:cubicBezTo>
                  <a:cubicBezTo>
                    <a:pt x="50124" y="32296"/>
                    <a:pt x="49394" y="44948"/>
                    <a:pt x="43399" y="60570"/>
                  </a:cubicBezTo>
                  <a:cubicBezTo>
                    <a:pt x="37560" y="75785"/>
                    <a:pt x="25396" y="96991"/>
                    <a:pt x="577" y="111858"/>
                  </a:cubicBezTo>
                  <a:lnTo>
                    <a:pt x="577" y="948"/>
                  </a:lnTo>
                  <a:close/>
                  <a:moveTo>
                    <a:pt x="291" y="0"/>
                  </a:moveTo>
                  <a:cubicBezTo>
                    <a:pt x="143" y="0"/>
                    <a:pt x="1" y="115"/>
                    <a:pt x="1" y="288"/>
                  </a:cubicBezTo>
                  <a:lnTo>
                    <a:pt x="1" y="112364"/>
                  </a:lnTo>
                  <a:cubicBezTo>
                    <a:pt x="1" y="112524"/>
                    <a:pt x="129" y="112652"/>
                    <a:pt x="289" y="112652"/>
                  </a:cubicBezTo>
                  <a:cubicBezTo>
                    <a:pt x="340" y="112652"/>
                    <a:pt x="391" y="112638"/>
                    <a:pt x="435" y="112611"/>
                  </a:cubicBezTo>
                  <a:cubicBezTo>
                    <a:pt x="25699" y="97644"/>
                    <a:pt x="38040" y="76150"/>
                    <a:pt x="43945" y="60755"/>
                  </a:cubicBezTo>
                  <a:cubicBezTo>
                    <a:pt x="50343" y="44074"/>
                    <a:pt x="50772" y="30749"/>
                    <a:pt x="50776" y="30616"/>
                  </a:cubicBezTo>
                  <a:cubicBezTo>
                    <a:pt x="50778" y="30519"/>
                    <a:pt x="50731" y="30427"/>
                    <a:pt x="50650" y="30372"/>
                  </a:cubicBezTo>
                  <a:cubicBezTo>
                    <a:pt x="39082" y="22466"/>
                    <a:pt x="28262" y="16627"/>
                    <a:pt x="19567" y="11934"/>
                  </a:cubicBezTo>
                  <a:cubicBezTo>
                    <a:pt x="11014" y="7317"/>
                    <a:pt x="4258" y="3671"/>
                    <a:pt x="488" y="80"/>
                  </a:cubicBezTo>
                  <a:cubicBezTo>
                    <a:pt x="430" y="25"/>
                    <a:pt x="360" y="0"/>
                    <a:pt x="2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875;p64"/>
            <p:cNvSpPr/>
            <p:nvPr/>
          </p:nvSpPr>
          <p:spPr>
            <a:xfrm>
              <a:off x="2650050" y="1710875"/>
              <a:ext cx="2325850" cy="2576950"/>
            </a:xfrm>
            <a:custGeom>
              <a:avLst/>
              <a:gdLst/>
              <a:ahLst/>
              <a:cxnLst/>
              <a:rect l="l" t="t" r="r" b="b"/>
              <a:pathLst>
                <a:path w="93034" h="103078" extrusionOk="0">
                  <a:moveTo>
                    <a:pt x="46517" y="1"/>
                  </a:moveTo>
                  <a:cubicBezTo>
                    <a:pt x="37257" y="6566"/>
                    <a:pt x="21213" y="12822"/>
                    <a:pt x="0" y="27317"/>
                  </a:cubicBezTo>
                  <a:cubicBezTo>
                    <a:pt x="0" y="27317"/>
                    <a:pt x="1326" y="76301"/>
                    <a:pt x="46517" y="103077"/>
                  </a:cubicBezTo>
                  <a:cubicBezTo>
                    <a:pt x="91708" y="76302"/>
                    <a:pt x="93034" y="27318"/>
                    <a:pt x="93034" y="27318"/>
                  </a:cubicBezTo>
                  <a:cubicBezTo>
                    <a:pt x="71820" y="12822"/>
                    <a:pt x="55847" y="6566"/>
                    <a:pt x="465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876;p64"/>
            <p:cNvSpPr/>
            <p:nvPr/>
          </p:nvSpPr>
          <p:spPr>
            <a:xfrm>
              <a:off x="2642775" y="1703675"/>
              <a:ext cx="2340350" cy="2591300"/>
            </a:xfrm>
            <a:custGeom>
              <a:avLst/>
              <a:gdLst/>
              <a:ahLst/>
              <a:cxnLst/>
              <a:rect l="l" t="t" r="r" b="b"/>
              <a:pathLst>
                <a:path w="93614" h="103652" extrusionOk="0">
                  <a:moveTo>
                    <a:pt x="46808" y="641"/>
                  </a:moveTo>
                  <a:cubicBezTo>
                    <a:pt x="50665" y="3330"/>
                    <a:pt x="55728" y="6028"/>
                    <a:pt x="61577" y="9144"/>
                  </a:cubicBezTo>
                  <a:cubicBezTo>
                    <a:pt x="70085" y="13678"/>
                    <a:pt x="80668" y="19317"/>
                    <a:pt x="93029" y="27754"/>
                  </a:cubicBezTo>
                  <a:cubicBezTo>
                    <a:pt x="92964" y="29226"/>
                    <a:pt x="92277" y="40909"/>
                    <a:pt x="86743" y="55341"/>
                  </a:cubicBezTo>
                  <a:cubicBezTo>
                    <a:pt x="81315" y="69495"/>
                    <a:pt x="69983" y="89244"/>
                    <a:pt x="46808" y="103029"/>
                  </a:cubicBezTo>
                  <a:cubicBezTo>
                    <a:pt x="23643" y="89249"/>
                    <a:pt x="12310" y="69509"/>
                    <a:pt x="6880" y="55361"/>
                  </a:cubicBezTo>
                  <a:cubicBezTo>
                    <a:pt x="1341" y="40927"/>
                    <a:pt x="652" y="29228"/>
                    <a:pt x="586" y="27754"/>
                  </a:cubicBezTo>
                  <a:cubicBezTo>
                    <a:pt x="12888" y="19359"/>
                    <a:pt x="23451" y="13733"/>
                    <a:pt x="31946" y="9210"/>
                  </a:cubicBezTo>
                  <a:cubicBezTo>
                    <a:pt x="37846" y="6069"/>
                    <a:pt x="42953" y="3350"/>
                    <a:pt x="46808" y="641"/>
                  </a:cubicBezTo>
                  <a:close/>
                  <a:moveTo>
                    <a:pt x="46807" y="1"/>
                  </a:moveTo>
                  <a:cubicBezTo>
                    <a:pt x="46749" y="1"/>
                    <a:pt x="46691" y="18"/>
                    <a:pt x="46641" y="54"/>
                  </a:cubicBezTo>
                  <a:cubicBezTo>
                    <a:pt x="42796" y="2779"/>
                    <a:pt x="37888" y="5392"/>
                    <a:pt x="31675" y="8702"/>
                  </a:cubicBezTo>
                  <a:cubicBezTo>
                    <a:pt x="23138" y="13247"/>
                    <a:pt x="12513" y="18904"/>
                    <a:pt x="129" y="27367"/>
                  </a:cubicBezTo>
                  <a:cubicBezTo>
                    <a:pt x="48" y="27422"/>
                    <a:pt x="1" y="27515"/>
                    <a:pt x="3" y="27613"/>
                  </a:cubicBezTo>
                  <a:cubicBezTo>
                    <a:pt x="7" y="27736"/>
                    <a:pt x="405" y="40087"/>
                    <a:pt x="6334" y="55547"/>
                  </a:cubicBezTo>
                  <a:cubicBezTo>
                    <a:pt x="11807" y="69817"/>
                    <a:pt x="23246" y="89738"/>
                    <a:pt x="46662" y="103612"/>
                  </a:cubicBezTo>
                  <a:cubicBezTo>
                    <a:pt x="46706" y="103639"/>
                    <a:pt x="46756" y="103652"/>
                    <a:pt x="46808" y="103652"/>
                  </a:cubicBezTo>
                  <a:cubicBezTo>
                    <a:pt x="46859" y="103652"/>
                    <a:pt x="46910" y="103639"/>
                    <a:pt x="46954" y="103612"/>
                  </a:cubicBezTo>
                  <a:cubicBezTo>
                    <a:pt x="70370" y="89740"/>
                    <a:pt x="81808" y="69817"/>
                    <a:pt x="87281" y="55548"/>
                  </a:cubicBezTo>
                  <a:cubicBezTo>
                    <a:pt x="93209" y="40087"/>
                    <a:pt x="93608" y="27737"/>
                    <a:pt x="93611" y="27613"/>
                  </a:cubicBezTo>
                  <a:cubicBezTo>
                    <a:pt x="93614" y="27515"/>
                    <a:pt x="93567" y="27422"/>
                    <a:pt x="93485" y="27367"/>
                  </a:cubicBezTo>
                  <a:cubicBezTo>
                    <a:pt x="81042" y="18864"/>
                    <a:pt x="70398" y="13192"/>
                    <a:pt x="61846" y="8636"/>
                  </a:cubicBezTo>
                  <a:cubicBezTo>
                    <a:pt x="55931" y="5483"/>
                    <a:pt x="50821" y="2761"/>
                    <a:pt x="46973" y="54"/>
                  </a:cubicBezTo>
                  <a:cubicBezTo>
                    <a:pt x="46924" y="18"/>
                    <a:pt x="46865" y="1"/>
                    <a:pt x="468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877;p64"/>
            <p:cNvSpPr/>
            <p:nvPr/>
          </p:nvSpPr>
          <p:spPr>
            <a:xfrm>
              <a:off x="3070950" y="2263700"/>
              <a:ext cx="1904950" cy="2024100"/>
            </a:xfrm>
            <a:custGeom>
              <a:avLst/>
              <a:gdLst/>
              <a:ahLst/>
              <a:cxnLst/>
              <a:rect l="l" t="t" r="r" b="b"/>
              <a:pathLst>
                <a:path w="76198" h="80964" extrusionOk="0">
                  <a:moveTo>
                    <a:pt x="68272" y="1"/>
                  </a:moveTo>
                  <a:cubicBezTo>
                    <a:pt x="35912" y="9790"/>
                    <a:pt x="11201" y="38229"/>
                    <a:pt x="1" y="53227"/>
                  </a:cubicBezTo>
                  <a:cubicBezTo>
                    <a:pt x="6793" y="63187"/>
                    <a:pt x="16319" y="73047"/>
                    <a:pt x="29681" y="80963"/>
                  </a:cubicBezTo>
                  <a:cubicBezTo>
                    <a:pt x="74872" y="54188"/>
                    <a:pt x="76198" y="5204"/>
                    <a:pt x="76198" y="5204"/>
                  </a:cubicBezTo>
                  <a:cubicBezTo>
                    <a:pt x="73466" y="3339"/>
                    <a:pt x="70825" y="1611"/>
                    <a:pt x="68272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878;p64"/>
            <p:cNvSpPr/>
            <p:nvPr/>
          </p:nvSpPr>
          <p:spPr>
            <a:xfrm>
              <a:off x="3063275" y="2256475"/>
              <a:ext cx="1919875" cy="2038500"/>
            </a:xfrm>
            <a:custGeom>
              <a:avLst/>
              <a:gdLst/>
              <a:ahLst/>
              <a:cxnLst/>
              <a:rect l="l" t="t" r="r" b="b"/>
              <a:pathLst>
                <a:path w="76795" h="81540" extrusionOk="0">
                  <a:moveTo>
                    <a:pt x="68537" y="604"/>
                  </a:moveTo>
                  <a:cubicBezTo>
                    <a:pt x="71132" y="2242"/>
                    <a:pt x="73712" y="3936"/>
                    <a:pt x="76211" y="5642"/>
                  </a:cubicBezTo>
                  <a:cubicBezTo>
                    <a:pt x="76145" y="7116"/>
                    <a:pt x="75456" y="18815"/>
                    <a:pt x="69916" y="33249"/>
                  </a:cubicBezTo>
                  <a:cubicBezTo>
                    <a:pt x="64487" y="47397"/>
                    <a:pt x="53153" y="67137"/>
                    <a:pt x="29989" y="80917"/>
                  </a:cubicBezTo>
                  <a:cubicBezTo>
                    <a:pt x="18161" y="73883"/>
                    <a:pt x="8297" y="64669"/>
                    <a:pt x="663" y="53523"/>
                  </a:cubicBezTo>
                  <a:cubicBezTo>
                    <a:pt x="27829" y="17217"/>
                    <a:pt x="54790" y="4788"/>
                    <a:pt x="68537" y="604"/>
                  </a:cubicBezTo>
                  <a:close/>
                  <a:moveTo>
                    <a:pt x="68579" y="1"/>
                  </a:moveTo>
                  <a:cubicBezTo>
                    <a:pt x="68551" y="1"/>
                    <a:pt x="68523" y="5"/>
                    <a:pt x="68495" y="14"/>
                  </a:cubicBezTo>
                  <a:cubicBezTo>
                    <a:pt x="54291" y="4310"/>
                    <a:pt x="40100" y="12628"/>
                    <a:pt x="26318" y="24733"/>
                  </a:cubicBezTo>
                  <a:cubicBezTo>
                    <a:pt x="14607" y="35018"/>
                    <a:pt x="5585" y="45969"/>
                    <a:pt x="77" y="53343"/>
                  </a:cubicBezTo>
                  <a:cubicBezTo>
                    <a:pt x="4" y="53442"/>
                    <a:pt x="1" y="53576"/>
                    <a:pt x="70" y="53678"/>
                  </a:cubicBezTo>
                  <a:cubicBezTo>
                    <a:pt x="7802" y="65015"/>
                    <a:pt x="17817" y="74377"/>
                    <a:pt x="29842" y="81500"/>
                  </a:cubicBezTo>
                  <a:cubicBezTo>
                    <a:pt x="29886" y="81527"/>
                    <a:pt x="29936" y="81540"/>
                    <a:pt x="29988" y="81540"/>
                  </a:cubicBezTo>
                  <a:cubicBezTo>
                    <a:pt x="30039" y="81540"/>
                    <a:pt x="30090" y="81527"/>
                    <a:pt x="30134" y="81500"/>
                  </a:cubicBezTo>
                  <a:cubicBezTo>
                    <a:pt x="53550" y="67626"/>
                    <a:pt x="64989" y="47705"/>
                    <a:pt x="70462" y="33435"/>
                  </a:cubicBezTo>
                  <a:cubicBezTo>
                    <a:pt x="76391" y="17975"/>
                    <a:pt x="76789" y="5624"/>
                    <a:pt x="76792" y="5501"/>
                  </a:cubicBezTo>
                  <a:cubicBezTo>
                    <a:pt x="76795" y="5403"/>
                    <a:pt x="76748" y="5310"/>
                    <a:pt x="76666" y="5255"/>
                  </a:cubicBezTo>
                  <a:cubicBezTo>
                    <a:pt x="74085" y="3491"/>
                    <a:pt x="71417" y="1739"/>
                    <a:pt x="68732" y="45"/>
                  </a:cubicBezTo>
                  <a:cubicBezTo>
                    <a:pt x="68686" y="16"/>
                    <a:pt x="68633" y="1"/>
                    <a:pt x="685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879;p64"/>
            <p:cNvSpPr/>
            <p:nvPr/>
          </p:nvSpPr>
          <p:spPr>
            <a:xfrm>
              <a:off x="3314775" y="1960000"/>
              <a:ext cx="1010750" cy="985675"/>
            </a:xfrm>
            <a:custGeom>
              <a:avLst/>
              <a:gdLst/>
              <a:ahLst/>
              <a:cxnLst/>
              <a:rect l="l" t="t" r="r" b="b"/>
              <a:pathLst>
                <a:path w="40430" h="39427" extrusionOk="0">
                  <a:moveTo>
                    <a:pt x="20215" y="5762"/>
                  </a:moveTo>
                  <a:cubicBezTo>
                    <a:pt x="28185" y="5762"/>
                    <a:pt x="34668" y="12246"/>
                    <a:pt x="34668" y="20215"/>
                  </a:cubicBezTo>
                  <a:lnTo>
                    <a:pt x="34668" y="33664"/>
                  </a:lnTo>
                  <a:lnTo>
                    <a:pt x="5761" y="33664"/>
                  </a:lnTo>
                  <a:lnTo>
                    <a:pt x="5761" y="20215"/>
                  </a:lnTo>
                  <a:cubicBezTo>
                    <a:pt x="5761" y="12246"/>
                    <a:pt x="12245" y="5762"/>
                    <a:pt x="20215" y="5762"/>
                  </a:cubicBezTo>
                  <a:close/>
                  <a:moveTo>
                    <a:pt x="20215" y="1"/>
                  </a:moveTo>
                  <a:cubicBezTo>
                    <a:pt x="9068" y="1"/>
                    <a:pt x="0" y="9070"/>
                    <a:pt x="0" y="20216"/>
                  </a:cubicBezTo>
                  <a:lnTo>
                    <a:pt x="0" y="36545"/>
                  </a:lnTo>
                  <a:cubicBezTo>
                    <a:pt x="0" y="38137"/>
                    <a:pt x="1290" y="39426"/>
                    <a:pt x="2881" y="39426"/>
                  </a:cubicBezTo>
                  <a:lnTo>
                    <a:pt x="37549" y="39426"/>
                  </a:lnTo>
                  <a:cubicBezTo>
                    <a:pt x="39140" y="39426"/>
                    <a:pt x="40430" y="38136"/>
                    <a:pt x="40430" y="36545"/>
                  </a:cubicBezTo>
                  <a:lnTo>
                    <a:pt x="40430" y="20216"/>
                  </a:lnTo>
                  <a:cubicBezTo>
                    <a:pt x="40430" y="9068"/>
                    <a:pt x="31362" y="1"/>
                    <a:pt x="202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880;p64"/>
            <p:cNvSpPr/>
            <p:nvPr/>
          </p:nvSpPr>
          <p:spPr>
            <a:xfrm>
              <a:off x="3307550" y="1952800"/>
              <a:ext cx="1025175" cy="1000075"/>
            </a:xfrm>
            <a:custGeom>
              <a:avLst/>
              <a:gdLst/>
              <a:ahLst/>
              <a:cxnLst/>
              <a:rect l="l" t="t" r="r" b="b"/>
              <a:pathLst>
                <a:path w="41007" h="40003" extrusionOk="0">
                  <a:moveTo>
                    <a:pt x="20504" y="6339"/>
                  </a:moveTo>
                  <a:cubicBezTo>
                    <a:pt x="28314" y="6339"/>
                    <a:pt x="34669" y="12693"/>
                    <a:pt x="34669" y="20504"/>
                  </a:cubicBezTo>
                  <a:lnTo>
                    <a:pt x="34669" y="33663"/>
                  </a:lnTo>
                  <a:lnTo>
                    <a:pt x="6339" y="33663"/>
                  </a:lnTo>
                  <a:lnTo>
                    <a:pt x="6338" y="20504"/>
                  </a:lnTo>
                  <a:cubicBezTo>
                    <a:pt x="6338" y="12693"/>
                    <a:pt x="12694" y="6339"/>
                    <a:pt x="20504" y="6339"/>
                  </a:cubicBezTo>
                  <a:close/>
                  <a:moveTo>
                    <a:pt x="20504" y="5762"/>
                  </a:moveTo>
                  <a:cubicBezTo>
                    <a:pt x="12376" y="5762"/>
                    <a:pt x="5762" y="12374"/>
                    <a:pt x="5762" y="20503"/>
                  </a:cubicBezTo>
                  <a:lnTo>
                    <a:pt x="5762" y="33951"/>
                  </a:lnTo>
                  <a:cubicBezTo>
                    <a:pt x="5762" y="34111"/>
                    <a:pt x="5892" y="34240"/>
                    <a:pt x="6050" y="34240"/>
                  </a:cubicBezTo>
                  <a:lnTo>
                    <a:pt x="34957" y="34240"/>
                  </a:lnTo>
                  <a:cubicBezTo>
                    <a:pt x="35116" y="34240"/>
                    <a:pt x="35245" y="34111"/>
                    <a:pt x="35245" y="33951"/>
                  </a:cubicBezTo>
                  <a:lnTo>
                    <a:pt x="35245" y="20503"/>
                  </a:lnTo>
                  <a:cubicBezTo>
                    <a:pt x="35245" y="12374"/>
                    <a:pt x="28632" y="5762"/>
                    <a:pt x="20504" y="5762"/>
                  </a:cubicBezTo>
                  <a:close/>
                  <a:moveTo>
                    <a:pt x="20504" y="577"/>
                  </a:moveTo>
                  <a:cubicBezTo>
                    <a:pt x="31492" y="577"/>
                    <a:pt x="40431" y="9516"/>
                    <a:pt x="40431" y="20504"/>
                  </a:cubicBezTo>
                  <a:lnTo>
                    <a:pt x="40431" y="36833"/>
                  </a:lnTo>
                  <a:cubicBezTo>
                    <a:pt x="40431" y="38263"/>
                    <a:pt x="39268" y="39427"/>
                    <a:pt x="37838" y="39427"/>
                  </a:cubicBezTo>
                  <a:lnTo>
                    <a:pt x="3170" y="39427"/>
                  </a:lnTo>
                  <a:cubicBezTo>
                    <a:pt x="1739" y="39427"/>
                    <a:pt x="577" y="38263"/>
                    <a:pt x="577" y="36833"/>
                  </a:cubicBezTo>
                  <a:lnTo>
                    <a:pt x="577" y="20503"/>
                  </a:lnTo>
                  <a:cubicBezTo>
                    <a:pt x="577" y="9515"/>
                    <a:pt x="9517" y="577"/>
                    <a:pt x="20504" y="577"/>
                  </a:cubicBezTo>
                  <a:close/>
                  <a:moveTo>
                    <a:pt x="20504" y="1"/>
                  </a:moveTo>
                  <a:cubicBezTo>
                    <a:pt x="9199" y="1"/>
                    <a:pt x="0" y="9198"/>
                    <a:pt x="0" y="20504"/>
                  </a:cubicBezTo>
                  <a:lnTo>
                    <a:pt x="0" y="36833"/>
                  </a:lnTo>
                  <a:cubicBezTo>
                    <a:pt x="0" y="38580"/>
                    <a:pt x="1423" y="40002"/>
                    <a:pt x="3170" y="40002"/>
                  </a:cubicBezTo>
                  <a:lnTo>
                    <a:pt x="37838" y="40002"/>
                  </a:lnTo>
                  <a:cubicBezTo>
                    <a:pt x="39585" y="40002"/>
                    <a:pt x="41007" y="38580"/>
                    <a:pt x="41007" y="36833"/>
                  </a:cubicBezTo>
                  <a:lnTo>
                    <a:pt x="41007" y="20504"/>
                  </a:lnTo>
                  <a:cubicBezTo>
                    <a:pt x="41007" y="9198"/>
                    <a:pt x="31809" y="1"/>
                    <a:pt x="205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881;p64"/>
            <p:cNvSpPr/>
            <p:nvPr/>
          </p:nvSpPr>
          <p:spPr>
            <a:xfrm>
              <a:off x="3261250" y="2748875"/>
              <a:ext cx="1103450" cy="932375"/>
            </a:xfrm>
            <a:custGeom>
              <a:avLst/>
              <a:gdLst/>
              <a:ahLst/>
              <a:cxnLst/>
              <a:rect l="l" t="t" r="r" b="b"/>
              <a:pathLst>
                <a:path w="44138" h="37295" extrusionOk="0">
                  <a:moveTo>
                    <a:pt x="0" y="1"/>
                  </a:moveTo>
                  <a:lnTo>
                    <a:pt x="0" y="37295"/>
                  </a:lnTo>
                  <a:lnTo>
                    <a:pt x="44137" y="37295"/>
                  </a:lnTo>
                  <a:lnTo>
                    <a:pt x="441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882;p64"/>
            <p:cNvSpPr/>
            <p:nvPr/>
          </p:nvSpPr>
          <p:spPr>
            <a:xfrm>
              <a:off x="3254025" y="2741675"/>
              <a:ext cx="1117900" cy="946775"/>
            </a:xfrm>
            <a:custGeom>
              <a:avLst/>
              <a:gdLst/>
              <a:ahLst/>
              <a:cxnLst/>
              <a:rect l="l" t="t" r="r" b="b"/>
              <a:pathLst>
                <a:path w="44716" h="37871" extrusionOk="0">
                  <a:moveTo>
                    <a:pt x="44138" y="576"/>
                  </a:moveTo>
                  <a:lnTo>
                    <a:pt x="44138" y="37295"/>
                  </a:lnTo>
                  <a:lnTo>
                    <a:pt x="577" y="37295"/>
                  </a:lnTo>
                  <a:lnTo>
                    <a:pt x="577" y="576"/>
                  </a:lnTo>
                  <a:close/>
                  <a:moveTo>
                    <a:pt x="287" y="1"/>
                  </a:moveTo>
                  <a:cubicBezTo>
                    <a:pt x="129" y="1"/>
                    <a:pt x="0" y="130"/>
                    <a:pt x="1" y="289"/>
                  </a:cubicBezTo>
                  <a:lnTo>
                    <a:pt x="1" y="37583"/>
                  </a:lnTo>
                  <a:cubicBezTo>
                    <a:pt x="0" y="37742"/>
                    <a:pt x="130" y="37871"/>
                    <a:pt x="289" y="37871"/>
                  </a:cubicBezTo>
                  <a:lnTo>
                    <a:pt x="44426" y="37871"/>
                  </a:lnTo>
                  <a:cubicBezTo>
                    <a:pt x="44586" y="37871"/>
                    <a:pt x="44715" y="37742"/>
                    <a:pt x="44714" y="37583"/>
                  </a:cubicBezTo>
                  <a:lnTo>
                    <a:pt x="44714" y="289"/>
                  </a:lnTo>
                  <a:cubicBezTo>
                    <a:pt x="44715" y="129"/>
                    <a:pt x="44586" y="1"/>
                    <a:pt x="44426" y="1"/>
                  </a:cubicBezTo>
                  <a:lnTo>
                    <a:pt x="289" y="1"/>
                  </a:lnTo>
                  <a:cubicBezTo>
                    <a:pt x="289" y="1"/>
                    <a:pt x="288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883;p64"/>
            <p:cNvSpPr/>
            <p:nvPr/>
          </p:nvSpPr>
          <p:spPr>
            <a:xfrm>
              <a:off x="3687425" y="3015925"/>
              <a:ext cx="240325" cy="437650"/>
            </a:xfrm>
            <a:custGeom>
              <a:avLst/>
              <a:gdLst/>
              <a:ahLst/>
              <a:cxnLst/>
              <a:rect l="l" t="t" r="r" b="b"/>
              <a:pathLst>
                <a:path w="9613" h="17506" extrusionOk="0">
                  <a:moveTo>
                    <a:pt x="4806" y="1"/>
                  </a:moveTo>
                  <a:cubicBezTo>
                    <a:pt x="2153" y="1"/>
                    <a:pt x="1" y="2151"/>
                    <a:pt x="1" y="4806"/>
                  </a:cubicBezTo>
                  <a:cubicBezTo>
                    <a:pt x="1" y="6634"/>
                    <a:pt x="1022" y="8223"/>
                    <a:pt x="2525" y="9035"/>
                  </a:cubicBezTo>
                  <a:lnTo>
                    <a:pt x="1717" y="17506"/>
                  </a:lnTo>
                  <a:lnTo>
                    <a:pt x="7896" y="17506"/>
                  </a:lnTo>
                  <a:lnTo>
                    <a:pt x="7090" y="9035"/>
                  </a:lnTo>
                  <a:cubicBezTo>
                    <a:pt x="8591" y="8223"/>
                    <a:pt x="9612" y="6634"/>
                    <a:pt x="9612" y="4806"/>
                  </a:cubicBezTo>
                  <a:cubicBezTo>
                    <a:pt x="9612" y="2151"/>
                    <a:pt x="7460" y="1"/>
                    <a:pt x="48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884;p64"/>
            <p:cNvSpPr/>
            <p:nvPr/>
          </p:nvSpPr>
          <p:spPr>
            <a:xfrm>
              <a:off x="3680200" y="3008700"/>
              <a:ext cx="254725" cy="452075"/>
            </a:xfrm>
            <a:custGeom>
              <a:avLst/>
              <a:gdLst/>
              <a:ahLst/>
              <a:cxnLst/>
              <a:rect l="l" t="t" r="r" b="b"/>
              <a:pathLst>
                <a:path w="10189" h="18083" extrusionOk="0">
                  <a:moveTo>
                    <a:pt x="5095" y="578"/>
                  </a:moveTo>
                  <a:cubicBezTo>
                    <a:pt x="7586" y="578"/>
                    <a:pt x="9612" y="2604"/>
                    <a:pt x="9612" y="5095"/>
                  </a:cubicBezTo>
                  <a:cubicBezTo>
                    <a:pt x="9612" y="6755"/>
                    <a:pt x="8702" y="8283"/>
                    <a:pt x="7240" y="9071"/>
                  </a:cubicBezTo>
                  <a:cubicBezTo>
                    <a:pt x="7138" y="9126"/>
                    <a:pt x="7079" y="9237"/>
                    <a:pt x="7090" y="9352"/>
                  </a:cubicBezTo>
                  <a:lnTo>
                    <a:pt x="7868" y="17507"/>
                  </a:lnTo>
                  <a:lnTo>
                    <a:pt x="2323" y="17507"/>
                  </a:lnTo>
                  <a:lnTo>
                    <a:pt x="3100" y="9352"/>
                  </a:lnTo>
                  <a:cubicBezTo>
                    <a:pt x="3111" y="9237"/>
                    <a:pt x="3052" y="9126"/>
                    <a:pt x="2950" y="9071"/>
                  </a:cubicBezTo>
                  <a:cubicBezTo>
                    <a:pt x="1488" y="8283"/>
                    <a:pt x="578" y="6755"/>
                    <a:pt x="578" y="5095"/>
                  </a:cubicBezTo>
                  <a:cubicBezTo>
                    <a:pt x="578" y="2604"/>
                    <a:pt x="2604" y="578"/>
                    <a:pt x="5095" y="578"/>
                  </a:cubicBezTo>
                  <a:close/>
                  <a:moveTo>
                    <a:pt x="5095" y="1"/>
                  </a:moveTo>
                  <a:cubicBezTo>
                    <a:pt x="2286" y="1"/>
                    <a:pt x="2" y="2286"/>
                    <a:pt x="2" y="5095"/>
                  </a:cubicBezTo>
                  <a:cubicBezTo>
                    <a:pt x="1" y="6898"/>
                    <a:pt x="954" y="8567"/>
                    <a:pt x="2509" y="9484"/>
                  </a:cubicBezTo>
                  <a:lnTo>
                    <a:pt x="1720" y="17767"/>
                  </a:lnTo>
                  <a:cubicBezTo>
                    <a:pt x="1703" y="17936"/>
                    <a:pt x="1836" y="18082"/>
                    <a:pt x="2006" y="18082"/>
                  </a:cubicBezTo>
                  <a:lnTo>
                    <a:pt x="8184" y="18082"/>
                  </a:lnTo>
                  <a:cubicBezTo>
                    <a:pt x="8354" y="18082"/>
                    <a:pt x="8487" y="17936"/>
                    <a:pt x="8471" y="17767"/>
                  </a:cubicBezTo>
                  <a:lnTo>
                    <a:pt x="7681" y="9484"/>
                  </a:lnTo>
                  <a:cubicBezTo>
                    <a:pt x="9235" y="8567"/>
                    <a:pt x="10189" y="6898"/>
                    <a:pt x="10189" y="5095"/>
                  </a:cubicBezTo>
                  <a:cubicBezTo>
                    <a:pt x="10189" y="2286"/>
                    <a:pt x="7903" y="1"/>
                    <a:pt x="50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885;p64"/>
            <p:cNvSpPr/>
            <p:nvPr/>
          </p:nvSpPr>
          <p:spPr>
            <a:xfrm>
              <a:off x="5977700" y="2926050"/>
              <a:ext cx="16800" cy="36025"/>
            </a:xfrm>
            <a:custGeom>
              <a:avLst/>
              <a:gdLst/>
              <a:ahLst/>
              <a:cxnLst/>
              <a:rect l="l" t="t" r="r" b="b"/>
              <a:pathLst>
                <a:path w="672" h="1441" extrusionOk="0">
                  <a:moveTo>
                    <a:pt x="299" y="0"/>
                  </a:moveTo>
                  <a:cubicBezTo>
                    <a:pt x="292" y="0"/>
                    <a:pt x="284" y="1"/>
                    <a:pt x="277" y="1"/>
                  </a:cubicBezTo>
                  <a:cubicBezTo>
                    <a:pt x="118" y="14"/>
                    <a:pt x="1" y="153"/>
                    <a:pt x="14" y="313"/>
                  </a:cubicBezTo>
                  <a:cubicBezTo>
                    <a:pt x="39" y="600"/>
                    <a:pt x="62" y="886"/>
                    <a:pt x="84" y="1174"/>
                  </a:cubicBezTo>
                  <a:cubicBezTo>
                    <a:pt x="96" y="1324"/>
                    <a:pt x="220" y="1440"/>
                    <a:pt x="372" y="1440"/>
                  </a:cubicBezTo>
                  <a:cubicBezTo>
                    <a:pt x="379" y="1440"/>
                    <a:pt x="386" y="1440"/>
                    <a:pt x="393" y="1439"/>
                  </a:cubicBezTo>
                  <a:cubicBezTo>
                    <a:pt x="553" y="1427"/>
                    <a:pt x="671" y="1289"/>
                    <a:pt x="659" y="1130"/>
                  </a:cubicBezTo>
                  <a:cubicBezTo>
                    <a:pt x="637" y="841"/>
                    <a:pt x="613" y="552"/>
                    <a:pt x="589" y="263"/>
                  </a:cubicBezTo>
                  <a:cubicBezTo>
                    <a:pt x="574" y="113"/>
                    <a:pt x="447" y="0"/>
                    <a:pt x="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886;p64"/>
            <p:cNvSpPr/>
            <p:nvPr/>
          </p:nvSpPr>
          <p:spPr>
            <a:xfrm>
              <a:off x="1532575" y="886700"/>
              <a:ext cx="4456100" cy="2011825"/>
            </a:xfrm>
            <a:custGeom>
              <a:avLst/>
              <a:gdLst/>
              <a:ahLst/>
              <a:cxnLst/>
              <a:rect l="l" t="t" r="r" b="b"/>
              <a:pathLst>
                <a:path w="178244" h="80473" extrusionOk="0">
                  <a:moveTo>
                    <a:pt x="88232" y="1"/>
                  </a:moveTo>
                  <a:cubicBezTo>
                    <a:pt x="87652" y="6"/>
                    <a:pt x="87073" y="17"/>
                    <a:pt x="86494" y="33"/>
                  </a:cubicBezTo>
                  <a:cubicBezTo>
                    <a:pt x="86337" y="38"/>
                    <a:pt x="86212" y="169"/>
                    <a:pt x="86214" y="326"/>
                  </a:cubicBezTo>
                  <a:cubicBezTo>
                    <a:pt x="86217" y="483"/>
                    <a:pt x="86344" y="609"/>
                    <a:pt x="86501" y="610"/>
                  </a:cubicBezTo>
                  <a:lnTo>
                    <a:pt x="86509" y="610"/>
                  </a:lnTo>
                  <a:cubicBezTo>
                    <a:pt x="87086" y="593"/>
                    <a:pt x="87662" y="583"/>
                    <a:pt x="88238" y="577"/>
                  </a:cubicBezTo>
                  <a:cubicBezTo>
                    <a:pt x="88394" y="572"/>
                    <a:pt x="88518" y="444"/>
                    <a:pt x="88518" y="288"/>
                  </a:cubicBezTo>
                  <a:cubicBezTo>
                    <a:pt x="88517" y="131"/>
                    <a:pt x="88391" y="3"/>
                    <a:pt x="88235" y="1"/>
                  </a:cubicBezTo>
                  <a:close/>
                  <a:moveTo>
                    <a:pt x="89967" y="1"/>
                  </a:moveTo>
                  <a:cubicBezTo>
                    <a:pt x="89811" y="3"/>
                    <a:pt x="89685" y="131"/>
                    <a:pt x="89684" y="288"/>
                  </a:cubicBezTo>
                  <a:cubicBezTo>
                    <a:pt x="89684" y="444"/>
                    <a:pt x="89808" y="572"/>
                    <a:pt x="89965" y="577"/>
                  </a:cubicBezTo>
                  <a:cubicBezTo>
                    <a:pt x="90541" y="583"/>
                    <a:pt x="91116" y="593"/>
                    <a:pt x="91692" y="610"/>
                  </a:cubicBezTo>
                  <a:lnTo>
                    <a:pt x="91702" y="610"/>
                  </a:lnTo>
                  <a:cubicBezTo>
                    <a:pt x="91859" y="609"/>
                    <a:pt x="91986" y="483"/>
                    <a:pt x="91988" y="326"/>
                  </a:cubicBezTo>
                  <a:cubicBezTo>
                    <a:pt x="91991" y="169"/>
                    <a:pt x="91866" y="38"/>
                    <a:pt x="91710" y="33"/>
                  </a:cubicBezTo>
                  <a:cubicBezTo>
                    <a:pt x="91129" y="17"/>
                    <a:pt x="90550" y="6"/>
                    <a:pt x="89971" y="1"/>
                  </a:cubicBezTo>
                  <a:close/>
                  <a:moveTo>
                    <a:pt x="84784" y="98"/>
                  </a:moveTo>
                  <a:cubicBezTo>
                    <a:pt x="84775" y="98"/>
                    <a:pt x="84766" y="98"/>
                    <a:pt x="84757" y="99"/>
                  </a:cubicBezTo>
                  <a:cubicBezTo>
                    <a:pt x="84178" y="127"/>
                    <a:pt x="83599" y="160"/>
                    <a:pt x="83020" y="199"/>
                  </a:cubicBezTo>
                  <a:cubicBezTo>
                    <a:pt x="82865" y="208"/>
                    <a:pt x="82745" y="340"/>
                    <a:pt x="82751" y="496"/>
                  </a:cubicBezTo>
                  <a:cubicBezTo>
                    <a:pt x="82756" y="651"/>
                    <a:pt x="82885" y="775"/>
                    <a:pt x="83039" y="775"/>
                  </a:cubicBezTo>
                  <a:cubicBezTo>
                    <a:pt x="83046" y="775"/>
                    <a:pt x="83052" y="773"/>
                    <a:pt x="83060" y="773"/>
                  </a:cubicBezTo>
                  <a:cubicBezTo>
                    <a:pt x="83634" y="735"/>
                    <a:pt x="84209" y="703"/>
                    <a:pt x="84784" y="675"/>
                  </a:cubicBezTo>
                  <a:cubicBezTo>
                    <a:pt x="84943" y="667"/>
                    <a:pt x="85065" y="532"/>
                    <a:pt x="85058" y="373"/>
                  </a:cubicBezTo>
                  <a:cubicBezTo>
                    <a:pt x="85051" y="224"/>
                    <a:pt x="84927" y="98"/>
                    <a:pt x="84784" y="98"/>
                  </a:cubicBezTo>
                  <a:close/>
                  <a:moveTo>
                    <a:pt x="93436" y="100"/>
                  </a:moveTo>
                  <a:cubicBezTo>
                    <a:pt x="93282" y="100"/>
                    <a:pt x="93154" y="219"/>
                    <a:pt x="93146" y="374"/>
                  </a:cubicBezTo>
                  <a:cubicBezTo>
                    <a:pt x="93137" y="534"/>
                    <a:pt x="93261" y="668"/>
                    <a:pt x="93419" y="676"/>
                  </a:cubicBezTo>
                  <a:cubicBezTo>
                    <a:pt x="93995" y="703"/>
                    <a:pt x="94569" y="736"/>
                    <a:pt x="95144" y="775"/>
                  </a:cubicBezTo>
                  <a:lnTo>
                    <a:pt x="95163" y="775"/>
                  </a:lnTo>
                  <a:lnTo>
                    <a:pt x="95163" y="776"/>
                  </a:lnTo>
                  <a:cubicBezTo>
                    <a:pt x="95319" y="776"/>
                    <a:pt x="95446" y="652"/>
                    <a:pt x="95452" y="496"/>
                  </a:cubicBezTo>
                  <a:cubicBezTo>
                    <a:pt x="95457" y="342"/>
                    <a:pt x="95338" y="210"/>
                    <a:pt x="95182" y="200"/>
                  </a:cubicBezTo>
                  <a:cubicBezTo>
                    <a:pt x="94605" y="160"/>
                    <a:pt x="94026" y="128"/>
                    <a:pt x="93447" y="101"/>
                  </a:cubicBezTo>
                  <a:cubicBezTo>
                    <a:pt x="93443" y="100"/>
                    <a:pt x="93439" y="100"/>
                    <a:pt x="93436" y="100"/>
                  </a:cubicBezTo>
                  <a:close/>
                  <a:moveTo>
                    <a:pt x="81313" y="331"/>
                  </a:moveTo>
                  <a:cubicBezTo>
                    <a:pt x="81305" y="331"/>
                    <a:pt x="81296" y="331"/>
                    <a:pt x="81287" y="332"/>
                  </a:cubicBezTo>
                  <a:cubicBezTo>
                    <a:pt x="80710" y="381"/>
                    <a:pt x="80133" y="438"/>
                    <a:pt x="79557" y="498"/>
                  </a:cubicBezTo>
                  <a:cubicBezTo>
                    <a:pt x="79405" y="514"/>
                    <a:pt x="79292" y="646"/>
                    <a:pt x="79299" y="800"/>
                  </a:cubicBezTo>
                  <a:cubicBezTo>
                    <a:pt x="79308" y="952"/>
                    <a:pt x="79434" y="1072"/>
                    <a:pt x="79587" y="1072"/>
                  </a:cubicBezTo>
                  <a:lnTo>
                    <a:pt x="79587" y="1072"/>
                  </a:lnTo>
                  <a:cubicBezTo>
                    <a:pt x="79597" y="1072"/>
                    <a:pt x="79608" y="1072"/>
                    <a:pt x="79617" y="1071"/>
                  </a:cubicBezTo>
                  <a:cubicBezTo>
                    <a:pt x="80191" y="1011"/>
                    <a:pt x="80764" y="956"/>
                    <a:pt x="81337" y="905"/>
                  </a:cubicBezTo>
                  <a:cubicBezTo>
                    <a:pt x="81496" y="892"/>
                    <a:pt x="81613" y="752"/>
                    <a:pt x="81599" y="593"/>
                  </a:cubicBezTo>
                  <a:cubicBezTo>
                    <a:pt x="81586" y="444"/>
                    <a:pt x="81461" y="331"/>
                    <a:pt x="81313" y="331"/>
                  </a:cubicBezTo>
                  <a:close/>
                  <a:moveTo>
                    <a:pt x="79587" y="1072"/>
                  </a:moveTo>
                  <a:cubicBezTo>
                    <a:pt x="79587" y="1072"/>
                    <a:pt x="79586" y="1072"/>
                    <a:pt x="79586" y="1072"/>
                  </a:cubicBezTo>
                  <a:lnTo>
                    <a:pt x="79587" y="1072"/>
                  </a:lnTo>
                  <a:cubicBezTo>
                    <a:pt x="79587" y="1072"/>
                    <a:pt x="79587" y="1072"/>
                    <a:pt x="79587" y="1072"/>
                  </a:cubicBezTo>
                  <a:close/>
                  <a:moveTo>
                    <a:pt x="96894" y="331"/>
                  </a:moveTo>
                  <a:cubicBezTo>
                    <a:pt x="96746" y="331"/>
                    <a:pt x="96619" y="443"/>
                    <a:pt x="96603" y="595"/>
                  </a:cubicBezTo>
                  <a:cubicBezTo>
                    <a:pt x="96589" y="753"/>
                    <a:pt x="96707" y="892"/>
                    <a:pt x="96865" y="905"/>
                  </a:cubicBezTo>
                  <a:cubicBezTo>
                    <a:pt x="97439" y="956"/>
                    <a:pt x="98012" y="1010"/>
                    <a:pt x="98585" y="1071"/>
                  </a:cubicBezTo>
                  <a:cubicBezTo>
                    <a:pt x="98595" y="1072"/>
                    <a:pt x="98606" y="1072"/>
                    <a:pt x="98615" y="1072"/>
                  </a:cubicBezTo>
                  <a:lnTo>
                    <a:pt x="98615" y="1073"/>
                  </a:lnTo>
                  <a:cubicBezTo>
                    <a:pt x="98769" y="1073"/>
                    <a:pt x="98896" y="953"/>
                    <a:pt x="98904" y="800"/>
                  </a:cubicBezTo>
                  <a:cubicBezTo>
                    <a:pt x="98911" y="646"/>
                    <a:pt x="98799" y="514"/>
                    <a:pt x="98645" y="499"/>
                  </a:cubicBezTo>
                  <a:cubicBezTo>
                    <a:pt x="98069" y="438"/>
                    <a:pt x="97493" y="382"/>
                    <a:pt x="96914" y="332"/>
                  </a:cubicBezTo>
                  <a:cubicBezTo>
                    <a:pt x="96908" y="332"/>
                    <a:pt x="96901" y="331"/>
                    <a:pt x="96894" y="331"/>
                  </a:cubicBezTo>
                  <a:close/>
                  <a:moveTo>
                    <a:pt x="100344" y="695"/>
                  </a:moveTo>
                  <a:cubicBezTo>
                    <a:pt x="100199" y="695"/>
                    <a:pt x="100076" y="802"/>
                    <a:pt x="100058" y="947"/>
                  </a:cubicBezTo>
                  <a:cubicBezTo>
                    <a:pt x="100039" y="1102"/>
                    <a:pt x="100147" y="1246"/>
                    <a:pt x="100302" y="1268"/>
                  </a:cubicBezTo>
                  <a:cubicBezTo>
                    <a:pt x="100874" y="1340"/>
                    <a:pt x="101445" y="1416"/>
                    <a:pt x="102014" y="1499"/>
                  </a:cubicBezTo>
                  <a:cubicBezTo>
                    <a:pt x="102028" y="1501"/>
                    <a:pt x="102042" y="1503"/>
                    <a:pt x="102056" y="1503"/>
                  </a:cubicBezTo>
                  <a:cubicBezTo>
                    <a:pt x="102208" y="1503"/>
                    <a:pt x="102332" y="1385"/>
                    <a:pt x="102343" y="1234"/>
                  </a:cubicBezTo>
                  <a:cubicBezTo>
                    <a:pt x="102354" y="1084"/>
                    <a:pt x="102246" y="950"/>
                    <a:pt x="102097" y="929"/>
                  </a:cubicBezTo>
                  <a:cubicBezTo>
                    <a:pt x="101523" y="845"/>
                    <a:pt x="100949" y="769"/>
                    <a:pt x="100375" y="697"/>
                  </a:cubicBezTo>
                  <a:cubicBezTo>
                    <a:pt x="100364" y="696"/>
                    <a:pt x="100354" y="695"/>
                    <a:pt x="100344" y="695"/>
                  </a:cubicBezTo>
                  <a:close/>
                  <a:moveTo>
                    <a:pt x="77854" y="697"/>
                  </a:moveTo>
                  <a:cubicBezTo>
                    <a:pt x="77846" y="697"/>
                    <a:pt x="77837" y="697"/>
                    <a:pt x="77829" y="698"/>
                  </a:cubicBezTo>
                  <a:cubicBezTo>
                    <a:pt x="77254" y="770"/>
                    <a:pt x="76680" y="848"/>
                    <a:pt x="76106" y="931"/>
                  </a:cubicBezTo>
                  <a:cubicBezTo>
                    <a:pt x="75957" y="953"/>
                    <a:pt x="75850" y="1086"/>
                    <a:pt x="75861" y="1236"/>
                  </a:cubicBezTo>
                  <a:cubicBezTo>
                    <a:pt x="75871" y="1388"/>
                    <a:pt x="75996" y="1504"/>
                    <a:pt x="76147" y="1504"/>
                  </a:cubicBezTo>
                  <a:cubicBezTo>
                    <a:pt x="76160" y="1504"/>
                    <a:pt x="76175" y="1503"/>
                    <a:pt x="76188" y="1501"/>
                  </a:cubicBezTo>
                  <a:cubicBezTo>
                    <a:pt x="76758" y="1419"/>
                    <a:pt x="77329" y="1341"/>
                    <a:pt x="77901" y="1270"/>
                  </a:cubicBezTo>
                  <a:cubicBezTo>
                    <a:pt x="78053" y="1245"/>
                    <a:pt x="78160" y="1103"/>
                    <a:pt x="78141" y="950"/>
                  </a:cubicBezTo>
                  <a:cubicBezTo>
                    <a:pt x="78123" y="803"/>
                    <a:pt x="77998" y="697"/>
                    <a:pt x="77854" y="697"/>
                  </a:cubicBezTo>
                  <a:close/>
                  <a:moveTo>
                    <a:pt x="103767" y="1190"/>
                  </a:moveTo>
                  <a:cubicBezTo>
                    <a:pt x="103628" y="1190"/>
                    <a:pt x="103506" y="1291"/>
                    <a:pt x="103484" y="1432"/>
                  </a:cubicBezTo>
                  <a:cubicBezTo>
                    <a:pt x="103457" y="1589"/>
                    <a:pt x="103564" y="1737"/>
                    <a:pt x="103721" y="1763"/>
                  </a:cubicBezTo>
                  <a:cubicBezTo>
                    <a:pt x="104289" y="1857"/>
                    <a:pt x="104856" y="1955"/>
                    <a:pt x="105422" y="2060"/>
                  </a:cubicBezTo>
                  <a:cubicBezTo>
                    <a:pt x="105440" y="2063"/>
                    <a:pt x="105458" y="2065"/>
                    <a:pt x="105476" y="2065"/>
                  </a:cubicBezTo>
                  <a:cubicBezTo>
                    <a:pt x="105624" y="2064"/>
                    <a:pt x="105748" y="1950"/>
                    <a:pt x="105761" y="1803"/>
                  </a:cubicBezTo>
                  <a:cubicBezTo>
                    <a:pt x="105775" y="1655"/>
                    <a:pt x="105673" y="1521"/>
                    <a:pt x="105528" y="1493"/>
                  </a:cubicBezTo>
                  <a:cubicBezTo>
                    <a:pt x="104957" y="1388"/>
                    <a:pt x="104386" y="1288"/>
                    <a:pt x="103815" y="1194"/>
                  </a:cubicBezTo>
                  <a:cubicBezTo>
                    <a:pt x="103799" y="1192"/>
                    <a:pt x="103783" y="1190"/>
                    <a:pt x="103767" y="1190"/>
                  </a:cubicBezTo>
                  <a:close/>
                  <a:moveTo>
                    <a:pt x="74440" y="1193"/>
                  </a:moveTo>
                  <a:cubicBezTo>
                    <a:pt x="74423" y="1193"/>
                    <a:pt x="74406" y="1195"/>
                    <a:pt x="74389" y="1198"/>
                  </a:cubicBezTo>
                  <a:cubicBezTo>
                    <a:pt x="73816" y="1292"/>
                    <a:pt x="73245" y="1392"/>
                    <a:pt x="72675" y="1498"/>
                  </a:cubicBezTo>
                  <a:cubicBezTo>
                    <a:pt x="72530" y="1524"/>
                    <a:pt x="72428" y="1659"/>
                    <a:pt x="72441" y="1807"/>
                  </a:cubicBezTo>
                  <a:cubicBezTo>
                    <a:pt x="72455" y="1955"/>
                    <a:pt x="72579" y="2069"/>
                    <a:pt x="72728" y="2069"/>
                  </a:cubicBezTo>
                  <a:cubicBezTo>
                    <a:pt x="72746" y="2069"/>
                    <a:pt x="72764" y="2068"/>
                    <a:pt x="72780" y="2064"/>
                  </a:cubicBezTo>
                  <a:cubicBezTo>
                    <a:pt x="73347" y="1958"/>
                    <a:pt x="73914" y="1860"/>
                    <a:pt x="74482" y="1767"/>
                  </a:cubicBezTo>
                  <a:cubicBezTo>
                    <a:pt x="74640" y="1740"/>
                    <a:pt x="74745" y="1591"/>
                    <a:pt x="74720" y="1434"/>
                  </a:cubicBezTo>
                  <a:cubicBezTo>
                    <a:pt x="74698" y="1294"/>
                    <a:pt x="74577" y="1193"/>
                    <a:pt x="74440" y="1193"/>
                  </a:cubicBezTo>
                  <a:close/>
                  <a:moveTo>
                    <a:pt x="107177" y="1820"/>
                  </a:moveTo>
                  <a:cubicBezTo>
                    <a:pt x="107043" y="1820"/>
                    <a:pt x="106922" y="1913"/>
                    <a:pt x="106894" y="2050"/>
                  </a:cubicBezTo>
                  <a:cubicBezTo>
                    <a:pt x="106863" y="2206"/>
                    <a:pt x="106962" y="2358"/>
                    <a:pt x="107118" y="2390"/>
                  </a:cubicBezTo>
                  <a:cubicBezTo>
                    <a:pt x="107683" y="2505"/>
                    <a:pt x="108246" y="2627"/>
                    <a:pt x="108807" y="2752"/>
                  </a:cubicBezTo>
                  <a:cubicBezTo>
                    <a:pt x="108828" y="2757"/>
                    <a:pt x="108849" y="2760"/>
                    <a:pt x="108870" y="2760"/>
                  </a:cubicBezTo>
                  <a:lnTo>
                    <a:pt x="108870" y="2761"/>
                  </a:lnTo>
                  <a:cubicBezTo>
                    <a:pt x="109018" y="2761"/>
                    <a:pt x="109143" y="2651"/>
                    <a:pt x="109158" y="2504"/>
                  </a:cubicBezTo>
                  <a:cubicBezTo>
                    <a:pt x="109175" y="2358"/>
                    <a:pt x="109078" y="2222"/>
                    <a:pt x="108934" y="2191"/>
                  </a:cubicBezTo>
                  <a:cubicBezTo>
                    <a:pt x="108368" y="2063"/>
                    <a:pt x="107802" y="1942"/>
                    <a:pt x="107234" y="1825"/>
                  </a:cubicBezTo>
                  <a:cubicBezTo>
                    <a:pt x="107215" y="1821"/>
                    <a:pt x="107196" y="1820"/>
                    <a:pt x="107177" y="1820"/>
                  </a:cubicBezTo>
                  <a:close/>
                  <a:moveTo>
                    <a:pt x="71027" y="1824"/>
                  </a:moveTo>
                  <a:cubicBezTo>
                    <a:pt x="71007" y="1824"/>
                    <a:pt x="70988" y="1826"/>
                    <a:pt x="70968" y="1830"/>
                  </a:cubicBezTo>
                  <a:cubicBezTo>
                    <a:pt x="70401" y="1946"/>
                    <a:pt x="69835" y="2069"/>
                    <a:pt x="69270" y="2196"/>
                  </a:cubicBezTo>
                  <a:cubicBezTo>
                    <a:pt x="69125" y="2227"/>
                    <a:pt x="69027" y="2363"/>
                    <a:pt x="69044" y="2509"/>
                  </a:cubicBezTo>
                  <a:cubicBezTo>
                    <a:pt x="69060" y="2656"/>
                    <a:pt x="69183" y="2766"/>
                    <a:pt x="69330" y="2766"/>
                  </a:cubicBezTo>
                  <a:cubicBezTo>
                    <a:pt x="69330" y="2766"/>
                    <a:pt x="69331" y="2766"/>
                    <a:pt x="69332" y="2766"/>
                  </a:cubicBezTo>
                  <a:cubicBezTo>
                    <a:pt x="69354" y="2766"/>
                    <a:pt x="69375" y="2763"/>
                    <a:pt x="69396" y="2758"/>
                  </a:cubicBezTo>
                  <a:cubicBezTo>
                    <a:pt x="69958" y="2631"/>
                    <a:pt x="70521" y="2510"/>
                    <a:pt x="71084" y="2394"/>
                  </a:cubicBezTo>
                  <a:cubicBezTo>
                    <a:pt x="71240" y="2363"/>
                    <a:pt x="71341" y="2210"/>
                    <a:pt x="71309" y="2054"/>
                  </a:cubicBezTo>
                  <a:cubicBezTo>
                    <a:pt x="71280" y="1918"/>
                    <a:pt x="71161" y="1824"/>
                    <a:pt x="71027" y="1824"/>
                  </a:cubicBezTo>
                  <a:close/>
                  <a:moveTo>
                    <a:pt x="110558" y="2580"/>
                  </a:moveTo>
                  <a:cubicBezTo>
                    <a:pt x="110428" y="2580"/>
                    <a:pt x="110310" y="2667"/>
                    <a:pt x="110277" y="2799"/>
                  </a:cubicBezTo>
                  <a:cubicBezTo>
                    <a:pt x="110240" y="2954"/>
                    <a:pt x="110334" y="3110"/>
                    <a:pt x="110488" y="3148"/>
                  </a:cubicBezTo>
                  <a:cubicBezTo>
                    <a:pt x="111047" y="3285"/>
                    <a:pt x="111605" y="3428"/>
                    <a:pt x="112162" y="3577"/>
                  </a:cubicBezTo>
                  <a:cubicBezTo>
                    <a:pt x="112187" y="3583"/>
                    <a:pt x="112211" y="3586"/>
                    <a:pt x="112236" y="3586"/>
                  </a:cubicBezTo>
                  <a:cubicBezTo>
                    <a:pt x="112380" y="3586"/>
                    <a:pt x="112504" y="3479"/>
                    <a:pt x="112522" y="3335"/>
                  </a:cubicBezTo>
                  <a:cubicBezTo>
                    <a:pt x="112541" y="3193"/>
                    <a:pt x="112451" y="3057"/>
                    <a:pt x="112310" y="3020"/>
                  </a:cubicBezTo>
                  <a:cubicBezTo>
                    <a:pt x="111750" y="2870"/>
                    <a:pt x="111189" y="2726"/>
                    <a:pt x="110626" y="2588"/>
                  </a:cubicBezTo>
                  <a:cubicBezTo>
                    <a:pt x="110603" y="2583"/>
                    <a:pt x="110581" y="2580"/>
                    <a:pt x="110558" y="2580"/>
                  </a:cubicBezTo>
                  <a:close/>
                  <a:moveTo>
                    <a:pt x="67646" y="2588"/>
                  </a:moveTo>
                  <a:cubicBezTo>
                    <a:pt x="67623" y="2588"/>
                    <a:pt x="67599" y="2591"/>
                    <a:pt x="67576" y="2597"/>
                  </a:cubicBezTo>
                  <a:cubicBezTo>
                    <a:pt x="67014" y="2736"/>
                    <a:pt x="66452" y="2880"/>
                    <a:pt x="65892" y="3030"/>
                  </a:cubicBezTo>
                  <a:cubicBezTo>
                    <a:pt x="65753" y="3068"/>
                    <a:pt x="65662" y="3202"/>
                    <a:pt x="65681" y="3346"/>
                  </a:cubicBezTo>
                  <a:cubicBezTo>
                    <a:pt x="65700" y="3489"/>
                    <a:pt x="65822" y="3597"/>
                    <a:pt x="65968" y="3597"/>
                  </a:cubicBezTo>
                  <a:cubicBezTo>
                    <a:pt x="65992" y="3596"/>
                    <a:pt x="66017" y="3593"/>
                    <a:pt x="66041" y="3586"/>
                  </a:cubicBezTo>
                  <a:cubicBezTo>
                    <a:pt x="66597" y="3437"/>
                    <a:pt x="67155" y="3295"/>
                    <a:pt x="67714" y="3157"/>
                  </a:cubicBezTo>
                  <a:cubicBezTo>
                    <a:pt x="67869" y="3118"/>
                    <a:pt x="67963" y="2962"/>
                    <a:pt x="67925" y="2808"/>
                  </a:cubicBezTo>
                  <a:cubicBezTo>
                    <a:pt x="67892" y="2676"/>
                    <a:pt x="67775" y="2588"/>
                    <a:pt x="67646" y="2588"/>
                  </a:cubicBezTo>
                  <a:close/>
                  <a:moveTo>
                    <a:pt x="113911" y="3473"/>
                  </a:moveTo>
                  <a:cubicBezTo>
                    <a:pt x="113785" y="3473"/>
                    <a:pt x="113669" y="3555"/>
                    <a:pt x="113633" y="3681"/>
                  </a:cubicBezTo>
                  <a:cubicBezTo>
                    <a:pt x="113589" y="3833"/>
                    <a:pt x="113675" y="3992"/>
                    <a:pt x="113828" y="4037"/>
                  </a:cubicBezTo>
                  <a:cubicBezTo>
                    <a:pt x="114381" y="4197"/>
                    <a:pt x="114932" y="4361"/>
                    <a:pt x="115483" y="4531"/>
                  </a:cubicBezTo>
                  <a:cubicBezTo>
                    <a:pt x="115511" y="4540"/>
                    <a:pt x="115539" y="4543"/>
                    <a:pt x="115568" y="4543"/>
                  </a:cubicBezTo>
                  <a:cubicBezTo>
                    <a:pt x="115711" y="4543"/>
                    <a:pt x="115832" y="4440"/>
                    <a:pt x="115854" y="4299"/>
                  </a:cubicBezTo>
                  <a:cubicBezTo>
                    <a:pt x="115874" y="4158"/>
                    <a:pt x="115789" y="4023"/>
                    <a:pt x="115653" y="3981"/>
                  </a:cubicBezTo>
                  <a:cubicBezTo>
                    <a:pt x="115099" y="3809"/>
                    <a:pt x="114544" y="3644"/>
                    <a:pt x="113987" y="3483"/>
                  </a:cubicBezTo>
                  <a:cubicBezTo>
                    <a:pt x="113962" y="3476"/>
                    <a:pt x="113936" y="3473"/>
                    <a:pt x="113911" y="3473"/>
                  </a:cubicBezTo>
                  <a:close/>
                  <a:moveTo>
                    <a:pt x="64299" y="3485"/>
                  </a:moveTo>
                  <a:cubicBezTo>
                    <a:pt x="64272" y="3485"/>
                    <a:pt x="64245" y="3488"/>
                    <a:pt x="64218" y="3496"/>
                  </a:cubicBezTo>
                  <a:cubicBezTo>
                    <a:pt x="63661" y="3657"/>
                    <a:pt x="63106" y="3824"/>
                    <a:pt x="62552" y="3995"/>
                  </a:cubicBezTo>
                  <a:cubicBezTo>
                    <a:pt x="62416" y="4038"/>
                    <a:pt x="62331" y="4173"/>
                    <a:pt x="62353" y="4314"/>
                  </a:cubicBezTo>
                  <a:cubicBezTo>
                    <a:pt x="62374" y="4455"/>
                    <a:pt x="62495" y="4559"/>
                    <a:pt x="62638" y="4559"/>
                  </a:cubicBezTo>
                  <a:cubicBezTo>
                    <a:pt x="62667" y="4559"/>
                    <a:pt x="62696" y="4554"/>
                    <a:pt x="62723" y="4546"/>
                  </a:cubicBezTo>
                  <a:cubicBezTo>
                    <a:pt x="63272" y="4375"/>
                    <a:pt x="63824" y="4210"/>
                    <a:pt x="64378" y="4049"/>
                  </a:cubicBezTo>
                  <a:cubicBezTo>
                    <a:pt x="64531" y="4005"/>
                    <a:pt x="64619" y="3845"/>
                    <a:pt x="64575" y="3693"/>
                  </a:cubicBezTo>
                  <a:cubicBezTo>
                    <a:pt x="64538" y="3566"/>
                    <a:pt x="64424" y="3485"/>
                    <a:pt x="64299" y="3485"/>
                  </a:cubicBezTo>
                  <a:close/>
                  <a:moveTo>
                    <a:pt x="117224" y="4497"/>
                  </a:moveTo>
                  <a:cubicBezTo>
                    <a:pt x="117103" y="4497"/>
                    <a:pt x="116990" y="4574"/>
                    <a:pt x="116950" y="4694"/>
                  </a:cubicBezTo>
                  <a:cubicBezTo>
                    <a:pt x="116901" y="4843"/>
                    <a:pt x="116980" y="5005"/>
                    <a:pt x="117127" y="5057"/>
                  </a:cubicBezTo>
                  <a:cubicBezTo>
                    <a:pt x="117410" y="5150"/>
                    <a:pt x="117692" y="5245"/>
                    <a:pt x="117974" y="5342"/>
                  </a:cubicBezTo>
                  <a:cubicBezTo>
                    <a:pt x="118238" y="5432"/>
                    <a:pt x="118501" y="5523"/>
                    <a:pt x="118763" y="5616"/>
                  </a:cubicBezTo>
                  <a:cubicBezTo>
                    <a:pt x="118793" y="5626"/>
                    <a:pt x="118826" y="5632"/>
                    <a:pt x="118859" y="5632"/>
                  </a:cubicBezTo>
                  <a:cubicBezTo>
                    <a:pt x="119000" y="5632"/>
                    <a:pt x="119120" y="5532"/>
                    <a:pt x="119144" y="5392"/>
                  </a:cubicBezTo>
                  <a:cubicBezTo>
                    <a:pt x="119166" y="5255"/>
                    <a:pt x="119087" y="5119"/>
                    <a:pt x="118954" y="5072"/>
                  </a:cubicBezTo>
                  <a:cubicBezTo>
                    <a:pt x="118690" y="4979"/>
                    <a:pt x="118425" y="4888"/>
                    <a:pt x="118160" y="4796"/>
                  </a:cubicBezTo>
                  <a:cubicBezTo>
                    <a:pt x="117877" y="4699"/>
                    <a:pt x="117593" y="4604"/>
                    <a:pt x="117308" y="4510"/>
                  </a:cubicBezTo>
                  <a:cubicBezTo>
                    <a:pt x="117280" y="4501"/>
                    <a:pt x="117252" y="4497"/>
                    <a:pt x="117224" y="4497"/>
                  </a:cubicBezTo>
                  <a:close/>
                  <a:moveTo>
                    <a:pt x="60986" y="4513"/>
                  </a:moveTo>
                  <a:cubicBezTo>
                    <a:pt x="60956" y="4513"/>
                    <a:pt x="60925" y="4518"/>
                    <a:pt x="60895" y="4528"/>
                  </a:cubicBezTo>
                  <a:cubicBezTo>
                    <a:pt x="60346" y="4711"/>
                    <a:pt x="59798" y="4899"/>
                    <a:pt x="59251" y="5094"/>
                  </a:cubicBezTo>
                  <a:cubicBezTo>
                    <a:pt x="59119" y="5141"/>
                    <a:pt x="59038" y="5275"/>
                    <a:pt x="59062" y="5414"/>
                  </a:cubicBezTo>
                  <a:cubicBezTo>
                    <a:pt x="59086" y="5552"/>
                    <a:pt x="59206" y="5653"/>
                    <a:pt x="59347" y="5653"/>
                  </a:cubicBezTo>
                  <a:lnTo>
                    <a:pt x="59348" y="5653"/>
                  </a:lnTo>
                  <a:cubicBezTo>
                    <a:pt x="59380" y="5653"/>
                    <a:pt x="59413" y="5647"/>
                    <a:pt x="59443" y="5636"/>
                  </a:cubicBezTo>
                  <a:cubicBezTo>
                    <a:pt x="59986" y="5444"/>
                    <a:pt x="60531" y="5257"/>
                    <a:pt x="61078" y="5075"/>
                  </a:cubicBezTo>
                  <a:cubicBezTo>
                    <a:pt x="61229" y="5024"/>
                    <a:pt x="61310" y="4861"/>
                    <a:pt x="61260" y="4711"/>
                  </a:cubicBezTo>
                  <a:cubicBezTo>
                    <a:pt x="61219" y="4590"/>
                    <a:pt x="61107" y="4513"/>
                    <a:pt x="60986" y="4513"/>
                  </a:cubicBezTo>
                  <a:close/>
                  <a:moveTo>
                    <a:pt x="120485" y="5651"/>
                  </a:moveTo>
                  <a:cubicBezTo>
                    <a:pt x="120368" y="5651"/>
                    <a:pt x="120259" y="5722"/>
                    <a:pt x="120216" y="5837"/>
                  </a:cubicBezTo>
                  <a:cubicBezTo>
                    <a:pt x="120160" y="5986"/>
                    <a:pt x="120235" y="6153"/>
                    <a:pt x="120384" y="6209"/>
                  </a:cubicBezTo>
                  <a:cubicBezTo>
                    <a:pt x="120924" y="6411"/>
                    <a:pt x="121461" y="6619"/>
                    <a:pt x="121995" y="6832"/>
                  </a:cubicBezTo>
                  <a:cubicBezTo>
                    <a:pt x="122029" y="6845"/>
                    <a:pt x="122065" y="6852"/>
                    <a:pt x="122101" y="6852"/>
                  </a:cubicBezTo>
                  <a:cubicBezTo>
                    <a:pt x="122239" y="6852"/>
                    <a:pt x="122358" y="6754"/>
                    <a:pt x="122385" y="6618"/>
                  </a:cubicBezTo>
                  <a:cubicBezTo>
                    <a:pt x="122410" y="6483"/>
                    <a:pt x="122337" y="6347"/>
                    <a:pt x="122208" y="6297"/>
                  </a:cubicBezTo>
                  <a:cubicBezTo>
                    <a:pt x="121670" y="6082"/>
                    <a:pt x="121130" y="5873"/>
                    <a:pt x="120587" y="5670"/>
                  </a:cubicBezTo>
                  <a:cubicBezTo>
                    <a:pt x="120553" y="5657"/>
                    <a:pt x="120519" y="5651"/>
                    <a:pt x="120485" y="5651"/>
                  </a:cubicBezTo>
                  <a:close/>
                  <a:moveTo>
                    <a:pt x="57719" y="5671"/>
                  </a:moveTo>
                  <a:cubicBezTo>
                    <a:pt x="57685" y="5671"/>
                    <a:pt x="57651" y="5677"/>
                    <a:pt x="57617" y="5690"/>
                  </a:cubicBezTo>
                  <a:cubicBezTo>
                    <a:pt x="57075" y="5895"/>
                    <a:pt x="56534" y="6105"/>
                    <a:pt x="55997" y="6320"/>
                  </a:cubicBezTo>
                  <a:cubicBezTo>
                    <a:pt x="55868" y="6371"/>
                    <a:pt x="55794" y="6506"/>
                    <a:pt x="55820" y="6642"/>
                  </a:cubicBezTo>
                  <a:cubicBezTo>
                    <a:pt x="55847" y="6778"/>
                    <a:pt x="55965" y="6876"/>
                    <a:pt x="56103" y="6876"/>
                  </a:cubicBezTo>
                  <a:lnTo>
                    <a:pt x="56103" y="6875"/>
                  </a:lnTo>
                  <a:cubicBezTo>
                    <a:pt x="56141" y="6875"/>
                    <a:pt x="56177" y="6868"/>
                    <a:pt x="56210" y="6855"/>
                  </a:cubicBezTo>
                  <a:cubicBezTo>
                    <a:pt x="56745" y="6641"/>
                    <a:pt x="57281" y="6432"/>
                    <a:pt x="57821" y="6230"/>
                  </a:cubicBezTo>
                  <a:cubicBezTo>
                    <a:pt x="57970" y="6173"/>
                    <a:pt x="58045" y="6008"/>
                    <a:pt x="57989" y="5858"/>
                  </a:cubicBezTo>
                  <a:cubicBezTo>
                    <a:pt x="57945" y="5743"/>
                    <a:pt x="57836" y="5671"/>
                    <a:pt x="57719" y="5671"/>
                  </a:cubicBezTo>
                  <a:close/>
                  <a:moveTo>
                    <a:pt x="123706" y="6933"/>
                  </a:moveTo>
                  <a:cubicBezTo>
                    <a:pt x="123593" y="6933"/>
                    <a:pt x="123486" y="6999"/>
                    <a:pt x="123440" y="7109"/>
                  </a:cubicBezTo>
                  <a:cubicBezTo>
                    <a:pt x="123378" y="7255"/>
                    <a:pt x="123446" y="7424"/>
                    <a:pt x="123594" y="7487"/>
                  </a:cubicBezTo>
                  <a:cubicBezTo>
                    <a:pt x="124124" y="7710"/>
                    <a:pt x="124653" y="7939"/>
                    <a:pt x="125179" y="8173"/>
                  </a:cubicBezTo>
                  <a:cubicBezTo>
                    <a:pt x="125215" y="8190"/>
                    <a:pt x="125256" y="8198"/>
                    <a:pt x="125296" y="8198"/>
                  </a:cubicBezTo>
                  <a:cubicBezTo>
                    <a:pt x="125432" y="8198"/>
                    <a:pt x="125550" y="8102"/>
                    <a:pt x="125577" y="7969"/>
                  </a:cubicBezTo>
                  <a:cubicBezTo>
                    <a:pt x="125606" y="7836"/>
                    <a:pt x="125538" y="7701"/>
                    <a:pt x="125413" y="7646"/>
                  </a:cubicBezTo>
                  <a:cubicBezTo>
                    <a:pt x="124884" y="7411"/>
                    <a:pt x="124352" y="7181"/>
                    <a:pt x="123818" y="6955"/>
                  </a:cubicBezTo>
                  <a:cubicBezTo>
                    <a:pt x="123781" y="6940"/>
                    <a:pt x="123743" y="6933"/>
                    <a:pt x="123706" y="6933"/>
                  </a:cubicBezTo>
                  <a:close/>
                  <a:moveTo>
                    <a:pt x="54506" y="6955"/>
                  </a:moveTo>
                  <a:cubicBezTo>
                    <a:pt x="54466" y="6955"/>
                    <a:pt x="54426" y="6963"/>
                    <a:pt x="54388" y="6981"/>
                  </a:cubicBezTo>
                  <a:cubicBezTo>
                    <a:pt x="53854" y="7206"/>
                    <a:pt x="53323" y="7436"/>
                    <a:pt x="52793" y="7673"/>
                  </a:cubicBezTo>
                  <a:cubicBezTo>
                    <a:pt x="52669" y="7728"/>
                    <a:pt x="52600" y="7863"/>
                    <a:pt x="52629" y="7996"/>
                  </a:cubicBezTo>
                  <a:cubicBezTo>
                    <a:pt x="52657" y="8130"/>
                    <a:pt x="52775" y="8224"/>
                    <a:pt x="52911" y="8224"/>
                  </a:cubicBezTo>
                  <a:lnTo>
                    <a:pt x="52911" y="8223"/>
                  </a:lnTo>
                  <a:cubicBezTo>
                    <a:pt x="52913" y="8223"/>
                    <a:pt x="52916" y="8223"/>
                    <a:pt x="52918" y="8223"/>
                  </a:cubicBezTo>
                  <a:cubicBezTo>
                    <a:pt x="52956" y="8223"/>
                    <a:pt x="52993" y="8215"/>
                    <a:pt x="53028" y="8199"/>
                  </a:cubicBezTo>
                  <a:cubicBezTo>
                    <a:pt x="53555" y="7965"/>
                    <a:pt x="54082" y="7735"/>
                    <a:pt x="54613" y="7511"/>
                  </a:cubicBezTo>
                  <a:cubicBezTo>
                    <a:pt x="54762" y="7452"/>
                    <a:pt x="54834" y="7280"/>
                    <a:pt x="54772" y="7132"/>
                  </a:cubicBezTo>
                  <a:cubicBezTo>
                    <a:pt x="54726" y="7021"/>
                    <a:pt x="54618" y="6955"/>
                    <a:pt x="54506" y="6955"/>
                  </a:cubicBezTo>
                  <a:close/>
                  <a:moveTo>
                    <a:pt x="126877" y="8342"/>
                  </a:moveTo>
                  <a:cubicBezTo>
                    <a:pt x="126769" y="8342"/>
                    <a:pt x="126666" y="8404"/>
                    <a:pt x="126616" y="8509"/>
                  </a:cubicBezTo>
                  <a:cubicBezTo>
                    <a:pt x="126550" y="8650"/>
                    <a:pt x="126609" y="8819"/>
                    <a:pt x="126750" y="8889"/>
                  </a:cubicBezTo>
                  <a:cubicBezTo>
                    <a:pt x="127272" y="9134"/>
                    <a:pt x="127792" y="9383"/>
                    <a:pt x="128307" y="9637"/>
                  </a:cubicBezTo>
                  <a:cubicBezTo>
                    <a:pt x="128347" y="9656"/>
                    <a:pt x="128390" y="9666"/>
                    <a:pt x="128434" y="9667"/>
                  </a:cubicBezTo>
                  <a:lnTo>
                    <a:pt x="128434" y="9666"/>
                  </a:lnTo>
                  <a:cubicBezTo>
                    <a:pt x="128569" y="9666"/>
                    <a:pt x="128685" y="9574"/>
                    <a:pt x="128715" y="9443"/>
                  </a:cubicBezTo>
                  <a:cubicBezTo>
                    <a:pt x="128745" y="9313"/>
                    <a:pt x="128682" y="9179"/>
                    <a:pt x="128562" y="9119"/>
                  </a:cubicBezTo>
                  <a:cubicBezTo>
                    <a:pt x="128042" y="8864"/>
                    <a:pt x="127519" y="8613"/>
                    <a:pt x="126994" y="8367"/>
                  </a:cubicBezTo>
                  <a:cubicBezTo>
                    <a:pt x="126956" y="8350"/>
                    <a:pt x="126917" y="8342"/>
                    <a:pt x="126877" y="8342"/>
                  </a:cubicBezTo>
                  <a:close/>
                  <a:moveTo>
                    <a:pt x="51329" y="8371"/>
                  </a:moveTo>
                  <a:cubicBezTo>
                    <a:pt x="51290" y="8371"/>
                    <a:pt x="51250" y="8379"/>
                    <a:pt x="51212" y="8396"/>
                  </a:cubicBezTo>
                  <a:cubicBezTo>
                    <a:pt x="50687" y="8642"/>
                    <a:pt x="50165" y="8892"/>
                    <a:pt x="49644" y="9149"/>
                  </a:cubicBezTo>
                  <a:cubicBezTo>
                    <a:pt x="49524" y="9208"/>
                    <a:pt x="49461" y="9342"/>
                    <a:pt x="49491" y="9473"/>
                  </a:cubicBezTo>
                  <a:cubicBezTo>
                    <a:pt x="49522" y="9604"/>
                    <a:pt x="49638" y="9696"/>
                    <a:pt x="49773" y="9696"/>
                  </a:cubicBezTo>
                  <a:cubicBezTo>
                    <a:pt x="49816" y="9695"/>
                    <a:pt x="49859" y="9685"/>
                    <a:pt x="49899" y="9666"/>
                  </a:cubicBezTo>
                  <a:cubicBezTo>
                    <a:pt x="50416" y="9412"/>
                    <a:pt x="50935" y="9161"/>
                    <a:pt x="51457" y="8918"/>
                  </a:cubicBezTo>
                  <a:cubicBezTo>
                    <a:pt x="51597" y="8848"/>
                    <a:pt x="51656" y="8679"/>
                    <a:pt x="51590" y="8536"/>
                  </a:cubicBezTo>
                  <a:cubicBezTo>
                    <a:pt x="51541" y="8432"/>
                    <a:pt x="51437" y="8371"/>
                    <a:pt x="51329" y="8371"/>
                  </a:cubicBezTo>
                  <a:close/>
                  <a:moveTo>
                    <a:pt x="129983" y="9870"/>
                  </a:moveTo>
                  <a:cubicBezTo>
                    <a:pt x="129879" y="9870"/>
                    <a:pt x="129778" y="9927"/>
                    <a:pt x="129727" y="10026"/>
                  </a:cubicBezTo>
                  <a:cubicBezTo>
                    <a:pt x="129654" y="10167"/>
                    <a:pt x="129710" y="10341"/>
                    <a:pt x="129851" y="10415"/>
                  </a:cubicBezTo>
                  <a:cubicBezTo>
                    <a:pt x="130362" y="10680"/>
                    <a:pt x="130871" y="10948"/>
                    <a:pt x="131377" y="11222"/>
                  </a:cubicBezTo>
                  <a:cubicBezTo>
                    <a:pt x="131419" y="11245"/>
                    <a:pt x="131467" y="11257"/>
                    <a:pt x="131515" y="11257"/>
                  </a:cubicBezTo>
                  <a:cubicBezTo>
                    <a:pt x="131647" y="11257"/>
                    <a:pt x="131761" y="11167"/>
                    <a:pt x="131793" y="11039"/>
                  </a:cubicBezTo>
                  <a:cubicBezTo>
                    <a:pt x="131825" y="10911"/>
                    <a:pt x="131768" y="10778"/>
                    <a:pt x="131651" y="10716"/>
                  </a:cubicBezTo>
                  <a:cubicBezTo>
                    <a:pt x="131142" y="10440"/>
                    <a:pt x="130629" y="10169"/>
                    <a:pt x="130115" y="9902"/>
                  </a:cubicBezTo>
                  <a:cubicBezTo>
                    <a:pt x="130073" y="9881"/>
                    <a:pt x="130028" y="9870"/>
                    <a:pt x="129983" y="9870"/>
                  </a:cubicBezTo>
                  <a:close/>
                  <a:moveTo>
                    <a:pt x="48228" y="9898"/>
                  </a:moveTo>
                  <a:cubicBezTo>
                    <a:pt x="48182" y="9898"/>
                    <a:pt x="48136" y="9909"/>
                    <a:pt x="48092" y="9932"/>
                  </a:cubicBezTo>
                  <a:cubicBezTo>
                    <a:pt x="47578" y="10199"/>
                    <a:pt x="47066" y="10470"/>
                    <a:pt x="46556" y="10746"/>
                  </a:cubicBezTo>
                  <a:cubicBezTo>
                    <a:pt x="46440" y="10808"/>
                    <a:pt x="46381" y="10942"/>
                    <a:pt x="46413" y="11069"/>
                  </a:cubicBezTo>
                  <a:cubicBezTo>
                    <a:pt x="46446" y="11198"/>
                    <a:pt x="46561" y="11287"/>
                    <a:pt x="46693" y="11287"/>
                  </a:cubicBezTo>
                  <a:cubicBezTo>
                    <a:pt x="46741" y="11287"/>
                    <a:pt x="46787" y="11275"/>
                    <a:pt x="46829" y="11252"/>
                  </a:cubicBezTo>
                  <a:cubicBezTo>
                    <a:pt x="47337" y="10978"/>
                    <a:pt x="47845" y="10708"/>
                    <a:pt x="48356" y="10445"/>
                  </a:cubicBezTo>
                  <a:cubicBezTo>
                    <a:pt x="48500" y="10373"/>
                    <a:pt x="48558" y="10196"/>
                    <a:pt x="48483" y="10054"/>
                  </a:cubicBezTo>
                  <a:cubicBezTo>
                    <a:pt x="48433" y="9955"/>
                    <a:pt x="48332" y="9898"/>
                    <a:pt x="48228" y="9898"/>
                  </a:cubicBezTo>
                  <a:close/>
                  <a:moveTo>
                    <a:pt x="133027" y="11519"/>
                  </a:moveTo>
                  <a:cubicBezTo>
                    <a:pt x="132927" y="11519"/>
                    <a:pt x="132828" y="11571"/>
                    <a:pt x="132775" y="11666"/>
                  </a:cubicBezTo>
                  <a:cubicBezTo>
                    <a:pt x="132696" y="11805"/>
                    <a:pt x="132746" y="11982"/>
                    <a:pt x="132888" y="12059"/>
                  </a:cubicBezTo>
                  <a:cubicBezTo>
                    <a:pt x="133389" y="12343"/>
                    <a:pt x="133887" y="12632"/>
                    <a:pt x="134383" y="12926"/>
                  </a:cubicBezTo>
                  <a:cubicBezTo>
                    <a:pt x="134427" y="12953"/>
                    <a:pt x="134477" y="12966"/>
                    <a:pt x="134529" y="12966"/>
                  </a:cubicBezTo>
                  <a:cubicBezTo>
                    <a:pt x="134658" y="12966"/>
                    <a:pt x="134772" y="12879"/>
                    <a:pt x="134807" y="12755"/>
                  </a:cubicBezTo>
                  <a:cubicBezTo>
                    <a:pt x="134841" y="12629"/>
                    <a:pt x="134788" y="12497"/>
                    <a:pt x="134676" y="12430"/>
                  </a:cubicBezTo>
                  <a:cubicBezTo>
                    <a:pt x="134177" y="12135"/>
                    <a:pt x="133676" y="11844"/>
                    <a:pt x="133171" y="11558"/>
                  </a:cubicBezTo>
                  <a:cubicBezTo>
                    <a:pt x="133126" y="11531"/>
                    <a:pt x="133076" y="11519"/>
                    <a:pt x="133027" y="11519"/>
                  </a:cubicBezTo>
                  <a:close/>
                  <a:moveTo>
                    <a:pt x="45177" y="11550"/>
                  </a:moveTo>
                  <a:cubicBezTo>
                    <a:pt x="45128" y="11550"/>
                    <a:pt x="45080" y="11562"/>
                    <a:pt x="45035" y="11588"/>
                  </a:cubicBezTo>
                  <a:cubicBezTo>
                    <a:pt x="44531" y="11874"/>
                    <a:pt x="44030" y="12165"/>
                    <a:pt x="43531" y="12460"/>
                  </a:cubicBezTo>
                  <a:cubicBezTo>
                    <a:pt x="43419" y="12527"/>
                    <a:pt x="43365" y="12659"/>
                    <a:pt x="43400" y="12785"/>
                  </a:cubicBezTo>
                  <a:cubicBezTo>
                    <a:pt x="43434" y="12909"/>
                    <a:pt x="43548" y="12996"/>
                    <a:pt x="43677" y="12996"/>
                  </a:cubicBezTo>
                  <a:cubicBezTo>
                    <a:pt x="43730" y="12996"/>
                    <a:pt x="43780" y="12983"/>
                    <a:pt x="43825" y="12956"/>
                  </a:cubicBezTo>
                  <a:cubicBezTo>
                    <a:pt x="44320" y="12662"/>
                    <a:pt x="44819" y="12373"/>
                    <a:pt x="45319" y="12089"/>
                  </a:cubicBezTo>
                  <a:cubicBezTo>
                    <a:pt x="45458" y="12011"/>
                    <a:pt x="45506" y="11835"/>
                    <a:pt x="45428" y="11697"/>
                  </a:cubicBezTo>
                  <a:cubicBezTo>
                    <a:pt x="45375" y="11603"/>
                    <a:pt x="45277" y="11550"/>
                    <a:pt x="45177" y="11550"/>
                  </a:cubicBezTo>
                  <a:close/>
                  <a:moveTo>
                    <a:pt x="136012" y="13287"/>
                  </a:moveTo>
                  <a:cubicBezTo>
                    <a:pt x="135916" y="13287"/>
                    <a:pt x="135821" y="13336"/>
                    <a:pt x="135767" y="13424"/>
                  </a:cubicBezTo>
                  <a:cubicBezTo>
                    <a:pt x="135683" y="13559"/>
                    <a:pt x="135725" y="13737"/>
                    <a:pt x="135860" y="13821"/>
                  </a:cubicBezTo>
                  <a:cubicBezTo>
                    <a:pt x="136350" y="14124"/>
                    <a:pt x="136837" y="14431"/>
                    <a:pt x="137320" y="14743"/>
                  </a:cubicBezTo>
                  <a:cubicBezTo>
                    <a:pt x="137367" y="14775"/>
                    <a:pt x="137421" y="14790"/>
                    <a:pt x="137477" y="14790"/>
                  </a:cubicBezTo>
                  <a:cubicBezTo>
                    <a:pt x="137604" y="14790"/>
                    <a:pt x="137717" y="14706"/>
                    <a:pt x="137753" y="14584"/>
                  </a:cubicBezTo>
                  <a:cubicBezTo>
                    <a:pt x="137789" y="14461"/>
                    <a:pt x="137741" y="14330"/>
                    <a:pt x="137633" y="14260"/>
                  </a:cubicBezTo>
                  <a:cubicBezTo>
                    <a:pt x="137146" y="13946"/>
                    <a:pt x="136657" y="13636"/>
                    <a:pt x="136164" y="13330"/>
                  </a:cubicBezTo>
                  <a:cubicBezTo>
                    <a:pt x="136116" y="13301"/>
                    <a:pt x="136064" y="13287"/>
                    <a:pt x="136012" y="13287"/>
                  </a:cubicBezTo>
                  <a:close/>
                  <a:moveTo>
                    <a:pt x="42195" y="13317"/>
                  </a:moveTo>
                  <a:cubicBezTo>
                    <a:pt x="42143" y="13317"/>
                    <a:pt x="42091" y="13331"/>
                    <a:pt x="42044" y="13360"/>
                  </a:cubicBezTo>
                  <a:cubicBezTo>
                    <a:pt x="41551" y="13665"/>
                    <a:pt x="41061" y="13976"/>
                    <a:pt x="40574" y="14290"/>
                  </a:cubicBezTo>
                  <a:cubicBezTo>
                    <a:pt x="40466" y="14360"/>
                    <a:pt x="40418" y="14491"/>
                    <a:pt x="40454" y="14614"/>
                  </a:cubicBezTo>
                  <a:cubicBezTo>
                    <a:pt x="40490" y="14736"/>
                    <a:pt x="40603" y="14820"/>
                    <a:pt x="40730" y="14820"/>
                  </a:cubicBezTo>
                  <a:cubicBezTo>
                    <a:pt x="40787" y="14820"/>
                    <a:pt x="40841" y="14803"/>
                    <a:pt x="40886" y="14773"/>
                  </a:cubicBezTo>
                  <a:cubicBezTo>
                    <a:pt x="41371" y="14461"/>
                    <a:pt x="41856" y="14153"/>
                    <a:pt x="42347" y="13851"/>
                  </a:cubicBezTo>
                  <a:cubicBezTo>
                    <a:pt x="42483" y="13767"/>
                    <a:pt x="42523" y="13589"/>
                    <a:pt x="42441" y="13454"/>
                  </a:cubicBezTo>
                  <a:cubicBezTo>
                    <a:pt x="42386" y="13366"/>
                    <a:pt x="42292" y="13317"/>
                    <a:pt x="42195" y="13317"/>
                  </a:cubicBezTo>
                  <a:close/>
                  <a:moveTo>
                    <a:pt x="138924" y="15168"/>
                  </a:moveTo>
                  <a:cubicBezTo>
                    <a:pt x="138831" y="15168"/>
                    <a:pt x="138740" y="15213"/>
                    <a:pt x="138685" y="15295"/>
                  </a:cubicBezTo>
                  <a:cubicBezTo>
                    <a:pt x="138596" y="15427"/>
                    <a:pt x="138631" y="15606"/>
                    <a:pt x="138763" y="15694"/>
                  </a:cubicBezTo>
                  <a:cubicBezTo>
                    <a:pt x="139241" y="16017"/>
                    <a:pt x="139715" y="16343"/>
                    <a:pt x="140187" y="16673"/>
                  </a:cubicBezTo>
                  <a:cubicBezTo>
                    <a:pt x="140235" y="16708"/>
                    <a:pt x="140292" y="16726"/>
                    <a:pt x="140351" y="16726"/>
                  </a:cubicBezTo>
                  <a:lnTo>
                    <a:pt x="140352" y="16726"/>
                  </a:lnTo>
                  <a:cubicBezTo>
                    <a:pt x="140478" y="16726"/>
                    <a:pt x="140590" y="16644"/>
                    <a:pt x="140627" y="16525"/>
                  </a:cubicBezTo>
                  <a:cubicBezTo>
                    <a:pt x="140664" y="16405"/>
                    <a:pt x="140620" y="16274"/>
                    <a:pt x="140518" y="16202"/>
                  </a:cubicBezTo>
                  <a:cubicBezTo>
                    <a:pt x="140044" y="15870"/>
                    <a:pt x="139567" y="15541"/>
                    <a:pt x="139084" y="15217"/>
                  </a:cubicBezTo>
                  <a:cubicBezTo>
                    <a:pt x="139035" y="15184"/>
                    <a:pt x="138979" y="15168"/>
                    <a:pt x="138924" y="15168"/>
                  </a:cubicBezTo>
                  <a:close/>
                  <a:moveTo>
                    <a:pt x="39286" y="15197"/>
                  </a:moveTo>
                  <a:cubicBezTo>
                    <a:pt x="39230" y="15197"/>
                    <a:pt x="39173" y="15214"/>
                    <a:pt x="39123" y="15248"/>
                  </a:cubicBezTo>
                  <a:cubicBezTo>
                    <a:pt x="38643" y="15571"/>
                    <a:pt x="38166" y="15900"/>
                    <a:pt x="37691" y="16233"/>
                  </a:cubicBezTo>
                  <a:cubicBezTo>
                    <a:pt x="37461" y="16395"/>
                    <a:pt x="37574" y="16756"/>
                    <a:pt x="37856" y="16757"/>
                  </a:cubicBezTo>
                  <a:lnTo>
                    <a:pt x="37856" y="16756"/>
                  </a:lnTo>
                  <a:cubicBezTo>
                    <a:pt x="37915" y="16756"/>
                    <a:pt x="37973" y="16738"/>
                    <a:pt x="38021" y="16704"/>
                  </a:cubicBezTo>
                  <a:cubicBezTo>
                    <a:pt x="38493" y="16373"/>
                    <a:pt x="38968" y="16047"/>
                    <a:pt x="39446" y="15726"/>
                  </a:cubicBezTo>
                  <a:cubicBezTo>
                    <a:pt x="39579" y="15637"/>
                    <a:pt x="39615" y="15457"/>
                    <a:pt x="39525" y="15324"/>
                  </a:cubicBezTo>
                  <a:cubicBezTo>
                    <a:pt x="39470" y="15242"/>
                    <a:pt x="39379" y="15197"/>
                    <a:pt x="39286" y="15197"/>
                  </a:cubicBezTo>
                  <a:close/>
                  <a:moveTo>
                    <a:pt x="141751" y="17151"/>
                  </a:moveTo>
                  <a:cubicBezTo>
                    <a:pt x="141663" y="17151"/>
                    <a:pt x="141575" y="17192"/>
                    <a:pt x="141518" y="17269"/>
                  </a:cubicBezTo>
                  <a:cubicBezTo>
                    <a:pt x="141421" y="17402"/>
                    <a:pt x="141454" y="17588"/>
                    <a:pt x="141590" y="17680"/>
                  </a:cubicBezTo>
                  <a:cubicBezTo>
                    <a:pt x="142057" y="18019"/>
                    <a:pt x="142518" y="18363"/>
                    <a:pt x="142975" y="18712"/>
                  </a:cubicBezTo>
                  <a:cubicBezTo>
                    <a:pt x="143026" y="18749"/>
                    <a:pt x="143087" y="18771"/>
                    <a:pt x="143150" y="18771"/>
                  </a:cubicBezTo>
                  <a:cubicBezTo>
                    <a:pt x="143274" y="18771"/>
                    <a:pt x="143384" y="18693"/>
                    <a:pt x="143424" y="18576"/>
                  </a:cubicBezTo>
                  <a:cubicBezTo>
                    <a:pt x="143463" y="18458"/>
                    <a:pt x="143423" y="18328"/>
                    <a:pt x="143324" y="18254"/>
                  </a:cubicBezTo>
                  <a:cubicBezTo>
                    <a:pt x="142864" y="17903"/>
                    <a:pt x="142400" y="17557"/>
                    <a:pt x="141931" y="17214"/>
                  </a:cubicBezTo>
                  <a:cubicBezTo>
                    <a:pt x="141877" y="17172"/>
                    <a:pt x="141814" y="17151"/>
                    <a:pt x="141751" y="17151"/>
                  </a:cubicBezTo>
                  <a:close/>
                  <a:moveTo>
                    <a:pt x="36436" y="17196"/>
                  </a:moveTo>
                  <a:cubicBezTo>
                    <a:pt x="36381" y="17196"/>
                    <a:pt x="36326" y="17212"/>
                    <a:pt x="36277" y="17244"/>
                  </a:cubicBezTo>
                  <a:cubicBezTo>
                    <a:pt x="35809" y="17586"/>
                    <a:pt x="35344" y="17933"/>
                    <a:pt x="34883" y="18283"/>
                  </a:cubicBezTo>
                  <a:cubicBezTo>
                    <a:pt x="34663" y="18451"/>
                    <a:pt x="34782" y="18801"/>
                    <a:pt x="35058" y="18801"/>
                  </a:cubicBezTo>
                  <a:cubicBezTo>
                    <a:pt x="35120" y="18801"/>
                    <a:pt x="35182" y="18779"/>
                    <a:pt x="35232" y="18741"/>
                  </a:cubicBezTo>
                  <a:cubicBezTo>
                    <a:pt x="35690" y="18393"/>
                    <a:pt x="36152" y="18049"/>
                    <a:pt x="36617" y="17708"/>
                  </a:cubicBezTo>
                  <a:cubicBezTo>
                    <a:pt x="36737" y="17612"/>
                    <a:pt x="36760" y="17438"/>
                    <a:pt x="36669" y="17314"/>
                  </a:cubicBezTo>
                  <a:cubicBezTo>
                    <a:pt x="36612" y="17237"/>
                    <a:pt x="36525" y="17196"/>
                    <a:pt x="36436" y="17196"/>
                  </a:cubicBezTo>
                  <a:close/>
                  <a:moveTo>
                    <a:pt x="144520" y="19256"/>
                  </a:moveTo>
                  <a:cubicBezTo>
                    <a:pt x="144435" y="19256"/>
                    <a:pt x="144350" y="19294"/>
                    <a:pt x="144294" y="19366"/>
                  </a:cubicBezTo>
                  <a:cubicBezTo>
                    <a:pt x="144195" y="19491"/>
                    <a:pt x="144217" y="19672"/>
                    <a:pt x="144341" y="19770"/>
                  </a:cubicBezTo>
                  <a:cubicBezTo>
                    <a:pt x="144792" y="20128"/>
                    <a:pt x="145241" y="20489"/>
                    <a:pt x="145686" y="20856"/>
                  </a:cubicBezTo>
                  <a:cubicBezTo>
                    <a:pt x="145738" y="20898"/>
                    <a:pt x="145802" y="20920"/>
                    <a:pt x="145870" y="20920"/>
                  </a:cubicBezTo>
                  <a:cubicBezTo>
                    <a:pt x="146139" y="20920"/>
                    <a:pt x="146261" y="20582"/>
                    <a:pt x="146052" y="20411"/>
                  </a:cubicBezTo>
                  <a:cubicBezTo>
                    <a:pt x="145604" y="20042"/>
                    <a:pt x="145153" y="19678"/>
                    <a:pt x="144698" y="19318"/>
                  </a:cubicBezTo>
                  <a:cubicBezTo>
                    <a:pt x="144645" y="19276"/>
                    <a:pt x="144582" y="19256"/>
                    <a:pt x="144520" y="19256"/>
                  </a:cubicBezTo>
                  <a:close/>
                  <a:moveTo>
                    <a:pt x="33689" y="19287"/>
                  </a:moveTo>
                  <a:cubicBezTo>
                    <a:pt x="33626" y="19287"/>
                    <a:pt x="33563" y="19307"/>
                    <a:pt x="33510" y="19349"/>
                  </a:cubicBezTo>
                  <a:cubicBezTo>
                    <a:pt x="33055" y="19709"/>
                    <a:pt x="32604" y="20072"/>
                    <a:pt x="32157" y="20441"/>
                  </a:cubicBezTo>
                  <a:cubicBezTo>
                    <a:pt x="31948" y="20613"/>
                    <a:pt x="32069" y="20952"/>
                    <a:pt x="32340" y="20952"/>
                  </a:cubicBezTo>
                  <a:cubicBezTo>
                    <a:pt x="32406" y="20952"/>
                    <a:pt x="32471" y="20929"/>
                    <a:pt x="32522" y="20886"/>
                  </a:cubicBezTo>
                  <a:cubicBezTo>
                    <a:pt x="32967" y="20520"/>
                    <a:pt x="33416" y="20158"/>
                    <a:pt x="33867" y="19801"/>
                  </a:cubicBezTo>
                  <a:cubicBezTo>
                    <a:pt x="33992" y="19702"/>
                    <a:pt x="34013" y="19521"/>
                    <a:pt x="33915" y="19396"/>
                  </a:cubicBezTo>
                  <a:cubicBezTo>
                    <a:pt x="33858" y="19324"/>
                    <a:pt x="33774" y="19287"/>
                    <a:pt x="33689" y="19287"/>
                  </a:cubicBezTo>
                  <a:close/>
                  <a:moveTo>
                    <a:pt x="147197" y="21459"/>
                  </a:moveTo>
                  <a:cubicBezTo>
                    <a:pt x="147115" y="21459"/>
                    <a:pt x="147034" y="21493"/>
                    <a:pt x="146977" y="21560"/>
                  </a:cubicBezTo>
                  <a:cubicBezTo>
                    <a:pt x="146873" y="21680"/>
                    <a:pt x="146888" y="21862"/>
                    <a:pt x="147009" y="21965"/>
                  </a:cubicBezTo>
                  <a:cubicBezTo>
                    <a:pt x="147447" y="22341"/>
                    <a:pt x="147881" y="22718"/>
                    <a:pt x="148312" y="23101"/>
                  </a:cubicBezTo>
                  <a:cubicBezTo>
                    <a:pt x="148363" y="23148"/>
                    <a:pt x="148432" y="23174"/>
                    <a:pt x="148502" y="23174"/>
                  </a:cubicBezTo>
                  <a:cubicBezTo>
                    <a:pt x="148767" y="23174"/>
                    <a:pt x="148891" y="22847"/>
                    <a:pt x="148694" y="22670"/>
                  </a:cubicBezTo>
                  <a:cubicBezTo>
                    <a:pt x="148261" y="22285"/>
                    <a:pt x="147823" y="21904"/>
                    <a:pt x="147383" y="21527"/>
                  </a:cubicBezTo>
                  <a:cubicBezTo>
                    <a:pt x="147329" y="21481"/>
                    <a:pt x="147263" y="21459"/>
                    <a:pt x="147197" y="21459"/>
                  </a:cubicBezTo>
                  <a:close/>
                  <a:moveTo>
                    <a:pt x="31012" y="21490"/>
                  </a:moveTo>
                  <a:cubicBezTo>
                    <a:pt x="30946" y="21490"/>
                    <a:pt x="30879" y="21512"/>
                    <a:pt x="30825" y="21559"/>
                  </a:cubicBezTo>
                  <a:cubicBezTo>
                    <a:pt x="30385" y="21936"/>
                    <a:pt x="29948" y="22317"/>
                    <a:pt x="29515" y="22703"/>
                  </a:cubicBezTo>
                  <a:cubicBezTo>
                    <a:pt x="29318" y="22879"/>
                    <a:pt x="29442" y="23205"/>
                    <a:pt x="29707" y="23205"/>
                  </a:cubicBezTo>
                  <a:cubicBezTo>
                    <a:pt x="29778" y="23205"/>
                    <a:pt x="29845" y="23180"/>
                    <a:pt x="29898" y="23133"/>
                  </a:cubicBezTo>
                  <a:cubicBezTo>
                    <a:pt x="30329" y="22750"/>
                    <a:pt x="30763" y="22372"/>
                    <a:pt x="31199" y="21996"/>
                  </a:cubicBezTo>
                  <a:cubicBezTo>
                    <a:pt x="31321" y="21893"/>
                    <a:pt x="31335" y="21711"/>
                    <a:pt x="31231" y="21591"/>
                  </a:cubicBezTo>
                  <a:cubicBezTo>
                    <a:pt x="31174" y="21524"/>
                    <a:pt x="31093" y="21490"/>
                    <a:pt x="31012" y="21490"/>
                  </a:cubicBezTo>
                  <a:close/>
                  <a:moveTo>
                    <a:pt x="149788" y="23763"/>
                  </a:moveTo>
                  <a:cubicBezTo>
                    <a:pt x="149710" y="23763"/>
                    <a:pt x="149633" y="23794"/>
                    <a:pt x="149577" y="23856"/>
                  </a:cubicBezTo>
                  <a:cubicBezTo>
                    <a:pt x="149469" y="23972"/>
                    <a:pt x="149475" y="24154"/>
                    <a:pt x="149591" y="24262"/>
                  </a:cubicBezTo>
                  <a:cubicBezTo>
                    <a:pt x="150015" y="24653"/>
                    <a:pt x="150433" y="25048"/>
                    <a:pt x="150848" y="25447"/>
                  </a:cubicBezTo>
                  <a:cubicBezTo>
                    <a:pt x="150902" y="25499"/>
                    <a:pt x="150973" y="25528"/>
                    <a:pt x="151049" y="25528"/>
                  </a:cubicBezTo>
                  <a:cubicBezTo>
                    <a:pt x="151308" y="25528"/>
                    <a:pt x="151435" y="25212"/>
                    <a:pt x="151248" y="25032"/>
                  </a:cubicBezTo>
                  <a:cubicBezTo>
                    <a:pt x="150830" y="24630"/>
                    <a:pt x="150408" y="24233"/>
                    <a:pt x="149982" y="23839"/>
                  </a:cubicBezTo>
                  <a:cubicBezTo>
                    <a:pt x="149927" y="23788"/>
                    <a:pt x="149858" y="23763"/>
                    <a:pt x="149788" y="23763"/>
                  </a:cubicBezTo>
                  <a:close/>
                  <a:moveTo>
                    <a:pt x="28420" y="23798"/>
                  </a:moveTo>
                  <a:cubicBezTo>
                    <a:pt x="28352" y="23798"/>
                    <a:pt x="28284" y="23822"/>
                    <a:pt x="28228" y="23871"/>
                  </a:cubicBezTo>
                  <a:cubicBezTo>
                    <a:pt x="27804" y="24265"/>
                    <a:pt x="27382" y="24662"/>
                    <a:pt x="26964" y="25065"/>
                  </a:cubicBezTo>
                  <a:cubicBezTo>
                    <a:pt x="26777" y="25244"/>
                    <a:pt x="26904" y="25560"/>
                    <a:pt x="27165" y="25560"/>
                  </a:cubicBezTo>
                  <a:cubicBezTo>
                    <a:pt x="27239" y="25560"/>
                    <a:pt x="27310" y="25531"/>
                    <a:pt x="27364" y="25480"/>
                  </a:cubicBezTo>
                  <a:cubicBezTo>
                    <a:pt x="27779" y="25080"/>
                    <a:pt x="28197" y="24684"/>
                    <a:pt x="28619" y="24294"/>
                  </a:cubicBezTo>
                  <a:cubicBezTo>
                    <a:pt x="28733" y="24185"/>
                    <a:pt x="28738" y="24005"/>
                    <a:pt x="28631" y="23890"/>
                  </a:cubicBezTo>
                  <a:cubicBezTo>
                    <a:pt x="28575" y="23829"/>
                    <a:pt x="28498" y="23798"/>
                    <a:pt x="28420" y="23798"/>
                  </a:cubicBezTo>
                  <a:close/>
                  <a:moveTo>
                    <a:pt x="152285" y="26163"/>
                  </a:moveTo>
                  <a:cubicBezTo>
                    <a:pt x="152212" y="26163"/>
                    <a:pt x="152139" y="26191"/>
                    <a:pt x="152083" y="26247"/>
                  </a:cubicBezTo>
                  <a:cubicBezTo>
                    <a:pt x="151970" y="26360"/>
                    <a:pt x="151970" y="26543"/>
                    <a:pt x="152083" y="26656"/>
                  </a:cubicBezTo>
                  <a:cubicBezTo>
                    <a:pt x="152489" y="27063"/>
                    <a:pt x="152893" y="27473"/>
                    <a:pt x="153293" y="27888"/>
                  </a:cubicBezTo>
                  <a:cubicBezTo>
                    <a:pt x="153347" y="27944"/>
                    <a:pt x="153422" y="27977"/>
                    <a:pt x="153500" y="27977"/>
                  </a:cubicBezTo>
                  <a:lnTo>
                    <a:pt x="153502" y="27977"/>
                  </a:lnTo>
                  <a:cubicBezTo>
                    <a:pt x="153755" y="27977"/>
                    <a:pt x="153885" y="27671"/>
                    <a:pt x="153709" y="27489"/>
                  </a:cubicBezTo>
                  <a:cubicBezTo>
                    <a:pt x="153306" y="27071"/>
                    <a:pt x="152901" y="26657"/>
                    <a:pt x="152490" y="26248"/>
                  </a:cubicBezTo>
                  <a:cubicBezTo>
                    <a:pt x="152434" y="26192"/>
                    <a:pt x="152360" y="26163"/>
                    <a:pt x="152285" y="26163"/>
                  </a:cubicBezTo>
                  <a:close/>
                  <a:moveTo>
                    <a:pt x="25927" y="26197"/>
                  </a:moveTo>
                  <a:cubicBezTo>
                    <a:pt x="25853" y="26197"/>
                    <a:pt x="25779" y="26226"/>
                    <a:pt x="25723" y="26282"/>
                  </a:cubicBezTo>
                  <a:cubicBezTo>
                    <a:pt x="25314" y="26691"/>
                    <a:pt x="24907" y="27105"/>
                    <a:pt x="24505" y="27523"/>
                  </a:cubicBezTo>
                  <a:cubicBezTo>
                    <a:pt x="24329" y="27706"/>
                    <a:pt x="24459" y="28010"/>
                    <a:pt x="24713" y="28010"/>
                  </a:cubicBezTo>
                  <a:cubicBezTo>
                    <a:pt x="24791" y="28010"/>
                    <a:pt x="24866" y="27979"/>
                    <a:pt x="24920" y="27923"/>
                  </a:cubicBezTo>
                  <a:cubicBezTo>
                    <a:pt x="25320" y="27507"/>
                    <a:pt x="25723" y="27096"/>
                    <a:pt x="26129" y="26689"/>
                  </a:cubicBezTo>
                  <a:cubicBezTo>
                    <a:pt x="26242" y="26576"/>
                    <a:pt x="26242" y="26394"/>
                    <a:pt x="26129" y="26282"/>
                  </a:cubicBezTo>
                  <a:cubicBezTo>
                    <a:pt x="26074" y="26226"/>
                    <a:pt x="26000" y="26197"/>
                    <a:pt x="25927" y="26197"/>
                  </a:cubicBezTo>
                  <a:close/>
                  <a:moveTo>
                    <a:pt x="154687" y="28655"/>
                  </a:moveTo>
                  <a:cubicBezTo>
                    <a:pt x="154617" y="28655"/>
                    <a:pt x="154547" y="28681"/>
                    <a:pt x="154491" y="28732"/>
                  </a:cubicBezTo>
                  <a:cubicBezTo>
                    <a:pt x="154372" y="28843"/>
                    <a:pt x="154368" y="29028"/>
                    <a:pt x="154480" y="29144"/>
                  </a:cubicBezTo>
                  <a:cubicBezTo>
                    <a:pt x="154871" y="29567"/>
                    <a:pt x="155259" y="29993"/>
                    <a:pt x="155641" y="30422"/>
                  </a:cubicBezTo>
                  <a:cubicBezTo>
                    <a:pt x="155697" y="30484"/>
                    <a:pt x="155775" y="30520"/>
                    <a:pt x="155857" y="30520"/>
                  </a:cubicBezTo>
                  <a:cubicBezTo>
                    <a:pt x="156106" y="30520"/>
                    <a:pt x="156238" y="30225"/>
                    <a:pt x="156072" y="30040"/>
                  </a:cubicBezTo>
                  <a:cubicBezTo>
                    <a:pt x="155686" y="29607"/>
                    <a:pt x="155296" y="29177"/>
                    <a:pt x="154903" y="28753"/>
                  </a:cubicBezTo>
                  <a:cubicBezTo>
                    <a:pt x="154846" y="28688"/>
                    <a:pt x="154766" y="28655"/>
                    <a:pt x="154687" y="28655"/>
                  </a:cubicBezTo>
                  <a:close/>
                  <a:moveTo>
                    <a:pt x="23524" y="28695"/>
                  </a:moveTo>
                  <a:cubicBezTo>
                    <a:pt x="23447" y="28695"/>
                    <a:pt x="23370" y="28726"/>
                    <a:pt x="23313" y="28788"/>
                  </a:cubicBezTo>
                  <a:cubicBezTo>
                    <a:pt x="22946" y="29185"/>
                    <a:pt x="22581" y="29585"/>
                    <a:pt x="22222" y="29989"/>
                  </a:cubicBezTo>
                  <a:lnTo>
                    <a:pt x="22145" y="30075"/>
                  </a:lnTo>
                  <a:cubicBezTo>
                    <a:pt x="21979" y="30261"/>
                    <a:pt x="22111" y="30554"/>
                    <a:pt x="22361" y="30554"/>
                  </a:cubicBezTo>
                  <a:cubicBezTo>
                    <a:pt x="22442" y="30554"/>
                    <a:pt x="22520" y="30520"/>
                    <a:pt x="22575" y="30458"/>
                  </a:cubicBezTo>
                  <a:lnTo>
                    <a:pt x="22651" y="30373"/>
                  </a:lnTo>
                  <a:cubicBezTo>
                    <a:pt x="23010" y="29971"/>
                    <a:pt x="23371" y="29573"/>
                    <a:pt x="23735" y="29179"/>
                  </a:cubicBezTo>
                  <a:cubicBezTo>
                    <a:pt x="23844" y="29062"/>
                    <a:pt x="23837" y="28880"/>
                    <a:pt x="23720" y="28772"/>
                  </a:cubicBezTo>
                  <a:cubicBezTo>
                    <a:pt x="23665" y="28721"/>
                    <a:pt x="23594" y="28695"/>
                    <a:pt x="23524" y="28695"/>
                  </a:cubicBezTo>
                  <a:close/>
                  <a:moveTo>
                    <a:pt x="156997" y="31247"/>
                  </a:moveTo>
                  <a:cubicBezTo>
                    <a:pt x="156931" y="31247"/>
                    <a:pt x="156864" y="31270"/>
                    <a:pt x="156810" y="31317"/>
                  </a:cubicBezTo>
                  <a:cubicBezTo>
                    <a:pt x="156689" y="31420"/>
                    <a:pt x="156674" y="31603"/>
                    <a:pt x="156778" y="31723"/>
                  </a:cubicBezTo>
                  <a:cubicBezTo>
                    <a:pt x="157153" y="32160"/>
                    <a:pt x="157523" y="32602"/>
                    <a:pt x="157890" y="33046"/>
                  </a:cubicBezTo>
                  <a:cubicBezTo>
                    <a:pt x="157944" y="33113"/>
                    <a:pt x="158026" y="33151"/>
                    <a:pt x="158112" y="33151"/>
                  </a:cubicBezTo>
                  <a:cubicBezTo>
                    <a:pt x="158356" y="33151"/>
                    <a:pt x="158490" y="32867"/>
                    <a:pt x="158334" y="32680"/>
                  </a:cubicBezTo>
                  <a:cubicBezTo>
                    <a:pt x="157966" y="32232"/>
                    <a:pt x="157593" y="31789"/>
                    <a:pt x="157216" y="31348"/>
                  </a:cubicBezTo>
                  <a:cubicBezTo>
                    <a:pt x="157159" y="31282"/>
                    <a:pt x="157078" y="31247"/>
                    <a:pt x="156997" y="31247"/>
                  </a:cubicBezTo>
                  <a:close/>
                  <a:moveTo>
                    <a:pt x="21221" y="31286"/>
                  </a:moveTo>
                  <a:cubicBezTo>
                    <a:pt x="21140" y="31286"/>
                    <a:pt x="21060" y="31320"/>
                    <a:pt x="21003" y="31387"/>
                  </a:cubicBezTo>
                  <a:cubicBezTo>
                    <a:pt x="20625" y="31827"/>
                    <a:pt x="20253" y="32272"/>
                    <a:pt x="19885" y="32719"/>
                  </a:cubicBezTo>
                  <a:cubicBezTo>
                    <a:pt x="19732" y="32908"/>
                    <a:pt x="19865" y="33190"/>
                    <a:pt x="20108" y="33191"/>
                  </a:cubicBezTo>
                  <a:cubicBezTo>
                    <a:pt x="20193" y="33191"/>
                    <a:pt x="20276" y="33152"/>
                    <a:pt x="20331" y="33086"/>
                  </a:cubicBezTo>
                  <a:cubicBezTo>
                    <a:pt x="20696" y="32641"/>
                    <a:pt x="21067" y="32199"/>
                    <a:pt x="21441" y="31761"/>
                  </a:cubicBezTo>
                  <a:cubicBezTo>
                    <a:pt x="21544" y="31640"/>
                    <a:pt x="21530" y="31459"/>
                    <a:pt x="21408" y="31356"/>
                  </a:cubicBezTo>
                  <a:cubicBezTo>
                    <a:pt x="21354" y="31309"/>
                    <a:pt x="21287" y="31286"/>
                    <a:pt x="21221" y="31286"/>
                  </a:cubicBezTo>
                  <a:close/>
                  <a:moveTo>
                    <a:pt x="159203" y="33927"/>
                  </a:moveTo>
                  <a:cubicBezTo>
                    <a:pt x="159140" y="33927"/>
                    <a:pt x="159077" y="33948"/>
                    <a:pt x="159025" y="33990"/>
                  </a:cubicBezTo>
                  <a:cubicBezTo>
                    <a:pt x="158901" y="34088"/>
                    <a:pt x="158879" y="34267"/>
                    <a:pt x="158976" y="34391"/>
                  </a:cubicBezTo>
                  <a:lnTo>
                    <a:pt x="159259" y="34750"/>
                  </a:lnTo>
                  <a:cubicBezTo>
                    <a:pt x="159519" y="35083"/>
                    <a:pt x="159778" y="35419"/>
                    <a:pt x="160034" y="35756"/>
                  </a:cubicBezTo>
                  <a:cubicBezTo>
                    <a:pt x="160088" y="35828"/>
                    <a:pt x="160173" y="35870"/>
                    <a:pt x="160263" y="35870"/>
                  </a:cubicBezTo>
                  <a:cubicBezTo>
                    <a:pt x="160502" y="35869"/>
                    <a:pt x="160636" y="35597"/>
                    <a:pt x="160492" y="35407"/>
                  </a:cubicBezTo>
                  <a:cubicBezTo>
                    <a:pt x="160234" y="35068"/>
                    <a:pt x="159974" y="34731"/>
                    <a:pt x="159711" y="34395"/>
                  </a:cubicBezTo>
                  <a:lnTo>
                    <a:pt x="159427" y="34033"/>
                  </a:lnTo>
                  <a:cubicBezTo>
                    <a:pt x="159370" y="33963"/>
                    <a:pt x="159287" y="33927"/>
                    <a:pt x="159203" y="33927"/>
                  </a:cubicBezTo>
                  <a:close/>
                  <a:moveTo>
                    <a:pt x="19021" y="33965"/>
                  </a:moveTo>
                  <a:cubicBezTo>
                    <a:pt x="18936" y="33965"/>
                    <a:pt x="18851" y="34002"/>
                    <a:pt x="18795" y="34075"/>
                  </a:cubicBezTo>
                  <a:cubicBezTo>
                    <a:pt x="18436" y="34529"/>
                    <a:pt x="18081" y="34988"/>
                    <a:pt x="17731" y="35449"/>
                  </a:cubicBezTo>
                  <a:cubicBezTo>
                    <a:pt x="17587" y="35639"/>
                    <a:pt x="17723" y="35911"/>
                    <a:pt x="17960" y="35912"/>
                  </a:cubicBezTo>
                  <a:cubicBezTo>
                    <a:pt x="18051" y="35912"/>
                    <a:pt x="18136" y="35870"/>
                    <a:pt x="18190" y="35798"/>
                  </a:cubicBezTo>
                  <a:cubicBezTo>
                    <a:pt x="18538" y="35339"/>
                    <a:pt x="18891" y="34883"/>
                    <a:pt x="19247" y="34431"/>
                  </a:cubicBezTo>
                  <a:cubicBezTo>
                    <a:pt x="19345" y="34306"/>
                    <a:pt x="19325" y="34125"/>
                    <a:pt x="19199" y="34027"/>
                  </a:cubicBezTo>
                  <a:cubicBezTo>
                    <a:pt x="19146" y="33985"/>
                    <a:pt x="19083" y="33965"/>
                    <a:pt x="19021" y="33965"/>
                  </a:cubicBezTo>
                  <a:close/>
                  <a:moveTo>
                    <a:pt x="161297" y="36683"/>
                  </a:moveTo>
                  <a:cubicBezTo>
                    <a:pt x="161238" y="36683"/>
                    <a:pt x="161179" y="36701"/>
                    <a:pt x="161128" y="36739"/>
                  </a:cubicBezTo>
                  <a:cubicBezTo>
                    <a:pt x="160999" y="36832"/>
                    <a:pt x="160971" y="37012"/>
                    <a:pt x="161064" y="37141"/>
                  </a:cubicBezTo>
                  <a:cubicBezTo>
                    <a:pt x="161405" y="37606"/>
                    <a:pt x="161739" y="38075"/>
                    <a:pt x="162069" y="38546"/>
                  </a:cubicBezTo>
                  <a:cubicBezTo>
                    <a:pt x="162123" y="38624"/>
                    <a:pt x="162211" y="38670"/>
                    <a:pt x="162306" y="38670"/>
                  </a:cubicBezTo>
                  <a:cubicBezTo>
                    <a:pt x="162364" y="38670"/>
                    <a:pt x="162422" y="38652"/>
                    <a:pt x="162470" y="38617"/>
                  </a:cubicBezTo>
                  <a:cubicBezTo>
                    <a:pt x="162601" y="38527"/>
                    <a:pt x="162632" y="38347"/>
                    <a:pt x="162541" y="38216"/>
                  </a:cubicBezTo>
                  <a:cubicBezTo>
                    <a:pt x="162208" y="37741"/>
                    <a:pt x="161871" y="37270"/>
                    <a:pt x="161531" y="36802"/>
                  </a:cubicBezTo>
                  <a:cubicBezTo>
                    <a:pt x="161474" y="36724"/>
                    <a:pt x="161387" y="36683"/>
                    <a:pt x="161297" y="36683"/>
                  </a:cubicBezTo>
                  <a:close/>
                  <a:moveTo>
                    <a:pt x="16925" y="36729"/>
                  </a:moveTo>
                  <a:cubicBezTo>
                    <a:pt x="16837" y="36729"/>
                    <a:pt x="16750" y="36769"/>
                    <a:pt x="16693" y="36845"/>
                  </a:cubicBezTo>
                  <a:cubicBezTo>
                    <a:pt x="16353" y="37314"/>
                    <a:pt x="16016" y="37786"/>
                    <a:pt x="15685" y="38261"/>
                  </a:cubicBezTo>
                  <a:cubicBezTo>
                    <a:pt x="15552" y="38452"/>
                    <a:pt x="15687" y="38714"/>
                    <a:pt x="15920" y="38714"/>
                  </a:cubicBezTo>
                  <a:cubicBezTo>
                    <a:pt x="16015" y="38714"/>
                    <a:pt x="16102" y="38669"/>
                    <a:pt x="16156" y="38592"/>
                  </a:cubicBezTo>
                  <a:cubicBezTo>
                    <a:pt x="16486" y="38119"/>
                    <a:pt x="16821" y="37650"/>
                    <a:pt x="17160" y="37185"/>
                  </a:cubicBezTo>
                  <a:cubicBezTo>
                    <a:pt x="17251" y="37057"/>
                    <a:pt x="17222" y="36878"/>
                    <a:pt x="17094" y="36784"/>
                  </a:cubicBezTo>
                  <a:cubicBezTo>
                    <a:pt x="17043" y="36747"/>
                    <a:pt x="16984" y="36729"/>
                    <a:pt x="16925" y="36729"/>
                  </a:cubicBezTo>
                  <a:close/>
                  <a:moveTo>
                    <a:pt x="163285" y="39523"/>
                  </a:moveTo>
                  <a:cubicBezTo>
                    <a:pt x="163230" y="39523"/>
                    <a:pt x="163173" y="39539"/>
                    <a:pt x="163124" y="39572"/>
                  </a:cubicBezTo>
                  <a:cubicBezTo>
                    <a:pt x="162992" y="39661"/>
                    <a:pt x="162957" y="39839"/>
                    <a:pt x="163046" y="39971"/>
                  </a:cubicBezTo>
                  <a:cubicBezTo>
                    <a:pt x="163366" y="40450"/>
                    <a:pt x="163682" y="40931"/>
                    <a:pt x="163993" y="41415"/>
                  </a:cubicBezTo>
                  <a:cubicBezTo>
                    <a:pt x="164046" y="41497"/>
                    <a:pt x="164138" y="41547"/>
                    <a:pt x="164235" y="41547"/>
                  </a:cubicBezTo>
                  <a:cubicBezTo>
                    <a:pt x="164463" y="41547"/>
                    <a:pt x="164601" y="41295"/>
                    <a:pt x="164479" y="41104"/>
                  </a:cubicBezTo>
                  <a:cubicBezTo>
                    <a:pt x="164165" y="40617"/>
                    <a:pt x="163847" y="40132"/>
                    <a:pt x="163524" y="39650"/>
                  </a:cubicBezTo>
                  <a:cubicBezTo>
                    <a:pt x="163469" y="39567"/>
                    <a:pt x="163378" y="39523"/>
                    <a:pt x="163285" y="39523"/>
                  </a:cubicBezTo>
                  <a:close/>
                  <a:moveTo>
                    <a:pt x="14941" y="39570"/>
                  </a:moveTo>
                  <a:cubicBezTo>
                    <a:pt x="14849" y="39570"/>
                    <a:pt x="14758" y="39614"/>
                    <a:pt x="14702" y="39698"/>
                  </a:cubicBezTo>
                  <a:cubicBezTo>
                    <a:pt x="14380" y="40179"/>
                    <a:pt x="14062" y="40663"/>
                    <a:pt x="13749" y="41151"/>
                  </a:cubicBezTo>
                  <a:cubicBezTo>
                    <a:pt x="13625" y="41343"/>
                    <a:pt x="13763" y="41595"/>
                    <a:pt x="13991" y="41595"/>
                  </a:cubicBezTo>
                  <a:cubicBezTo>
                    <a:pt x="14089" y="41595"/>
                    <a:pt x="14181" y="41545"/>
                    <a:pt x="14233" y="41462"/>
                  </a:cubicBezTo>
                  <a:cubicBezTo>
                    <a:pt x="14545" y="40978"/>
                    <a:pt x="14861" y="40497"/>
                    <a:pt x="15181" y="40018"/>
                  </a:cubicBezTo>
                  <a:cubicBezTo>
                    <a:pt x="15270" y="39886"/>
                    <a:pt x="15235" y="39706"/>
                    <a:pt x="15102" y="39619"/>
                  </a:cubicBezTo>
                  <a:cubicBezTo>
                    <a:pt x="15052" y="39585"/>
                    <a:pt x="14997" y="39570"/>
                    <a:pt x="14941" y="39570"/>
                  </a:cubicBezTo>
                  <a:close/>
                  <a:moveTo>
                    <a:pt x="165160" y="42437"/>
                  </a:moveTo>
                  <a:cubicBezTo>
                    <a:pt x="165109" y="42437"/>
                    <a:pt x="165056" y="42451"/>
                    <a:pt x="165009" y="42480"/>
                  </a:cubicBezTo>
                  <a:cubicBezTo>
                    <a:pt x="164874" y="42563"/>
                    <a:pt x="164832" y="42741"/>
                    <a:pt x="164914" y="42876"/>
                  </a:cubicBezTo>
                  <a:cubicBezTo>
                    <a:pt x="165217" y="43367"/>
                    <a:pt x="165514" y="43860"/>
                    <a:pt x="165805" y="44356"/>
                  </a:cubicBezTo>
                  <a:cubicBezTo>
                    <a:pt x="165857" y="44444"/>
                    <a:pt x="165952" y="44498"/>
                    <a:pt x="166054" y="44498"/>
                  </a:cubicBezTo>
                  <a:lnTo>
                    <a:pt x="166054" y="44499"/>
                  </a:lnTo>
                  <a:cubicBezTo>
                    <a:pt x="166277" y="44499"/>
                    <a:pt x="166416" y="44256"/>
                    <a:pt x="166302" y="44064"/>
                  </a:cubicBezTo>
                  <a:cubicBezTo>
                    <a:pt x="166008" y="43565"/>
                    <a:pt x="165710" y="43068"/>
                    <a:pt x="165405" y="42574"/>
                  </a:cubicBezTo>
                  <a:cubicBezTo>
                    <a:pt x="165351" y="42486"/>
                    <a:pt x="165257" y="42437"/>
                    <a:pt x="165160" y="42437"/>
                  </a:cubicBezTo>
                  <a:close/>
                  <a:moveTo>
                    <a:pt x="13072" y="42480"/>
                  </a:moveTo>
                  <a:cubicBezTo>
                    <a:pt x="12973" y="42480"/>
                    <a:pt x="12877" y="42531"/>
                    <a:pt x="12824" y="42622"/>
                  </a:cubicBezTo>
                  <a:cubicBezTo>
                    <a:pt x="12519" y="43116"/>
                    <a:pt x="12221" y="43613"/>
                    <a:pt x="11927" y="44112"/>
                  </a:cubicBezTo>
                  <a:cubicBezTo>
                    <a:pt x="11813" y="44304"/>
                    <a:pt x="11951" y="44547"/>
                    <a:pt x="12174" y="44547"/>
                  </a:cubicBezTo>
                  <a:cubicBezTo>
                    <a:pt x="12277" y="44547"/>
                    <a:pt x="12371" y="44493"/>
                    <a:pt x="12422" y="44404"/>
                  </a:cubicBezTo>
                  <a:cubicBezTo>
                    <a:pt x="12716" y="43908"/>
                    <a:pt x="13012" y="43415"/>
                    <a:pt x="13313" y="42924"/>
                  </a:cubicBezTo>
                  <a:cubicBezTo>
                    <a:pt x="13401" y="42789"/>
                    <a:pt x="13360" y="42608"/>
                    <a:pt x="13223" y="42524"/>
                  </a:cubicBezTo>
                  <a:cubicBezTo>
                    <a:pt x="13176" y="42494"/>
                    <a:pt x="13123" y="42480"/>
                    <a:pt x="13072" y="42480"/>
                  </a:cubicBezTo>
                  <a:close/>
                  <a:moveTo>
                    <a:pt x="166919" y="45423"/>
                  </a:moveTo>
                  <a:cubicBezTo>
                    <a:pt x="166871" y="45423"/>
                    <a:pt x="166823" y="45435"/>
                    <a:pt x="166778" y="45460"/>
                  </a:cubicBezTo>
                  <a:cubicBezTo>
                    <a:pt x="166639" y="45539"/>
                    <a:pt x="166590" y="45714"/>
                    <a:pt x="166669" y="45853"/>
                  </a:cubicBezTo>
                  <a:cubicBezTo>
                    <a:pt x="166951" y="46355"/>
                    <a:pt x="167229" y="46858"/>
                    <a:pt x="167501" y="47366"/>
                  </a:cubicBezTo>
                  <a:cubicBezTo>
                    <a:pt x="167552" y="47459"/>
                    <a:pt x="167649" y="47517"/>
                    <a:pt x="167755" y="47517"/>
                  </a:cubicBezTo>
                  <a:cubicBezTo>
                    <a:pt x="167973" y="47517"/>
                    <a:pt x="168112" y="47284"/>
                    <a:pt x="168009" y="47092"/>
                  </a:cubicBezTo>
                  <a:cubicBezTo>
                    <a:pt x="167734" y="46583"/>
                    <a:pt x="167455" y="46074"/>
                    <a:pt x="167170" y="45570"/>
                  </a:cubicBezTo>
                  <a:cubicBezTo>
                    <a:pt x="167118" y="45476"/>
                    <a:pt x="167019" y="45423"/>
                    <a:pt x="166919" y="45423"/>
                  </a:cubicBezTo>
                  <a:close/>
                  <a:moveTo>
                    <a:pt x="11312" y="45469"/>
                  </a:moveTo>
                  <a:cubicBezTo>
                    <a:pt x="11210" y="45469"/>
                    <a:pt x="11112" y="45523"/>
                    <a:pt x="11060" y="45619"/>
                  </a:cubicBezTo>
                  <a:cubicBezTo>
                    <a:pt x="10774" y="46124"/>
                    <a:pt x="10495" y="46632"/>
                    <a:pt x="10220" y="47143"/>
                  </a:cubicBezTo>
                  <a:cubicBezTo>
                    <a:pt x="10117" y="47335"/>
                    <a:pt x="10256" y="47567"/>
                    <a:pt x="10473" y="47567"/>
                  </a:cubicBezTo>
                  <a:cubicBezTo>
                    <a:pt x="10580" y="47567"/>
                    <a:pt x="10677" y="47509"/>
                    <a:pt x="10727" y="47415"/>
                  </a:cubicBezTo>
                  <a:cubicBezTo>
                    <a:pt x="11001" y="46908"/>
                    <a:pt x="11278" y="46404"/>
                    <a:pt x="11561" y="45902"/>
                  </a:cubicBezTo>
                  <a:cubicBezTo>
                    <a:pt x="11643" y="45763"/>
                    <a:pt x="11593" y="45585"/>
                    <a:pt x="11454" y="45507"/>
                  </a:cubicBezTo>
                  <a:cubicBezTo>
                    <a:pt x="11409" y="45481"/>
                    <a:pt x="11360" y="45469"/>
                    <a:pt x="11312" y="45469"/>
                  </a:cubicBezTo>
                  <a:close/>
                  <a:moveTo>
                    <a:pt x="168562" y="48476"/>
                  </a:moveTo>
                  <a:cubicBezTo>
                    <a:pt x="168518" y="48476"/>
                    <a:pt x="168473" y="48486"/>
                    <a:pt x="168431" y="48508"/>
                  </a:cubicBezTo>
                  <a:cubicBezTo>
                    <a:pt x="168288" y="48580"/>
                    <a:pt x="168233" y="48754"/>
                    <a:pt x="168305" y="48895"/>
                  </a:cubicBezTo>
                  <a:cubicBezTo>
                    <a:pt x="168568" y="49407"/>
                    <a:pt x="168827" y="49922"/>
                    <a:pt x="169079" y="50439"/>
                  </a:cubicBezTo>
                  <a:cubicBezTo>
                    <a:pt x="169128" y="50538"/>
                    <a:pt x="169227" y="50601"/>
                    <a:pt x="169338" y="50601"/>
                  </a:cubicBezTo>
                  <a:cubicBezTo>
                    <a:pt x="169382" y="50601"/>
                    <a:pt x="169425" y="50591"/>
                    <a:pt x="169465" y="50572"/>
                  </a:cubicBezTo>
                  <a:cubicBezTo>
                    <a:pt x="169608" y="50502"/>
                    <a:pt x="169668" y="50330"/>
                    <a:pt x="169598" y="50187"/>
                  </a:cubicBezTo>
                  <a:cubicBezTo>
                    <a:pt x="169343" y="49666"/>
                    <a:pt x="169084" y="49148"/>
                    <a:pt x="168818" y="48632"/>
                  </a:cubicBezTo>
                  <a:cubicBezTo>
                    <a:pt x="168767" y="48533"/>
                    <a:pt x="168667" y="48476"/>
                    <a:pt x="168562" y="48476"/>
                  </a:cubicBezTo>
                  <a:close/>
                  <a:moveTo>
                    <a:pt x="9667" y="48525"/>
                  </a:moveTo>
                  <a:cubicBezTo>
                    <a:pt x="9562" y="48525"/>
                    <a:pt x="9462" y="48581"/>
                    <a:pt x="9412" y="48680"/>
                  </a:cubicBezTo>
                  <a:cubicBezTo>
                    <a:pt x="9145" y="49196"/>
                    <a:pt x="8886" y="49714"/>
                    <a:pt x="8632" y="50235"/>
                  </a:cubicBezTo>
                  <a:cubicBezTo>
                    <a:pt x="8537" y="50427"/>
                    <a:pt x="8676" y="50650"/>
                    <a:pt x="8890" y="50650"/>
                  </a:cubicBezTo>
                  <a:cubicBezTo>
                    <a:pt x="9000" y="50650"/>
                    <a:pt x="9101" y="50588"/>
                    <a:pt x="9149" y="50488"/>
                  </a:cubicBezTo>
                  <a:cubicBezTo>
                    <a:pt x="9402" y="49971"/>
                    <a:pt x="9660" y="49456"/>
                    <a:pt x="9924" y="48944"/>
                  </a:cubicBezTo>
                  <a:cubicBezTo>
                    <a:pt x="9997" y="48803"/>
                    <a:pt x="9941" y="48629"/>
                    <a:pt x="9799" y="48557"/>
                  </a:cubicBezTo>
                  <a:cubicBezTo>
                    <a:pt x="9757" y="48535"/>
                    <a:pt x="9711" y="48525"/>
                    <a:pt x="9667" y="48525"/>
                  </a:cubicBezTo>
                  <a:close/>
                  <a:moveTo>
                    <a:pt x="170086" y="51593"/>
                  </a:moveTo>
                  <a:cubicBezTo>
                    <a:pt x="170045" y="51593"/>
                    <a:pt x="170004" y="51602"/>
                    <a:pt x="169964" y="51620"/>
                  </a:cubicBezTo>
                  <a:cubicBezTo>
                    <a:pt x="169821" y="51686"/>
                    <a:pt x="169759" y="51854"/>
                    <a:pt x="169822" y="51998"/>
                  </a:cubicBezTo>
                  <a:cubicBezTo>
                    <a:pt x="170066" y="52520"/>
                    <a:pt x="170305" y="53044"/>
                    <a:pt x="170537" y="53571"/>
                  </a:cubicBezTo>
                  <a:cubicBezTo>
                    <a:pt x="170583" y="53675"/>
                    <a:pt x="170686" y="53742"/>
                    <a:pt x="170800" y="53742"/>
                  </a:cubicBezTo>
                  <a:lnTo>
                    <a:pt x="170800" y="53743"/>
                  </a:lnTo>
                  <a:cubicBezTo>
                    <a:pt x="171009" y="53743"/>
                    <a:pt x="171149" y="53529"/>
                    <a:pt x="171064" y="53338"/>
                  </a:cubicBezTo>
                  <a:cubicBezTo>
                    <a:pt x="170829" y="52808"/>
                    <a:pt x="170590" y="52280"/>
                    <a:pt x="170345" y="51755"/>
                  </a:cubicBezTo>
                  <a:cubicBezTo>
                    <a:pt x="170295" y="51652"/>
                    <a:pt x="170193" y="51593"/>
                    <a:pt x="170086" y="51593"/>
                  </a:cubicBezTo>
                  <a:close/>
                  <a:moveTo>
                    <a:pt x="8144" y="51638"/>
                  </a:moveTo>
                  <a:cubicBezTo>
                    <a:pt x="8035" y="51638"/>
                    <a:pt x="7931" y="51699"/>
                    <a:pt x="7884" y="51804"/>
                  </a:cubicBezTo>
                  <a:cubicBezTo>
                    <a:pt x="7638" y="52330"/>
                    <a:pt x="7398" y="52858"/>
                    <a:pt x="7164" y="53387"/>
                  </a:cubicBezTo>
                  <a:cubicBezTo>
                    <a:pt x="7079" y="53578"/>
                    <a:pt x="7218" y="53791"/>
                    <a:pt x="7427" y="53792"/>
                  </a:cubicBezTo>
                  <a:cubicBezTo>
                    <a:pt x="7540" y="53792"/>
                    <a:pt x="7645" y="53725"/>
                    <a:pt x="7690" y="53621"/>
                  </a:cubicBezTo>
                  <a:cubicBezTo>
                    <a:pt x="7924" y="53093"/>
                    <a:pt x="8162" y="52569"/>
                    <a:pt x="8405" y="52047"/>
                  </a:cubicBezTo>
                  <a:cubicBezTo>
                    <a:pt x="8472" y="51903"/>
                    <a:pt x="8410" y="51732"/>
                    <a:pt x="8265" y="51665"/>
                  </a:cubicBezTo>
                  <a:cubicBezTo>
                    <a:pt x="8226" y="51646"/>
                    <a:pt x="8184" y="51638"/>
                    <a:pt x="8144" y="51638"/>
                  </a:cubicBezTo>
                  <a:close/>
                  <a:moveTo>
                    <a:pt x="171485" y="54757"/>
                  </a:moveTo>
                  <a:cubicBezTo>
                    <a:pt x="171448" y="54757"/>
                    <a:pt x="171411" y="54764"/>
                    <a:pt x="171374" y="54780"/>
                  </a:cubicBezTo>
                  <a:cubicBezTo>
                    <a:pt x="171228" y="54842"/>
                    <a:pt x="171159" y="55010"/>
                    <a:pt x="171220" y="55157"/>
                  </a:cubicBezTo>
                  <a:cubicBezTo>
                    <a:pt x="171443" y="55689"/>
                    <a:pt x="171660" y="56221"/>
                    <a:pt x="171872" y="56757"/>
                  </a:cubicBezTo>
                  <a:cubicBezTo>
                    <a:pt x="171917" y="56867"/>
                    <a:pt x="172022" y="56939"/>
                    <a:pt x="172141" y="56939"/>
                  </a:cubicBezTo>
                  <a:cubicBezTo>
                    <a:pt x="172344" y="56939"/>
                    <a:pt x="172484" y="56733"/>
                    <a:pt x="172408" y="56544"/>
                  </a:cubicBezTo>
                  <a:cubicBezTo>
                    <a:pt x="172194" y="56005"/>
                    <a:pt x="171975" y="55469"/>
                    <a:pt x="171751" y="54934"/>
                  </a:cubicBezTo>
                  <a:cubicBezTo>
                    <a:pt x="171705" y="54824"/>
                    <a:pt x="171598" y="54757"/>
                    <a:pt x="171485" y="54757"/>
                  </a:cubicBezTo>
                  <a:close/>
                  <a:moveTo>
                    <a:pt x="6741" y="54808"/>
                  </a:moveTo>
                  <a:cubicBezTo>
                    <a:pt x="6628" y="54808"/>
                    <a:pt x="6521" y="54874"/>
                    <a:pt x="6475" y="54985"/>
                  </a:cubicBezTo>
                  <a:cubicBezTo>
                    <a:pt x="6251" y="55518"/>
                    <a:pt x="6033" y="56055"/>
                    <a:pt x="5818" y="56594"/>
                  </a:cubicBezTo>
                  <a:cubicBezTo>
                    <a:pt x="5743" y="56782"/>
                    <a:pt x="5882" y="56988"/>
                    <a:pt x="6084" y="56988"/>
                  </a:cubicBezTo>
                  <a:cubicBezTo>
                    <a:pt x="6084" y="56988"/>
                    <a:pt x="6085" y="56988"/>
                    <a:pt x="6086" y="56988"/>
                  </a:cubicBezTo>
                  <a:cubicBezTo>
                    <a:pt x="6204" y="56988"/>
                    <a:pt x="6310" y="56916"/>
                    <a:pt x="6354" y="56807"/>
                  </a:cubicBezTo>
                  <a:cubicBezTo>
                    <a:pt x="6567" y="56270"/>
                    <a:pt x="6784" y="55738"/>
                    <a:pt x="7007" y="55207"/>
                  </a:cubicBezTo>
                  <a:cubicBezTo>
                    <a:pt x="7068" y="55060"/>
                    <a:pt x="7000" y="54891"/>
                    <a:pt x="6852" y="54830"/>
                  </a:cubicBezTo>
                  <a:cubicBezTo>
                    <a:pt x="6816" y="54815"/>
                    <a:pt x="6778" y="54808"/>
                    <a:pt x="6741" y="54808"/>
                  </a:cubicBezTo>
                  <a:close/>
                  <a:moveTo>
                    <a:pt x="172761" y="57973"/>
                  </a:moveTo>
                  <a:cubicBezTo>
                    <a:pt x="172727" y="57973"/>
                    <a:pt x="172693" y="57979"/>
                    <a:pt x="172660" y="57992"/>
                  </a:cubicBezTo>
                  <a:cubicBezTo>
                    <a:pt x="172509" y="58049"/>
                    <a:pt x="172434" y="58218"/>
                    <a:pt x="172495" y="58368"/>
                  </a:cubicBezTo>
                  <a:cubicBezTo>
                    <a:pt x="172696" y="58908"/>
                    <a:pt x="172893" y="59449"/>
                    <a:pt x="173085" y="59992"/>
                  </a:cubicBezTo>
                  <a:cubicBezTo>
                    <a:pt x="173126" y="60107"/>
                    <a:pt x="173234" y="60184"/>
                    <a:pt x="173356" y="60184"/>
                  </a:cubicBezTo>
                  <a:lnTo>
                    <a:pt x="173356" y="60185"/>
                  </a:lnTo>
                  <a:cubicBezTo>
                    <a:pt x="173555" y="60185"/>
                    <a:pt x="173694" y="59989"/>
                    <a:pt x="173628" y="59802"/>
                  </a:cubicBezTo>
                  <a:cubicBezTo>
                    <a:pt x="173435" y="59255"/>
                    <a:pt x="173237" y="58709"/>
                    <a:pt x="173033" y="58167"/>
                  </a:cubicBezTo>
                  <a:cubicBezTo>
                    <a:pt x="172991" y="58048"/>
                    <a:pt x="172879" y="57973"/>
                    <a:pt x="172761" y="57973"/>
                  </a:cubicBezTo>
                  <a:close/>
                  <a:moveTo>
                    <a:pt x="5461" y="58028"/>
                  </a:moveTo>
                  <a:cubicBezTo>
                    <a:pt x="5345" y="58028"/>
                    <a:pt x="5236" y="58099"/>
                    <a:pt x="5192" y="58215"/>
                  </a:cubicBezTo>
                  <a:cubicBezTo>
                    <a:pt x="4989" y="58758"/>
                    <a:pt x="4790" y="59303"/>
                    <a:pt x="4597" y="59850"/>
                  </a:cubicBezTo>
                  <a:cubicBezTo>
                    <a:pt x="4544" y="60000"/>
                    <a:pt x="4623" y="60164"/>
                    <a:pt x="4773" y="60218"/>
                  </a:cubicBezTo>
                  <a:cubicBezTo>
                    <a:pt x="4805" y="60227"/>
                    <a:pt x="4837" y="60233"/>
                    <a:pt x="4869" y="60233"/>
                  </a:cubicBezTo>
                  <a:cubicBezTo>
                    <a:pt x="4992" y="60233"/>
                    <a:pt x="5101" y="60157"/>
                    <a:pt x="5142" y="60042"/>
                  </a:cubicBezTo>
                  <a:cubicBezTo>
                    <a:pt x="5332" y="59498"/>
                    <a:pt x="5529" y="58957"/>
                    <a:pt x="5732" y="58417"/>
                  </a:cubicBezTo>
                  <a:cubicBezTo>
                    <a:pt x="5788" y="58269"/>
                    <a:pt x="5713" y="58102"/>
                    <a:pt x="5563" y="58047"/>
                  </a:cubicBezTo>
                  <a:cubicBezTo>
                    <a:pt x="5529" y="58034"/>
                    <a:pt x="5495" y="58028"/>
                    <a:pt x="5461" y="58028"/>
                  </a:cubicBezTo>
                  <a:close/>
                  <a:moveTo>
                    <a:pt x="173919" y="61254"/>
                  </a:moveTo>
                  <a:cubicBezTo>
                    <a:pt x="173889" y="61254"/>
                    <a:pt x="173858" y="61259"/>
                    <a:pt x="173829" y="61269"/>
                  </a:cubicBezTo>
                  <a:cubicBezTo>
                    <a:pt x="173680" y="61318"/>
                    <a:pt x="173598" y="61477"/>
                    <a:pt x="173644" y="61627"/>
                  </a:cubicBezTo>
                  <a:cubicBezTo>
                    <a:pt x="173825" y="62174"/>
                    <a:pt x="174001" y="62722"/>
                    <a:pt x="174172" y="63273"/>
                  </a:cubicBezTo>
                  <a:cubicBezTo>
                    <a:pt x="174209" y="63393"/>
                    <a:pt x="174320" y="63476"/>
                    <a:pt x="174446" y="63476"/>
                  </a:cubicBezTo>
                  <a:cubicBezTo>
                    <a:pt x="174641" y="63476"/>
                    <a:pt x="174778" y="63287"/>
                    <a:pt x="174722" y="63103"/>
                  </a:cubicBezTo>
                  <a:cubicBezTo>
                    <a:pt x="174551" y="62548"/>
                    <a:pt x="174373" y="61995"/>
                    <a:pt x="174191" y="61446"/>
                  </a:cubicBezTo>
                  <a:cubicBezTo>
                    <a:pt x="174149" y="61328"/>
                    <a:pt x="174038" y="61254"/>
                    <a:pt x="173919" y="61254"/>
                  </a:cubicBezTo>
                  <a:close/>
                  <a:moveTo>
                    <a:pt x="4309" y="61297"/>
                  </a:moveTo>
                  <a:cubicBezTo>
                    <a:pt x="4188" y="61297"/>
                    <a:pt x="4075" y="61374"/>
                    <a:pt x="4036" y="61495"/>
                  </a:cubicBezTo>
                  <a:cubicBezTo>
                    <a:pt x="3853" y="62045"/>
                    <a:pt x="3676" y="62598"/>
                    <a:pt x="3504" y="63150"/>
                  </a:cubicBezTo>
                  <a:cubicBezTo>
                    <a:pt x="3459" y="63303"/>
                    <a:pt x="3543" y="63464"/>
                    <a:pt x="3695" y="63510"/>
                  </a:cubicBezTo>
                  <a:cubicBezTo>
                    <a:pt x="3723" y="63519"/>
                    <a:pt x="3751" y="63524"/>
                    <a:pt x="3780" y="63524"/>
                  </a:cubicBezTo>
                  <a:cubicBezTo>
                    <a:pt x="3906" y="63524"/>
                    <a:pt x="4018" y="63442"/>
                    <a:pt x="4055" y="63321"/>
                  </a:cubicBezTo>
                  <a:cubicBezTo>
                    <a:pt x="4225" y="62771"/>
                    <a:pt x="4402" y="62223"/>
                    <a:pt x="4583" y="61676"/>
                  </a:cubicBezTo>
                  <a:cubicBezTo>
                    <a:pt x="4632" y="61525"/>
                    <a:pt x="4550" y="61362"/>
                    <a:pt x="4399" y="61312"/>
                  </a:cubicBezTo>
                  <a:cubicBezTo>
                    <a:pt x="4369" y="61302"/>
                    <a:pt x="4339" y="61297"/>
                    <a:pt x="4309" y="61297"/>
                  </a:cubicBezTo>
                  <a:close/>
                  <a:moveTo>
                    <a:pt x="174942" y="64555"/>
                  </a:moveTo>
                  <a:cubicBezTo>
                    <a:pt x="174916" y="64555"/>
                    <a:pt x="174889" y="64558"/>
                    <a:pt x="174862" y="64566"/>
                  </a:cubicBezTo>
                  <a:cubicBezTo>
                    <a:pt x="174708" y="64610"/>
                    <a:pt x="174620" y="64773"/>
                    <a:pt x="174667" y="64927"/>
                  </a:cubicBezTo>
                  <a:cubicBezTo>
                    <a:pt x="174826" y="65481"/>
                    <a:pt x="174981" y="66035"/>
                    <a:pt x="175130" y="66592"/>
                  </a:cubicBezTo>
                  <a:cubicBezTo>
                    <a:pt x="175165" y="66718"/>
                    <a:pt x="175279" y="66805"/>
                    <a:pt x="175408" y="66805"/>
                  </a:cubicBezTo>
                  <a:cubicBezTo>
                    <a:pt x="175598" y="66805"/>
                    <a:pt x="175736" y="66625"/>
                    <a:pt x="175688" y="66443"/>
                  </a:cubicBezTo>
                  <a:cubicBezTo>
                    <a:pt x="175538" y="65883"/>
                    <a:pt x="175382" y="65324"/>
                    <a:pt x="175221" y="64767"/>
                  </a:cubicBezTo>
                  <a:cubicBezTo>
                    <a:pt x="175186" y="64639"/>
                    <a:pt x="175069" y="64555"/>
                    <a:pt x="174942" y="64555"/>
                  </a:cubicBezTo>
                  <a:close/>
                  <a:moveTo>
                    <a:pt x="3281" y="64611"/>
                  </a:moveTo>
                  <a:cubicBezTo>
                    <a:pt x="3157" y="64611"/>
                    <a:pt x="3043" y="64691"/>
                    <a:pt x="3005" y="64815"/>
                  </a:cubicBezTo>
                  <a:cubicBezTo>
                    <a:pt x="2845" y="65373"/>
                    <a:pt x="2690" y="65931"/>
                    <a:pt x="2541" y="66491"/>
                  </a:cubicBezTo>
                  <a:cubicBezTo>
                    <a:pt x="2500" y="66644"/>
                    <a:pt x="2592" y="66803"/>
                    <a:pt x="2745" y="66844"/>
                  </a:cubicBezTo>
                  <a:cubicBezTo>
                    <a:pt x="2769" y="66850"/>
                    <a:pt x="2794" y="66853"/>
                    <a:pt x="2819" y="66853"/>
                  </a:cubicBezTo>
                  <a:cubicBezTo>
                    <a:pt x="2950" y="66853"/>
                    <a:pt x="3063" y="66766"/>
                    <a:pt x="3097" y="66640"/>
                  </a:cubicBezTo>
                  <a:cubicBezTo>
                    <a:pt x="3245" y="66083"/>
                    <a:pt x="3400" y="65528"/>
                    <a:pt x="3560" y="64976"/>
                  </a:cubicBezTo>
                  <a:cubicBezTo>
                    <a:pt x="3602" y="64824"/>
                    <a:pt x="3513" y="64665"/>
                    <a:pt x="3362" y="64622"/>
                  </a:cubicBezTo>
                  <a:cubicBezTo>
                    <a:pt x="3335" y="64614"/>
                    <a:pt x="3307" y="64611"/>
                    <a:pt x="3281" y="64611"/>
                  </a:cubicBezTo>
                  <a:close/>
                  <a:moveTo>
                    <a:pt x="175845" y="67906"/>
                  </a:moveTo>
                  <a:cubicBezTo>
                    <a:pt x="175821" y="67906"/>
                    <a:pt x="175796" y="67909"/>
                    <a:pt x="175772" y="67916"/>
                  </a:cubicBezTo>
                  <a:cubicBezTo>
                    <a:pt x="175618" y="67953"/>
                    <a:pt x="175523" y="68110"/>
                    <a:pt x="175562" y="68264"/>
                  </a:cubicBezTo>
                  <a:cubicBezTo>
                    <a:pt x="175700" y="68823"/>
                    <a:pt x="175833" y="69384"/>
                    <a:pt x="175960" y="69945"/>
                  </a:cubicBezTo>
                  <a:cubicBezTo>
                    <a:pt x="175990" y="70076"/>
                    <a:pt x="176106" y="70170"/>
                    <a:pt x="176241" y="70170"/>
                  </a:cubicBezTo>
                  <a:cubicBezTo>
                    <a:pt x="176425" y="70170"/>
                    <a:pt x="176562" y="69998"/>
                    <a:pt x="176521" y="69818"/>
                  </a:cubicBezTo>
                  <a:cubicBezTo>
                    <a:pt x="176393" y="69252"/>
                    <a:pt x="176260" y="68688"/>
                    <a:pt x="176121" y="68126"/>
                  </a:cubicBezTo>
                  <a:cubicBezTo>
                    <a:pt x="176090" y="67995"/>
                    <a:pt x="175974" y="67906"/>
                    <a:pt x="175845" y="67906"/>
                  </a:cubicBezTo>
                  <a:close/>
                  <a:moveTo>
                    <a:pt x="2390" y="67951"/>
                  </a:moveTo>
                  <a:cubicBezTo>
                    <a:pt x="2259" y="67951"/>
                    <a:pt x="2140" y="68041"/>
                    <a:pt x="2109" y="68175"/>
                  </a:cubicBezTo>
                  <a:cubicBezTo>
                    <a:pt x="1970" y="68737"/>
                    <a:pt x="1837" y="69301"/>
                    <a:pt x="1709" y="69866"/>
                  </a:cubicBezTo>
                  <a:cubicBezTo>
                    <a:pt x="1668" y="70047"/>
                    <a:pt x="1806" y="70219"/>
                    <a:pt x="1991" y="70219"/>
                  </a:cubicBezTo>
                  <a:cubicBezTo>
                    <a:pt x="2125" y="70218"/>
                    <a:pt x="2241" y="70125"/>
                    <a:pt x="2271" y="69993"/>
                  </a:cubicBezTo>
                  <a:cubicBezTo>
                    <a:pt x="2398" y="69432"/>
                    <a:pt x="2530" y="68872"/>
                    <a:pt x="2668" y="68313"/>
                  </a:cubicBezTo>
                  <a:cubicBezTo>
                    <a:pt x="2709" y="68157"/>
                    <a:pt x="2614" y="67997"/>
                    <a:pt x="2458" y="67959"/>
                  </a:cubicBezTo>
                  <a:cubicBezTo>
                    <a:pt x="2435" y="67953"/>
                    <a:pt x="2412" y="67951"/>
                    <a:pt x="2390" y="67951"/>
                  </a:cubicBezTo>
                  <a:close/>
                  <a:moveTo>
                    <a:pt x="176608" y="71289"/>
                  </a:moveTo>
                  <a:cubicBezTo>
                    <a:pt x="176588" y="71289"/>
                    <a:pt x="176569" y="71291"/>
                    <a:pt x="176549" y="71295"/>
                  </a:cubicBezTo>
                  <a:cubicBezTo>
                    <a:pt x="176393" y="71326"/>
                    <a:pt x="176292" y="71478"/>
                    <a:pt x="176325" y="71634"/>
                  </a:cubicBezTo>
                  <a:cubicBezTo>
                    <a:pt x="176441" y="72199"/>
                    <a:pt x="176551" y="72764"/>
                    <a:pt x="176657" y="73330"/>
                  </a:cubicBezTo>
                  <a:cubicBezTo>
                    <a:pt x="176683" y="73467"/>
                    <a:pt x="176801" y="73565"/>
                    <a:pt x="176940" y="73566"/>
                  </a:cubicBezTo>
                  <a:cubicBezTo>
                    <a:pt x="176958" y="73565"/>
                    <a:pt x="176976" y="73564"/>
                    <a:pt x="176994" y="73562"/>
                  </a:cubicBezTo>
                  <a:cubicBezTo>
                    <a:pt x="177150" y="73532"/>
                    <a:pt x="177253" y="73382"/>
                    <a:pt x="177223" y="73225"/>
                  </a:cubicBezTo>
                  <a:cubicBezTo>
                    <a:pt x="177117" y="72655"/>
                    <a:pt x="177006" y="72086"/>
                    <a:pt x="176888" y="71519"/>
                  </a:cubicBezTo>
                  <a:cubicBezTo>
                    <a:pt x="176861" y="71383"/>
                    <a:pt x="176741" y="71289"/>
                    <a:pt x="176608" y="71289"/>
                  </a:cubicBezTo>
                  <a:close/>
                  <a:moveTo>
                    <a:pt x="1625" y="71335"/>
                  </a:moveTo>
                  <a:cubicBezTo>
                    <a:pt x="1492" y="71335"/>
                    <a:pt x="1371" y="71428"/>
                    <a:pt x="1343" y="71565"/>
                  </a:cubicBezTo>
                  <a:cubicBezTo>
                    <a:pt x="1227" y="72132"/>
                    <a:pt x="1115" y="72702"/>
                    <a:pt x="1011" y="73271"/>
                  </a:cubicBezTo>
                  <a:cubicBezTo>
                    <a:pt x="981" y="73427"/>
                    <a:pt x="1085" y="73578"/>
                    <a:pt x="1241" y="73607"/>
                  </a:cubicBezTo>
                  <a:cubicBezTo>
                    <a:pt x="1259" y="73610"/>
                    <a:pt x="1276" y="73612"/>
                    <a:pt x="1294" y="73612"/>
                  </a:cubicBezTo>
                  <a:cubicBezTo>
                    <a:pt x="1433" y="73612"/>
                    <a:pt x="1552" y="73512"/>
                    <a:pt x="1577" y="73376"/>
                  </a:cubicBezTo>
                  <a:cubicBezTo>
                    <a:pt x="1682" y="72810"/>
                    <a:pt x="1792" y="72245"/>
                    <a:pt x="1907" y="71681"/>
                  </a:cubicBezTo>
                  <a:cubicBezTo>
                    <a:pt x="1939" y="71525"/>
                    <a:pt x="1838" y="71373"/>
                    <a:pt x="1682" y="71340"/>
                  </a:cubicBezTo>
                  <a:cubicBezTo>
                    <a:pt x="1663" y="71336"/>
                    <a:pt x="1644" y="71335"/>
                    <a:pt x="1625" y="71335"/>
                  </a:cubicBezTo>
                  <a:close/>
                  <a:moveTo>
                    <a:pt x="177241" y="74696"/>
                  </a:moveTo>
                  <a:cubicBezTo>
                    <a:pt x="177225" y="74696"/>
                    <a:pt x="177209" y="74697"/>
                    <a:pt x="177193" y="74700"/>
                  </a:cubicBezTo>
                  <a:cubicBezTo>
                    <a:pt x="177036" y="74726"/>
                    <a:pt x="176930" y="74875"/>
                    <a:pt x="176957" y="75032"/>
                  </a:cubicBezTo>
                  <a:cubicBezTo>
                    <a:pt x="177051" y="75600"/>
                    <a:pt x="177140" y="76169"/>
                    <a:pt x="177223" y="76739"/>
                  </a:cubicBezTo>
                  <a:cubicBezTo>
                    <a:pt x="177243" y="76881"/>
                    <a:pt x="177364" y="76985"/>
                    <a:pt x="177507" y="76985"/>
                  </a:cubicBezTo>
                  <a:cubicBezTo>
                    <a:pt x="177522" y="76985"/>
                    <a:pt x="177536" y="76984"/>
                    <a:pt x="177549" y="76982"/>
                  </a:cubicBezTo>
                  <a:cubicBezTo>
                    <a:pt x="177708" y="76958"/>
                    <a:pt x="177815" y="76813"/>
                    <a:pt x="177794" y="76655"/>
                  </a:cubicBezTo>
                  <a:cubicBezTo>
                    <a:pt x="177710" y="76082"/>
                    <a:pt x="177620" y="75508"/>
                    <a:pt x="177525" y="74936"/>
                  </a:cubicBezTo>
                  <a:cubicBezTo>
                    <a:pt x="177502" y="74796"/>
                    <a:pt x="177379" y="74696"/>
                    <a:pt x="177241" y="74696"/>
                  </a:cubicBezTo>
                  <a:close/>
                  <a:moveTo>
                    <a:pt x="997" y="74743"/>
                  </a:moveTo>
                  <a:cubicBezTo>
                    <a:pt x="858" y="74743"/>
                    <a:pt x="736" y="74843"/>
                    <a:pt x="712" y="74984"/>
                  </a:cubicBezTo>
                  <a:cubicBezTo>
                    <a:pt x="650" y="75363"/>
                    <a:pt x="590" y="75742"/>
                    <a:pt x="532" y="76122"/>
                  </a:cubicBezTo>
                  <a:lnTo>
                    <a:pt x="447" y="76703"/>
                  </a:lnTo>
                  <a:cubicBezTo>
                    <a:pt x="424" y="76861"/>
                    <a:pt x="533" y="77006"/>
                    <a:pt x="690" y="77029"/>
                  </a:cubicBezTo>
                  <a:cubicBezTo>
                    <a:pt x="705" y="77032"/>
                    <a:pt x="718" y="77033"/>
                    <a:pt x="732" y="77033"/>
                  </a:cubicBezTo>
                  <a:cubicBezTo>
                    <a:pt x="875" y="77033"/>
                    <a:pt x="998" y="76927"/>
                    <a:pt x="1018" y="76786"/>
                  </a:cubicBezTo>
                  <a:lnTo>
                    <a:pt x="1103" y="76209"/>
                  </a:lnTo>
                  <a:cubicBezTo>
                    <a:pt x="1159" y="75831"/>
                    <a:pt x="1219" y="75454"/>
                    <a:pt x="1281" y="75078"/>
                  </a:cubicBezTo>
                  <a:cubicBezTo>
                    <a:pt x="1307" y="74921"/>
                    <a:pt x="1200" y="74773"/>
                    <a:pt x="1043" y="74747"/>
                  </a:cubicBezTo>
                  <a:cubicBezTo>
                    <a:pt x="1027" y="74744"/>
                    <a:pt x="1012" y="74743"/>
                    <a:pt x="997" y="74743"/>
                  </a:cubicBezTo>
                  <a:close/>
                  <a:moveTo>
                    <a:pt x="177742" y="78132"/>
                  </a:moveTo>
                  <a:cubicBezTo>
                    <a:pt x="177730" y="78132"/>
                    <a:pt x="177718" y="78132"/>
                    <a:pt x="177706" y="78134"/>
                  </a:cubicBezTo>
                  <a:cubicBezTo>
                    <a:pt x="177550" y="78154"/>
                    <a:pt x="177439" y="78295"/>
                    <a:pt x="177456" y="78451"/>
                  </a:cubicBezTo>
                  <a:cubicBezTo>
                    <a:pt x="177528" y="79022"/>
                    <a:pt x="177594" y="79594"/>
                    <a:pt x="177655" y="80167"/>
                  </a:cubicBezTo>
                  <a:cubicBezTo>
                    <a:pt x="177670" y="80313"/>
                    <a:pt x="177793" y="80424"/>
                    <a:pt x="177940" y="80425"/>
                  </a:cubicBezTo>
                  <a:cubicBezTo>
                    <a:pt x="177951" y="80425"/>
                    <a:pt x="177961" y="80424"/>
                    <a:pt x="177971" y="80422"/>
                  </a:cubicBezTo>
                  <a:cubicBezTo>
                    <a:pt x="178130" y="80406"/>
                    <a:pt x="178244" y="80264"/>
                    <a:pt x="178227" y="80106"/>
                  </a:cubicBezTo>
                  <a:cubicBezTo>
                    <a:pt x="178166" y="79530"/>
                    <a:pt x="178100" y="78954"/>
                    <a:pt x="178028" y="78379"/>
                  </a:cubicBezTo>
                  <a:cubicBezTo>
                    <a:pt x="178007" y="78235"/>
                    <a:pt x="177884" y="78132"/>
                    <a:pt x="177742" y="78132"/>
                  </a:cubicBezTo>
                  <a:close/>
                  <a:moveTo>
                    <a:pt x="501" y="78180"/>
                  </a:moveTo>
                  <a:cubicBezTo>
                    <a:pt x="360" y="78180"/>
                    <a:pt x="237" y="78283"/>
                    <a:pt x="215" y="78427"/>
                  </a:cubicBezTo>
                  <a:cubicBezTo>
                    <a:pt x="145" y="79001"/>
                    <a:pt x="79" y="79577"/>
                    <a:pt x="19" y="80154"/>
                  </a:cubicBezTo>
                  <a:cubicBezTo>
                    <a:pt x="1" y="80312"/>
                    <a:pt x="116" y="80455"/>
                    <a:pt x="274" y="80470"/>
                  </a:cubicBezTo>
                  <a:cubicBezTo>
                    <a:pt x="285" y="80472"/>
                    <a:pt x="295" y="80473"/>
                    <a:pt x="304" y="80473"/>
                  </a:cubicBezTo>
                  <a:cubicBezTo>
                    <a:pt x="452" y="80473"/>
                    <a:pt x="575" y="80361"/>
                    <a:pt x="591" y="80215"/>
                  </a:cubicBezTo>
                  <a:cubicBezTo>
                    <a:pt x="651" y="79642"/>
                    <a:pt x="717" y="79069"/>
                    <a:pt x="788" y="78497"/>
                  </a:cubicBezTo>
                  <a:cubicBezTo>
                    <a:pt x="804" y="78341"/>
                    <a:pt x="693" y="78201"/>
                    <a:pt x="537" y="78182"/>
                  </a:cubicBezTo>
                  <a:cubicBezTo>
                    <a:pt x="525" y="78180"/>
                    <a:pt x="513" y="78180"/>
                    <a:pt x="501" y="781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887;p64"/>
            <p:cNvSpPr/>
            <p:nvPr/>
          </p:nvSpPr>
          <p:spPr>
            <a:xfrm>
              <a:off x="1526800" y="2928150"/>
              <a:ext cx="16750" cy="35925"/>
            </a:xfrm>
            <a:custGeom>
              <a:avLst/>
              <a:gdLst/>
              <a:ahLst/>
              <a:cxnLst/>
              <a:rect l="l" t="t" r="r" b="b"/>
              <a:pathLst>
                <a:path w="670" h="1437" extrusionOk="0">
                  <a:moveTo>
                    <a:pt x="370" y="0"/>
                  </a:moveTo>
                  <a:cubicBezTo>
                    <a:pt x="215" y="0"/>
                    <a:pt x="94" y="113"/>
                    <a:pt x="82" y="264"/>
                  </a:cubicBezTo>
                  <a:cubicBezTo>
                    <a:pt x="58" y="552"/>
                    <a:pt x="34" y="840"/>
                    <a:pt x="12" y="1127"/>
                  </a:cubicBezTo>
                  <a:cubicBezTo>
                    <a:pt x="0" y="1287"/>
                    <a:pt x="119" y="1425"/>
                    <a:pt x="279" y="1437"/>
                  </a:cubicBezTo>
                  <a:lnTo>
                    <a:pt x="300" y="1437"/>
                  </a:lnTo>
                  <a:cubicBezTo>
                    <a:pt x="450" y="1437"/>
                    <a:pt x="575" y="1322"/>
                    <a:pt x="587" y="1172"/>
                  </a:cubicBezTo>
                  <a:cubicBezTo>
                    <a:pt x="608" y="885"/>
                    <a:pt x="631" y="598"/>
                    <a:pt x="655" y="313"/>
                  </a:cubicBezTo>
                  <a:cubicBezTo>
                    <a:pt x="670" y="155"/>
                    <a:pt x="552" y="14"/>
                    <a:pt x="394" y="1"/>
                  </a:cubicBezTo>
                  <a:cubicBezTo>
                    <a:pt x="386" y="1"/>
                    <a:pt x="378" y="0"/>
                    <a:pt x="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888;p64"/>
            <p:cNvSpPr/>
            <p:nvPr/>
          </p:nvSpPr>
          <p:spPr>
            <a:xfrm>
              <a:off x="1772350" y="2060100"/>
              <a:ext cx="387300" cy="519325"/>
            </a:xfrm>
            <a:custGeom>
              <a:avLst/>
              <a:gdLst/>
              <a:ahLst/>
              <a:cxnLst/>
              <a:rect l="l" t="t" r="r" b="b"/>
              <a:pathLst>
                <a:path w="15492" h="20773" extrusionOk="0">
                  <a:moveTo>
                    <a:pt x="1" y="0"/>
                  </a:moveTo>
                  <a:lnTo>
                    <a:pt x="10386" y="20772"/>
                  </a:lnTo>
                  <a:lnTo>
                    <a:pt x="15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889;p64"/>
            <p:cNvSpPr/>
            <p:nvPr/>
          </p:nvSpPr>
          <p:spPr>
            <a:xfrm>
              <a:off x="1763500" y="2052900"/>
              <a:ext cx="404250" cy="533725"/>
            </a:xfrm>
            <a:custGeom>
              <a:avLst/>
              <a:gdLst/>
              <a:ahLst/>
              <a:cxnLst/>
              <a:rect l="l" t="t" r="r" b="b"/>
              <a:pathLst>
                <a:path w="16170" h="21349" extrusionOk="0">
                  <a:moveTo>
                    <a:pt x="15478" y="576"/>
                  </a:moveTo>
                  <a:lnTo>
                    <a:pt x="10647" y="20232"/>
                  </a:lnTo>
                  <a:lnTo>
                    <a:pt x="820" y="576"/>
                  </a:lnTo>
                  <a:close/>
                  <a:moveTo>
                    <a:pt x="355" y="1"/>
                  </a:moveTo>
                  <a:cubicBezTo>
                    <a:pt x="140" y="1"/>
                    <a:pt x="1" y="226"/>
                    <a:pt x="97" y="417"/>
                  </a:cubicBezTo>
                  <a:lnTo>
                    <a:pt x="10483" y="21190"/>
                  </a:lnTo>
                  <a:cubicBezTo>
                    <a:pt x="10532" y="21287"/>
                    <a:pt x="10631" y="21348"/>
                    <a:pt x="10740" y="21348"/>
                  </a:cubicBezTo>
                  <a:cubicBezTo>
                    <a:pt x="10750" y="21348"/>
                    <a:pt x="10762" y="21348"/>
                    <a:pt x="10773" y="21347"/>
                  </a:cubicBezTo>
                  <a:cubicBezTo>
                    <a:pt x="10893" y="21334"/>
                    <a:pt x="10991" y="21246"/>
                    <a:pt x="11020" y="21129"/>
                  </a:cubicBezTo>
                  <a:lnTo>
                    <a:pt x="16125" y="357"/>
                  </a:lnTo>
                  <a:cubicBezTo>
                    <a:pt x="16169" y="176"/>
                    <a:pt x="16032" y="1"/>
                    <a:pt x="15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890;p64"/>
            <p:cNvSpPr/>
            <p:nvPr/>
          </p:nvSpPr>
          <p:spPr>
            <a:xfrm>
              <a:off x="1813950" y="2079800"/>
              <a:ext cx="246475" cy="499625"/>
            </a:xfrm>
            <a:custGeom>
              <a:avLst/>
              <a:gdLst/>
              <a:ahLst/>
              <a:cxnLst/>
              <a:rect l="l" t="t" r="r" b="b"/>
              <a:pathLst>
                <a:path w="9859" h="19985" extrusionOk="0">
                  <a:moveTo>
                    <a:pt x="0" y="0"/>
                  </a:moveTo>
                  <a:lnTo>
                    <a:pt x="8722" y="19984"/>
                  </a:lnTo>
                  <a:lnTo>
                    <a:pt x="98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891;p64"/>
            <p:cNvSpPr/>
            <p:nvPr/>
          </p:nvSpPr>
          <p:spPr>
            <a:xfrm>
              <a:off x="1805275" y="2072600"/>
              <a:ext cx="262550" cy="514025"/>
            </a:xfrm>
            <a:custGeom>
              <a:avLst/>
              <a:gdLst/>
              <a:ahLst/>
              <a:cxnLst/>
              <a:rect l="l" t="t" r="r" b="b"/>
              <a:pathLst>
                <a:path w="10502" h="20561" extrusionOk="0">
                  <a:moveTo>
                    <a:pt x="9899" y="576"/>
                  </a:moveTo>
                  <a:lnTo>
                    <a:pt x="8850" y="19050"/>
                  </a:lnTo>
                  <a:lnTo>
                    <a:pt x="787" y="576"/>
                  </a:lnTo>
                  <a:close/>
                  <a:moveTo>
                    <a:pt x="345" y="1"/>
                  </a:moveTo>
                  <a:cubicBezTo>
                    <a:pt x="139" y="1"/>
                    <a:pt x="1" y="213"/>
                    <a:pt x="83" y="404"/>
                  </a:cubicBezTo>
                  <a:lnTo>
                    <a:pt x="8804" y="20388"/>
                  </a:lnTo>
                  <a:cubicBezTo>
                    <a:pt x="8850" y="20492"/>
                    <a:pt x="8953" y="20560"/>
                    <a:pt x="9066" y="20560"/>
                  </a:cubicBezTo>
                  <a:cubicBezTo>
                    <a:pt x="9067" y="20560"/>
                    <a:pt x="9068" y="20560"/>
                    <a:pt x="9069" y="20560"/>
                  </a:cubicBezTo>
                  <a:cubicBezTo>
                    <a:pt x="9086" y="20560"/>
                    <a:pt x="9103" y="20559"/>
                    <a:pt x="9120" y="20557"/>
                  </a:cubicBezTo>
                  <a:cubicBezTo>
                    <a:pt x="9252" y="20533"/>
                    <a:pt x="9349" y="20422"/>
                    <a:pt x="9357" y="20289"/>
                  </a:cubicBezTo>
                  <a:lnTo>
                    <a:pt x="10493" y="304"/>
                  </a:lnTo>
                  <a:cubicBezTo>
                    <a:pt x="10502" y="140"/>
                    <a:pt x="10371" y="1"/>
                    <a:pt x="10205" y="1"/>
                  </a:cubicBezTo>
                  <a:lnTo>
                    <a:pt x="347" y="1"/>
                  </a:lnTo>
                  <a:cubicBezTo>
                    <a:pt x="347" y="1"/>
                    <a:pt x="346" y="1"/>
                    <a:pt x="3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892;p64"/>
            <p:cNvSpPr/>
            <p:nvPr/>
          </p:nvSpPr>
          <p:spPr>
            <a:xfrm>
              <a:off x="1759225" y="2040900"/>
              <a:ext cx="272800" cy="538525"/>
            </a:xfrm>
            <a:custGeom>
              <a:avLst/>
              <a:gdLst/>
              <a:ahLst/>
              <a:cxnLst/>
              <a:rect l="l" t="t" r="r" b="b"/>
              <a:pathLst>
                <a:path w="10912" h="21541" extrusionOk="0">
                  <a:moveTo>
                    <a:pt x="0" y="1"/>
                  </a:moveTo>
                  <a:lnTo>
                    <a:pt x="10911" y="21540"/>
                  </a:lnTo>
                  <a:lnTo>
                    <a:pt x="98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893;p64"/>
            <p:cNvSpPr/>
            <p:nvPr/>
          </p:nvSpPr>
          <p:spPr>
            <a:xfrm>
              <a:off x="1750375" y="2033700"/>
              <a:ext cx="289025" cy="552925"/>
            </a:xfrm>
            <a:custGeom>
              <a:avLst/>
              <a:gdLst/>
              <a:ahLst/>
              <a:cxnLst/>
              <a:rect l="l" t="t" r="r" b="b"/>
              <a:pathLst>
                <a:path w="11561" h="22117" extrusionOk="0">
                  <a:moveTo>
                    <a:pt x="9936" y="578"/>
                  </a:moveTo>
                  <a:lnTo>
                    <a:pt x="10912" y="20493"/>
                  </a:lnTo>
                  <a:lnTo>
                    <a:pt x="823" y="578"/>
                  </a:lnTo>
                  <a:close/>
                  <a:moveTo>
                    <a:pt x="354" y="1"/>
                  </a:moveTo>
                  <a:cubicBezTo>
                    <a:pt x="139" y="1"/>
                    <a:pt x="0" y="228"/>
                    <a:pt x="97" y="419"/>
                  </a:cubicBezTo>
                  <a:lnTo>
                    <a:pt x="11009" y="21959"/>
                  </a:lnTo>
                  <a:cubicBezTo>
                    <a:pt x="11057" y="22055"/>
                    <a:pt x="11156" y="22116"/>
                    <a:pt x="11265" y="22116"/>
                  </a:cubicBezTo>
                  <a:cubicBezTo>
                    <a:pt x="11430" y="22116"/>
                    <a:pt x="11561" y="21979"/>
                    <a:pt x="11553" y="21815"/>
                  </a:cubicBezTo>
                  <a:lnTo>
                    <a:pt x="10500" y="276"/>
                  </a:lnTo>
                  <a:cubicBezTo>
                    <a:pt x="10492" y="122"/>
                    <a:pt x="10366" y="1"/>
                    <a:pt x="10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894;p64"/>
            <p:cNvSpPr/>
            <p:nvPr/>
          </p:nvSpPr>
          <p:spPr>
            <a:xfrm>
              <a:off x="1173825" y="1944100"/>
              <a:ext cx="858200" cy="635325"/>
            </a:xfrm>
            <a:custGeom>
              <a:avLst/>
              <a:gdLst/>
              <a:ahLst/>
              <a:cxnLst/>
              <a:rect l="l" t="t" r="r" b="b"/>
              <a:pathLst>
                <a:path w="34328" h="25413" extrusionOk="0">
                  <a:moveTo>
                    <a:pt x="1" y="1"/>
                  </a:moveTo>
                  <a:lnTo>
                    <a:pt x="6279" y="25412"/>
                  </a:lnTo>
                  <a:lnTo>
                    <a:pt x="34327" y="25412"/>
                  </a:lnTo>
                  <a:lnTo>
                    <a:pt x="29880" y="2880"/>
                  </a:lnTo>
                  <a:lnTo>
                    <a:pt x="15923" y="2880"/>
                  </a:lnTo>
                  <a:lnTo>
                    <a:pt x="133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895;p64"/>
            <p:cNvSpPr/>
            <p:nvPr/>
          </p:nvSpPr>
          <p:spPr>
            <a:xfrm>
              <a:off x="1165700" y="1936875"/>
              <a:ext cx="874250" cy="649750"/>
            </a:xfrm>
            <a:custGeom>
              <a:avLst/>
              <a:gdLst/>
              <a:ahLst/>
              <a:cxnLst/>
              <a:rect l="l" t="t" r="r" b="b"/>
              <a:pathLst>
                <a:path w="34970" h="25990" extrusionOk="0">
                  <a:moveTo>
                    <a:pt x="13573" y="578"/>
                  </a:moveTo>
                  <a:lnTo>
                    <a:pt x="16032" y="3361"/>
                  </a:lnTo>
                  <a:cubicBezTo>
                    <a:pt x="16088" y="3422"/>
                    <a:pt x="16165" y="3458"/>
                    <a:pt x="16248" y="3458"/>
                  </a:cubicBezTo>
                  <a:lnTo>
                    <a:pt x="29969" y="3458"/>
                  </a:lnTo>
                  <a:lnTo>
                    <a:pt x="34302" y="25413"/>
                  </a:lnTo>
                  <a:lnTo>
                    <a:pt x="6829" y="25413"/>
                  </a:lnTo>
                  <a:lnTo>
                    <a:pt x="694" y="578"/>
                  </a:lnTo>
                  <a:close/>
                  <a:moveTo>
                    <a:pt x="326" y="1"/>
                  </a:moveTo>
                  <a:cubicBezTo>
                    <a:pt x="139" y="1"/>
                    <a:pt x="1" y="177"/>
                    <a:pt x="46" y="358"/>
                  </a:cubicBezTo>
                  <a:lnTo>
                    <a:pt x="6324" y="25772"/>
                  </a:lnTo>
                  <a:cubicBezTo>
                    <a:pt x="6355" y="25899"/>
                    <a:pt x="6470" y="25989"/>
                    <a:pt x="6604" y="25989"/>
                  </a:cubicBezTo>
                  <a:lnTo>
                    <a:pt x="34651" y="25989"/>
                  </a:lnTo>
                  <a:cubicBezTo>
                    <a:pt x="34832" y="25989"/>
                    <a:pt x="34969" y="25824"/>
                    <a:pt x="34934" y="25645"/>
                  </a:cubicBezTo>
                  <a:lnTo>
                    <a:pt x="30487" y="3113"/>
                  </a:lnTo>
                  <a:cubicBezTo>
                    <a:pt x="30460" y="2978"/>
                    <a:pt x="30342" y="2881"/>
                    <a:pt x="30205" y="2881"/>
                  </a:cubicBezTo>
                  <a:lnTo>
                    <a:pt x="16379" y="2881"/>
                  </a:lnTo>
                  <a:lnTo>
                    <a:pt x="13920" y="98"/>
                  </a:lnTo>
                  <a:cubicBezTo>
                    <a:pt x="13865" y="37"/>
                    <a:pt x="13787" y="1"/>
                    <a:pt x="137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896;p64"/>
            <p:cNvSpPr/>
            <p:nvPr/>
          </p:nvSpPr>
          <p:spPr>
            <a:xfrm>
              <a:off x="1888075" y="1032825"/>
              <a:ext cx="941125" cy="557025"/>
            </a:xfrm>
            <a:custGeom>
              <a:avLst/>
              <a:gdLst/>
              <a:ahLst/>
              <a:cxnLst/>
              <a:rect l="l" t="t" r="r" b="b"/>
              <a:pathLst>
                <a:path w="37645" h="22281" extrusionOk="0">
                  <a:moveTo>
                    <a:pt x="55" y="1"/>
                  </a:moveTo>
                  <a:cubicBezTo>
                    <a:pt x="25" y="1"/>
                    <a:pt x="0" y="26"/>
                    <a:pt x="0" y="56"/>
                  </a:cubicBezTo>
                  <a:lnTo>
                    <a:pt x="0" y="22225"/>
                  </a:lnTo>
                  <a:cubicBezTo>
                    <a:pt x="0" y="22257"/>
                    <a:pt x="25" y="22281"/>
                    <a:pt x="55" y="22281"/>
                  </a:cubicBezTo>
                  <a:lnTo>
                    <a:pt x="37591" y="22281"/>
                  </a:lnTo>
                  <a:cubicBezTo>
                    <a:pt x="37621" y="22281"/>
                    <a:pt x="37645" y="22257"/>
                    <a:pt x="37645" y="22225"/>
                  </a:cubicBezTo>
                  <a:lnTo>
                    <a:pt x="37645" y="56"/>
                  </a:lnTo>
                  <a:cubicBezTo>
                    <a:pt x="37645" y="26"/>
                    <a:pt x="37621" y="1"/>
                    <a:pt x="375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897;p64"/>
            <p:cNvSpPr/>
            <p:nvPr/>
          </p:nvSpPr>
          <p:spPr>
            <a:xfrm>
              <a:off x="1880875" y="1025625"/>
              <a:ext cx="955550" cy="571450"/>
            </a:xfrm>
            <a:custGeom>
              <a:avLst/>
              <a:gdLst/>
              <a:ahLst/>
              <a:cxnLst/>
              <a:rect l="l" t="t" r="r" b="b"/>
              <a:pathLst>
                <a:path w="38222" h="22858" extrusionOk="0">
                  <a:moveTo>
                    <a:pt x="35820" y="578"/>
                  </a:moveTo>
                  <a:cubicBezTo>
                    <a:pt x="36828" y="579"/>
                    <a:pt x="37644" y="1395"/>
                    <a:pt x="37645" y="2402"/>
                  </a:cubicBezTo>
                  <a:lnTo>
                    <a:pt x="37645" y="20456"/>
                  </a:lnTo>
                  <a:cubicBezTo>
                    <a:pt x="37644" y="21464"/>
                    <a:pt x="36828" y="22279"/>
                    <a:pt x="35820" y="22281"/>
                  </a:cubicBezTo>
                  <a:lnTo>
                    <a:pt x="2400" y="22281"/>
                  </a:lnTo>
                  <a:cubicBezTo>
                    <a:pt x="1394" y="22279"/>
                    <a:pt x="577" y="21464"/>
                    <a:pt x="576" y="20456"/>
                  </a:cubicBezTo>
                  <a:lnTo>
                    <a:pt x="576" y="2402"/>
                  </a:lnTo>
                  <a:cubicBezTo>
                    <a:pt x="577" y="1395"/>
                    <a:pt x="1394" y="579"/>
                    <a:pt x="2400" y="578"/>
                  </a:cubicBezTo>
                  <a:close/>
                  <a:moveTo>
                    <a:pt x="2400" y="1"/>
                  </a:moveTo>
                  <a:cubicBezTo>
                    <a:pt x="1077" y="1"/>
                    <a:pt x="0" y="1078"/>
                    <a:pt x="0" y="2402"/>
                  </a:cubicBezTo>
                  <a:lnTo>
                    <a:pt x="0" y="20456"/>
                  </a:lnTo>
                  <a:cubicBezTo>
                    <a:pt x="0" y="21780"/>
                    <a:pt x="1077" y="22858"/>
                    <a:pt x="2400" y="22858"/>
                  </a:cubicBezTo>
                  <a:lnTo>
                    <a:pt x="35820" y="22858"/>
                  </a:lnTo>
                  <a:cubicBezTo>
                    <a:pt x="37145" y="22858"/>
                    <a:pt x="38222" y="21780"/>
                    <a:pt x="38222" y="20456"/>
                  </a:cubicBezTo>
                  <a:lnTo>
                    <a:pt x="38222" y="2402"/>
                  </a:lnTo>
                  <a:cubicBezTo>
                    <a:pt x="38222" y="1078"/>
                    <a:pt x="37145" y="1"/>
                    <a:pt x="358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898;p64"/>
            <p:cNvSpPr/>
            <p:nvPr/>
          </p:nvSpPr>
          <p:spPr>
            <a:xfrm>
              <a:off x="1888075" y="1138475"/>
              <a:ext cx="941125" cy="201700"/>
            </a:xfrm>
            <a:custGeom>
              <a:avLst/>
              <a:gdLst/>
              <a:ahLst/>
              <a:cxnLst/>
              <a:rect l="l" t="t" r="r" b="b"/>
              <a:pathLst>
                <a:path w="37645" h="8068" extrusionOk="0">
                  <a:moveTo>
                    <a:pt x="0" y="0"/>
                  </a:moveTo>
                  <a:lnTo>
                    <a:pt x="0" y="8068"/>
                  </a:lnTo>
                  <a:lnTo>
                    <a:pt x="37645" y="8068"/>
                  </a:lnTo>
                  <a:lnTo>
                    <a:pt x="376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899;p64"/>
            <p:cNvSpPr/>
            <p:nvPr/>
          </p:nvSpPr>
          <p:spPr>
            <a:xfrm>
              <a:off x="1880875" y="1131300"/>
              <a:ext cx="955550" cy="216075"/>
            </a:xfrm>
            <a:custGeom>
              <a:avLst/>
              <a:gdLst/>
              <a:ahLst/>
              <a:cxnLst/>
              <a:rect l="l" t="t" r="r" b="b"/>
              <a:pathLst>
                <a:path w="38222" h="8643" extrusionOk="0">
                  <a:moveTo>
                    <a:pt x="37645" y="575"/>
                  </a:moveTo>
                  <a:lnTo>
                    <a:pt x="37645" y="8066"/>
                  </a:lnTo>
                  <a:lnTo>
                    <a:pt x="576" y="8066"/>
                  </a:lnTo>
                  <a:lnTo>
                    <a:pt x="576" y="575"/>
                  </a:lnTo>
                  <a:close/>
                  <a:moveTo>
                    <a:pt x="286" y="1"/>
                  </a:moveTo>
                  <a:cubicBezTo>
                    <a:pt x="127" y="1"/>
                    <a:pt x="0" y="130"/>
                    <a:pt x="0" y="289"/>
                  </a:cubicBezTo>
                  <a:lnTo>
                    <a:pt x="0" y="8355"/>
                  </a:lnTo>
                  <a:cubicBezTo>
                    <a:pt x="0" y="8513"/>
                    <a:pt x="129" y="8643"/>
                    <a:pt x="288" y="8643"/>
                  </a:cubicBezTo>
                  <a:lnTo>
                    <a:pt x="37933" y="8643"/>
                  </a:lnTo>
                  <a:cubicBezTo>
                    <a:pt x="38092" y="8643"/>
                    <a:pt x="38222" y="8513"/>
                    <a:pt x="38222" y="8355"/>
                  </a:cubicBezTo>
                  <a:lnTo>
                    <a:pt x="38222" y="289"/>
                  </a:lnTo>
                  <a:cubicBezTo>
                    <a:pt x="38222" y="130"/>
                    <a:pt x="38093" y="1"/>
                    <a:pt x="37935" y="1"/>
                  </a:cubicBezTo>
                  <a:cubicBezTo>
                    <a:pt x="37934" y="1"/>
                    <a:pt x="37933" y="1"/>
                    <a:pt x="37933" y="1"/>
                  </a:cubicBezTo>
                  <a:lnTo>
                    <a:pt x="288" y="1"/>
                  </a:lnTo>
                  <a:cubicBezTo>
                    <a:pt x="287" y="1"/>
                    <a:pt x="287" y="1"/>
                    <a:pt x="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900;p64"/>
            <p:cNvSpPr/>
            <p:nvPr/>
          </p:nvSpPr>
          <p:spPr>
            <a:xfrm>
              <a:off x="2548725" y="1461550"/>
              <a:ext cx="81825" cy="78725"/>
            </a:xfrm>
            <a:custGeom>
              <a:avLst/>
              <a:gdLst/>
              <a:ahLst/>
              <a:cxnLst/>
              <a:rect l="l" t="t" r="r" b="b"/>
              <a:pathLst>
                <a:path w="3273" h="3149" extrusionOk="0">
                  <a:moveTo>
                    <a:pt x="1698" y="0"/>
                  </a:moveTo>
                  <a:cubicBezTo>
                    <a:pt x="1288" y="0"/>
                    <a:pt x="886" y="160"/>
                    <a:pt x="586" y="461"/>
                  </a:cubicBezTo>
                  <a:cubicBezTo>
                    <a:pt x="135" y="912"/>
                    <a:pt x="0" y="1588"/>
                    <a:pt x="244" y="2177"/>
                  </a:cubicBezTo>
                  <a:cubicBezTo>
                    <a:pt x="487" y="2765"/>
                    <a:pt x="1062" y="3149"/>
                    <a:pt x="1699" y="3149"/>
                  </a:cubicBezTo>
                  <a:cubicBezTo>
                    <a:pt x="2567" y="3149"/>
                    <a:pt x="3272" y="2444"/>
                    <a:pt x="3272" y="1575"/>
                  </a:cubicBezTo>
                  <a:cubicBezTo>
                    <a:pt x="3272" y="938"/>
                    <a:pt x="2888" y="364"/>
                    <a:pt x="2301" y="120"/>
                  </a:cubicBezTo>
                  <a:cubicBezTo>
                    <a:pt x="2106" y="40"/>
                    <a:pt x="1901" y="0"/>
                    <a:pt x="16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901;p64"/>
            <p:cNvSpPr/>
            <p:nvPr/>
          </p:nvSpPr>
          <p:spPr>
            <a:xfrm>
              <a:off x="2540950" y="1454350"/>
              <a:ext cx="96800" cy="93150"/>
            </a:xfrm>
            <a:custGeom>
              <a:avLst/>
              <a:gdLst/>
              <a:ahLst/>
              <a:cxnLst/>
              <a:rect l="l" t="t" r="r" b="b"/>
              <a:pathLst>
                <a:path w="3872" h="3726" extrusionOk="0">
                  <a:moveTo>
                    <a:pt x="2008" y="577"/>
                  </a:moveTo>
                  <a:cubicBezTo>
                    <a:pt x="2719" y="577"/>
                    <a:pt x="3294" y="1153"/>
                    <a:pt x="3295" y="1863"/>
                  </a:cubicBezTo>
                  <a:cubicBezTo>
                    <a:pt x="3295" y="2384"/>
                    <a:pt x="2982" y="2853"/>
                    <a:pt x="2501" y="3052"/>
                  </a:cubicBezTo>
                  <a:cubicBezTo>
                    <a:pt x="2342" y="3118"/>
                    <a:pt x="2174" y="3150"/>
                    <a:pt x="2008" y="3150"/>
                  </a:cubicBezTo>
                  <a:cubicBezTo>
                    <a:pt x="1674" y="3150"/>
                    <a:pt x="1345" y="3020"/>
                    <a:pt x="1099" y="2774"/>
                  </a:cubicBezTo>
                  <a:cubicBezTo>
                    <a:pt x="732" y="2405"/>
                    <a:pt x="622" y="1852"/>
                    <a:pt x="821" y="1371"/>
                  </a:cubicBezTo>
                  <a:cubicBezTo>
                    <a:pt x="1019" y="890"/>
                    <a:pt x="1488" y="577"/>
                    <a:pt x="2008" y="577"/>
                  </a:cubicBezTo>
                  <a:close/>
                  <a:moveTo>
                    <a:pt x="2009" y="0"/>
                  </a:moveTo>
                  <a:cubicBezTo>
                    <a:pt x="1525" y="0"/>
                    <a:pt x="1048" y="190"/>
                    <a:pt x="691" y="546"/>
                  </a:cubicBezTo>
                  <a:cubicBezTo>
                    <a:pt x="159" y="1079"/>
                    <a:pt x="1" y="1880"/>
                    <a:pt x="288" y="2576"/>
                  </a:cubicBezTo>
                  <a:cubicBezTo>
                    <a:pt x="576" y="3271"/>
                    <a:pt x="1255" y="3726"/>
                    <a:pt x="2008" y="3726"/>
                  </a:cubicBezTo>
                  <a:cubicBezTo>
                    <a:pt x="3038" y="3725"/>
                    <a:pt x="3871" y="2891"/>
                    <a:pt x="3871" y="1863"/>
                  </a:cubicBezTo>
                  <a:cubicBezTo>
                    <a:pt x="3871" y="1109"/>
                    <a:pt x="3418" y="430"/>
                    <a:pt x="2721" y="142"/>
                  </a:cubicBezTo>
                  <a:cubicBezTo>
                    <a:pt x="2491" y="47"/>
                    <a:pt x="2249" y="0"/>
                    <a:pt x="2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902;p64"/>
            <p:cNvSpPr/>
            <p:nvPr/>
          </p:nvSpPr>
          <p:spPr>
            <a:xfrm>
              <a:off x="2658050" y="1461550"/>
              <a:ext cx="81850" cy="78725"/>
            </a:xfrm>
            <a:custGeom>
              <a:avLst/>
              <a:gdLst/>
              <a:ahLst/>
              <a:cxnLst/>
              <a:rect l="l" t="t" r="r" b="b"/>
              <a:pathLst>
                <a:path w="3274" h="3149" extrusionOk="0">
                  <a:moveTo>
                    <a:pt x="1699" y="0"/>
                  </a:moveTo>
                  <a:cubicBezTo>
                    <a:pt x="1289" y="0"/>
                    <a:pt x="887" y="160"/>
                    <a:pt x="586" y="461"/>
                  </a:cubicBezTo>
                  <a:cubicBezTo>
                    <a:pt x="136" y="912"/>
                    <a:pt x="0" y="1588"/>
                    <a:pt x="244" y="2177"/>
                  </a:cubicBezTo>
                  <a:cubicBezTo>
                    <a:pt x="489" y="2765"/>
                    <a:pt x="1062" y="3149"/>
                    <a:pt x="1699" y="3149"/>
                  </a:cubicBezTo>
                  <a:cubicBezTo>
                    <a:pt x="2568" y="3149"/>
                    <a:pt x="3274" y="2444"/>
                    <a:pt x="3274" y="1575"/>
                  </a:cubicBezTo>
                  <a:cubicBezTo>
                    <a:pt x="3274" y="938"/>
                    <a:pt x="2890" y="364"/>
                    <a:pt x="2301" y="120"/>
                  </a:cubicBezTo>
                  <a:cubicBezTo>
                    <a:pt x="2106" y="40"/>
                    <a:pt x="1902" y="0"/>
                    <a:pt x="16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903;p64"/>
            <p:cNvSpPr/>
            <p:nvPr/>
          </p:nvSpPr>
          <p:spPr>
            <a:xfrm>
              <a:off x="2650275" y="1454350"/>
              <a:ext cx="96825" cy="93150"/>
            </a:xfrm>
            <a:custGeom>
              <a:avLst/>
              <a:gdLst/>
              <a:ahLst/>
              <a:cxnLst/>
              <a:rect l="l" t="t" r="r" b="b"/>
              <a:pathLst>
                <a:path w="3873" h="3726" extrusionOk="0">
                  <a:moveTo>
                    <a:pt x="2010" y="577"/>
                  </a:moveTo>
                  <a:cubicBezTo>
                    <a:pt x="2720" y="577"/>
                    <a:pt x="3294" y="1153"/>
                    <a:pt x="3297" y="1863"/>
                  </a:cubicBezTo>
                  <a:cubicBezTo>
                    <a:pt x="3297" y="2383"/>
                    <a:pt x="2984" y="2853"/>
                    <a:pt x="2503" y="3052"/>
                  </a:cubicBezTo>
                  <a:cubicBezTo>
                    <a:pt x="2343" y="3118"/>
                    <a:pt x="2176" y="3150"/>
                    <a:pt x="2010" y="3150"/>
                  </a:cubicBezTo>
                  <a:cubicBezTo>
                    <a:pt x="1675" y="3150"/>
                    <a:pt x="1347" y="3020"/>
                    <a:pt x="1101" y="2774"/>
                  </a:cubicBezTo>
                  <a:cubicBezTo>
                    <a:pt x="732" y="2405"/>
                    <a:pt x="622" y="1852"/>
                    <a:pt x="821" y="1371"/>
                  </a:cubicBezTo>
                  <a:cubicBezTo>
                    <a:pt x="1020" y="890"/>
                    <a:pt x="1489" y="577"/>
                    <a:pt x="2010" y="577"/>
                  </a:cubicBezTo>
                  <a:close/>
                  <a:moveTo>
                    <a:pt x="2010" y="0"/>
                  </a:moveTo>
                  <a:cubicBezTo>
                    <a:pt x="1525" y="0"/>
                    <a:pt x="1049" y="190"/>
                    <a:pt x="693" y="546"/>
                  </a:cubicBezTo>
                  <a:cubicBezTo>
                    <a:pt x="160" y="1079"/>
                    <a:pt x="1" y="1880"/>
                    <a:pt x="289" y="2576"/>
                  </a:cubicBezTo>
                  <a:cubicBezTo>
                    <a:pt x="578" y="3273"/>
                    <a:pt x="1257" y="3726"/>
                    <a:pt x="2010" y="3726"/>
                  </a:cubicBezTo>
                  <a:cubicBezTo>
                    <a:pt x="3038" y="3725"/>
                    <a:pt x="3871" y="2891"/>
                    <a:pt x="3873" y="1863"/>
                  </a:cubicBezTo>
                  <a:cubicBezTo>
                    <a:pt x="3871" y="1109"/>
                    <a:pt x="3418" y="430"/>
                    <a:pt x="2722" y="142"/>
                  </a:cubicBezTo>
                  <a:cubicBezTo>
                    <a:pt x="2492" y="47"/>
                    <a:pt x="2250" y="0"/>
                    <a:pt x="20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904;p64"/>
            <p:cNvSpPr/>
            <p:nvPr/>
          </p:nvSpPr>
          <p:spPr>
            <a:xfrm>
              <a:off x="3330175" y="659725"/>
              <a:ext cx="1007825" cy="653450"/>
            </a:xfrm>
            <a:custGeom>
              <a:avLst/>
              <a:gdLst/>
              <a:ahLst/>
              <a:cxnLst/>
              <a:rect l="l" t="t" r="r" b="b"/>
              <a:pathLst>
                <a:path w="40313" h="26138" extrusionOk="0">
                  <a:moveTo>
                    <a:pt x="1" y="0"/>
                  </a:moveTo>
                  <a:lnTo>
                    <a:pt x="1" y="26137"/>
                  </a:lnTo>
                  <a:lnTo>
                    <a:pt x="40313" y="26137"/>
                  </a:lnTo>
                  <a:lnTo>
                    <a:pt x="403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905;p64"/>
            <p:cNvSpPr/>
            <p:nvPr/>
          </p:nvSpPr>
          <p:spPr>
            <a:xfrm>
              <a:off x="3322950" y="652525"/>
              <a:ext cx="1022250" cy="667850"/>
            </a:xfrm>
            <a:custGeom>
              <a:avLst/>
              <a:gdLst/>
              <a:ahLst/>
              <a:cxnLst/>
              <a:rect l="l" t="t" r="r" b="b"/>
              <a:pathLst>
                <a:path w="40890" h="26714" extrusionOk="0">
                  <a:moveTo>
                    <a:pt x="40313" y="576"/>
                  </a:moveTo>
                  <a:lnTo>
                    <a:pt x="40313" y="26137"/>
                  </a:lnTo>
                  <a:lnTo>
                    <a:pt x="578" y="26137"/>
                  </a:lnTo>
                  <a:lnTo>
                    <a:pt x="578" y="576"/>
                  </a:lnTo>
                  <a:close/>
                  <a:moveTo>
                    <a:pt x="290" y="0"/>
                  </a:moveTo>
                  <a:cubicBezTo>
                    <a:pt x="130" y="0"/>
                    <a:pt x="1" y="130"/>
                    <a:pt x="1" y="288"/>
                  </a:cubicBezTo>
                  <a:lnTo>
                    <a:pt x="1" y="26425"/>
                  </a:lnTo>
                  <a:cubicBezTo>
                    <a:pt x="1" y="26584"/>
                    <a:pt x="130" y="26713"/>
                    <a:pt x="290" y="26713"/>
                  </a:cubicBezTo>
                  <a:lnTo>
                    <a:pt x="40601" y="26713"/>
                  </a:lnTo>
                  <a:cubicBezTo>
                    <a:pt x="40760" y="26713"/>
                    <a:pt x="40890" y="26584"/>
                    <a:pt x="40890" y="26425"/>
                  </a:cubicBezTo>
                  <a:lnTo>
                    <a:pt x="40890" y="288"/>
                  </a:lnTo>
                  <a:cubicBezTo>
                    <a:pt x="40890" y="130"/>
                    <a:pt x="40760" y="0"/>
                    <a:pt x="40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906;p64"/>
            <p:cNvSpPr/>
            <p:nvPr/>
          </p:nvSpPr>
          <p:spPr>
            <a:xfrm>
              <a:off x="3379200" y="701150"/>
              <a:ext cx="912950" cy="565175"/>
            </a:xfrm>
            <a:custGeom>
              <a:avLst/>
              <a:gdLst/>
              <a:ahLst/>
              <a:cxnLst/>
              <a:rect l="l" t="t" r="r" b="b"/>
              <a:pathLst>
                <a:path w="36518" h="22607" extrusionOk="0">
                  <a:moveTo>
                    <a:pt x="1" y="1"/>
                  </a:moveTo>
                  <a:lnTo>
                    <a:pt x="1" y="22607"/>
                  </a:lnTo>
                  <a:lnTo>
                    <a:pt x="36518" y="22607"/>
                  </a:lnTo>
                  <a:lnTo>
                    <a:pt x="365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907;p64"/>
            <p:cNvSpPr/>
            <p:nvPr/>
          </p:nvSpPr>
          <p:spPr>
            <a:xfrm>
              <a:off x="3372050" y="693950"/>
              <a:ext cx="927300" cy="579575"/>
            </a:xfrm>
            <a:custGeom>
              <a:avLst/>
              <a:gdLst/>
              <a:ahLst/>
              <a:cxnLst/>
              <a:rect l="l" t="t" r="r" b="b"/>
              <a:pathLst>
                <a:path w="37092" h="23183" extrusionOk="0">
                  <a:moveTo>
                    <a:pt x="36516" y="577"/>
                  </a:moveTo>
                  <a:lnTo>
                    <a:pt x="36516" y="22607"/>
                  </a:lnTo>
                  <a:lnTo>
                    <a:pt x="576" y="22607"/>
                  </a:lnTo>
                  <a:lnTo>
                    <a:pt x="576" y="577"/>
                  </a:lnTo>
                  <a:close/>
                  <a:moveTo>
                    <a:pt x="288" y="1"/>
                  </a:moveTo>
                  <a:cubicBezTo>
                    <a:pt x="129" y="1"/>
                    <a:pt x="0" y="129"/>
                    <a:pt x="0" y="289"/>
                  </a:cubicBezTo>
                  <a:lnTo>
                    <a:pt x="0" y="22895"/>
                  </a:lnTo>
                  <a:cubicBezTo>
                    <a:pt x="0" y="23053"/>
                    <a:pt x="129" y="23183"/>
                    <a:pt x="288" y="23183"/>
                  </a:cubicBezTo>
                  <a:lnTo>
                    <a:pt x="36804" y="23183"/>
                  </a:lnTo>
                  <a:cubicBezTo>
                    <a:pt x="36963" y="23183"/>
                    <a:pt x="37092" y="23053"/>
                    <a:pt x="37092" y="22895"/>
                  </a:cubicBezTo>
                  <a:lnTo>
                    <a:pt x="37092" y="289"/>
                  </a:lnTo>
                  <a:cubicBezTo>
                    <a:pt x="37092" y="129"/>
                    <a:pt x="36963" y="1"/>
                    <a:pt x="36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908;p64"/>
            <p:cNvSpPr/>
            <p:nvPr/>
          </p:nvSpPr>
          <p:spPr>
            <a:xfrm>
              <a:off x="3422700" y="927050"/>
              <a:ext cx="223600" cy="244550"/>
            </a:xfrm>
            <a:custGeom>
              <a:avLst/>
              <a:gdLst/>
              <a:ahLst/>
              <a:cxnLst/>
              <a:rect l="l" t="t" r="r" b="b"/>
              <a:pathLst>
                <a:path w="8944" h="9782" extrusionOk="0">
                  <a:moveTo>
                    <a:pt x="4472" y="0"/>
                  </a:moveTo>
                  <a:cubicBezTo>
                    <a:pt x="2002" y="0"/>
                    <a:pt x="0" y="4238"/>
                    <a:pt x="0" y="6708"/>
                  </a:cubicBezTo>
                  <a:cubicBezTo>
                    <a:pt x="0" y="9177"/>
                    <a:pt x="2002" y="9782"/>
                    <a:pt x="4472" y="9782"/>
                  </a:cubicBezTo>
                  <a:cubicBezTo>
                    <a:pt x="6941" y="9782"/>
                    <a:pt x="8943" y="9177"/>
                    <a:pt x="8943" y="6708"/>
                  </a:cubicBezTo>
                  <a:cubicBezTo>
                    <a:pt x="8943" y="4238"/>
                    <a:pt x="6941" y="0"/>
                    <a:pt x="4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909;p64"/>
            <p:cNvSpPr/>
            <p:nvPr/>
          </p:nvSpPr>
          <p:spPr>
            <a:xfrm>
              <a:off x="3415500" y="919850"/>
              <a:ext cx="238000" cy="258975"/>
            </a:xfrm>
            <a:custGeom>
              <a:avLst/>
              <a:gdLst/>
              <a:ahLst/>
              <a:cxnLst/>
              <a:rect l="l" t="t" r="r" b="b"/>
              <a:pathLst>
                <a:path w="9520" h="10359" extrusionOk="0">
                  <a:moveTo>
                    <a:pt x="4760" y="577"/>
                  </a:moveTo>
                  <a:cubicBezTo>
                    <a:pt x="6988" y="577"/>
                    <a:pt x="8943" y="4577"/>
                    <a:pt x="8943" y="6996"/>
                  </a:cubicBezTo>
                  <a:cubicBezTo>
                    <a:pt x="8943" y="8923"/>
                    <a:pt x="7653" y="9782"/>
                    <a:pt x="4760" y="9782"/>
                  </a:cubicBezTo>
                  <a:cubicBezTo>
                    <a:pt x="1867" y="9782"/>
                    <a:pt x="577" y="8923"/>
                    <a:pt x="577" y="6996"/>
                  </a:cubicBezTo>
                  <a:cubicBezTo>
                    <a:pt x="577" y="4577"/>
                    <a:pt x="2531" y="577"/>
                    <a:pt x="4760" y="577"/>
                  </a:cubicBezTo>
                  <a:close/>
                  <a:moveTo>
                    <a:pt x="4760" y="0"/>
                  </a:moveTo>
                  <a:cubicBezTo>
                    <a:pt x="2178" y="0"/>
                    <a:pt x="0" y="4297"/>
                    <a:pt x="0" y="6996"/>
                  </a:cubicBezTo>
                  <a:cubicBezTo>
                    <a:pt x="0" y="10359"/>
                    <a:pt x="3583" y="10359"/>
                    <a:pt x="4760" y="10359"/>
                  </a:cubicBezTo>
                  <a:cubicBezTo>
                    <a:pt x="5937" y="10359"/>
                    <a:pt x="9519" y="10359"/>
                    <a:pt x="9519" y="6996"/>
                  </a:cubicBezTo>
                  <a:cubicBezTo>
                    <a:pt x="9519" y="4298"/>
                    <a:pt x="7341" y="0"/>
                    <a:pt x="47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910;p64"/>
            <p:cNvSpPr/>
            <p:nvPr/>
          </p:nvSpPr>
          <p:spPr>
            <a:xfrm>
              <a:off x="3457625" y="794325"/>
              <a:ext cx="153725" cy="153725"/>
            </a:xfrm>
            <a:custGeom>
              <a:avLst/>
              <a:gdLst/>
              <a:ahLst/>
              <a:cxnLst/>
              <a:rect l="l" t="t" r="r" b="b"/>
              <a:pathLst>
                <a:path w="6149" h="6149" extrusionOk="0">
                  <a:moveTo>
                    <a:pt x="3075" y="0"/>
                  </a:moveTo>
                  <a:cubicBezTo>
                    <a:pt x="1376" y="0"/>
                    <a:pt x="0" y="1376"/>
                    <a:pt x="0" y="3075"/>
                  </a:cubicBezTo>
                  <a:cubicBezTo>
                    <a:pt x="0" y="4772"/>
                    <a:pt x="1376" y="6149"/>
                    <a:pt x="3075" y="6149"/>
                  </a:cubicBezTo>
                  <a:cubicBezTo>
                    <a:pt x="4773" y="6149"/>
                    <a:pt x="6149" y="4772"/>
                    <a:pt x="6149" y="3075"/>
                  </a:cubicBezTo>
                  <a:cubicBezTo>
                    <a:pt x="6149" y="1376"/>
                    <a:pt x="4773" y="0"/>
                    <a:pt x="3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911;p64"/>
            <p:cNvSpPr/>
            <p:nvPr/>
          </p:nvSpPr>
          <p:spPr>
            <a:xfrm>
              <a:off x="3450425" y="787100"/>
              <a:ext cx="168125" cy="168150"/>
            </a:xfrm>
            <a:custGeom>
              <a:avLst/>
              <a:gdLst/>
              <a:ahLst/>
              <a:cxnLst/>
              <a:rect l="l" t="t" r="r" b="b"/>
              <a:pathLst>
                <a:path w="6725" h="6726" extrusionOk="0">
                  <a:moveTo>
                    <a:pt x="3363" y="577"/>
                  </a:moveTo>
                  <a:cubicBezTo>
                    <a:pt x="4899" y="577"/>
                    <a:pt x="6149" y="1827"/>
                    <a:pt x="6149" y="3362"/>
                  </a:cubicBezTo>
                  <a:cubicBezTo>
                    <a:pt x="6149" y="4899"/>
                    <a:pt x="4899" y="6149"/>
                    <a:pt x="3363" y="6149"/>
                  </a:cubicBezTo>
                  <a:cubicBezTo>
                    <a:pt x="1826" y="6149"/>
                    <a:pt x="576" y="4899"/>
                    <a:pt x="576" y="3362"/>
                  </a:cubicBezTo>
                  <a:cubicBezTo>
                    <a:pt x="576" y="1827"/>
                    <a:pt x="1826" y="577"/>
                    <a:pt x="3363" y="577"/>
                  </a:cubicBezTo>
                  <a:close/>
                  <a:moveTo>
                    <a:pt x="3363" y="0"/>
                  </a:moveTo>
                  <a:cubicBezTo>
                    <a:pt x="1508" y="0"/>
                    <a:pt x="1" y="1509"/>
                    <a:pt x="1" y="3362"/>
                  </a:cubicBezTo>
                  <a:cubicBezTo>
                    <a:pt x="1" y="5217"/>
                    <a:pt x="1508" y="6726"/>
                    <a:pt x="3363" y="6726"/>
                  </a:cubicBezTo>
                  <a:cubicBezTo>
                    <a:pt x="5217" y="6726"/>
                    <a:pt x="6725" y="5217"/>
                    <a:pt x="6725" y="3362"/>
                  </a:cubicBezTo>
                  <a:cubicBezTo>
                    <a:pt x="6725" y="1509"/>
                    <a:pt x="5217" y="0"/>
                    <a:pt x="3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912;p64"/>
            <p:cNvSpPr/>
            <p:nvPr/>
          </p:nvSpPr>
          <p:spPr>
            <a:xfrm>
              <a:off x="3743650" y="794325"/>
              <a:ext cx="215150" cy="28800"/>
            </a:xfrm>
            <a:custGeom>
              <a:avLst/>
              <a:gdLst/>
              <a:ahLst/>
              <a:cxnLst/>
              <a:rect l="l" t="t" r="r" b="b"/>
              <a:pathLst>
                <a:path w="8606" h="1152" extrusionOk="0">
                  <a:moveTo>
                    <a:pt x="8031" y="0"/>
                  </a:moveTo>
                  <a:cubicBezTo>
                    <a:pt x="8030" y="0"/>
                    <a:pt x="8030" y="0"/>
                    <a:pt x="8029" y="0"/>
                  </a:cubicBezTo>
                  <a:lnTo>
                    <a:pt x="577" y="0"/>
                  </a:lnTo>
                  <a:cubicBezTo>
                    <a:pt x="259" y="0"/>
                    <a:pt x="1" y="258"/>
                    <a:pt x="1" y="576"/>
                  </a:cubicBezTo>
                  <a:cubicBezTo>
                    <a:pt x="1" y="894"/>
                    <a:pt x="259" y="1152"/>
                    <a:pt x="577" y="1152"/>
                  </a:cubicBezTo>
                  <a:lnTo>
                    <a:pt x="8029" y="1152"/>
                  </a:lnTo>
                  <a:cubicBezTo>
                    <a:pt x="8348" y="1152"/>
                    <a:pt x="8606" y="894"/>
                    <a:pt x="8606" y="576"/>
                  </a:cubicBezTo>
                  <a:cubicBezTo>
                    <a:pt x="8606" y="259"/>
                    <a:pt x="8349" y="0"/>
                    <a:pt x="80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913;p64"/>
            <p:cNvSpPr/>
            <p:nvPr/>
          </p:nvSpPr>
          <p:spPr>
            <a:xfrm>
              <a:off x="3743650" y="875050"/>
              <a:ext cx="215150" cy="28850"/>
            </a:xfrm>
            <a:custGeom>
              <a:avLst/>
              <a:gdLst/>
              <a:ahLst/>
              <a:cxnLst/>
              <a:rect l="l" t="t" r="r" b="b"/>
              <a:pathLst>
                <a:path w="8606" h="1154" extrusionOk="0">
                  <a:moveTo>
                    <a:pt x="577" y="0"/>
                  </a:moveTo>
                  <a:cubicBezTo>
                    <a:pt x="259" y="0"/>
                    <a:pt x="1" y="258"/>
                    <a:pt x="1" y="576"/>
                  </a:cubicBezTo>
                  <a:cubicBezTo>
                    <a:pt x="1" y="895"/>
                    <a:pt x="259" y="1153"/>
                    <a:pt x="577" y="1153"/>
                  </a:cubicBezTo>
                  <a:lnTo>
                    <a:pt x="8029" y="1153"/>
                  </a:lnTo>
                  <a:cubicBezTo>
                    <a:pt x="8348" y="1153"/>
                    <a:pt x="8606" y="895"/>
                    <a:pt x="8606" y="576"/>
                  </a:cubicBezTo>
                  <a:cubicBezTo>
                    <a:pt x="8606" y="258"/>
                    <a:pt x="8348" y="0"/>
                    <a:pt x="80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914;p64"/>
            <p:cNvSpPr/>
            <p:nvPr/>
          </p:nvSpPr>
          <p:spPr>
            <a:xfrm>
              <a:off x="3743650" y="1017875"/>
              <a:ext cx="463550" cy="28825"/>
            </a:xfrm>
            <a:custGeom>
              <a:avLst/>
              <a:gdLst/>
              <a:ahLst/>
              <a:cxnLst/>
              <a:rect l="l" t="t" r="r" b="b"/>
              <a:pathLst>
                <a:path w="18542" h="1153" extrusionOk="0">
                  <a:moveTo>
                    <a:pt x="577" y="0"/>
                  </a:moveTo>
                  <a:cubicBezTo>
                    <a:pt x="259" y="0"/>
                    <a:pt x="1" y="258"/>
                    <a:pt x="1" y="577"/>
                  </a:cubicBezTo>
                  <a:cubicBezTo>
                    <a:pt x="1" y="895"/>
                    <a:pt x="259" y="1153"/>
                    <a:pt x="577" y="1153"/>
                  </a:cubicBezTo>
                  <a:lnTo>
                    <a:pt x="17966" y="1153"/>
                  </a:lnTo>
                  <a:cubicBezTo>
                    <a:pt x="18284" y="1153"/>
                    <a:pt x="18542" y="895"/>
                    <a:pt x="18542" y="577"/>
                  </a:cubicBezTo>
                  <a:cubicBezTo>
                    <a:pt x="18542" y="258"/>
                    <a:pt x="18284" y="0"/>
                    <a:pt x="179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915;p64"/>
            <p:cNvSpPr/>
            <p:nvPr/>
          </p:nvSpPr>
          <p:spPr>
            <a:xfrm>
              <a:off x="3743650" y="1123450"/>
              <a:ext cx="463550" cy="28850"/>
            </a:xfrm>
            <a:custGeom>
              <a:avLst/>
              <a:gdLst/>
              <a:ahLst/>
              <a:cxnLst/>
              <a:rect l="l" t="t" r="r" b="b"/>
              <a:pathLst>
                <a:path w="18542" h="1154" extrusionOk="0">
                  <a:moveTo>
                    <a:pt x="577" y="1"/>
                  </a:moveTo>
                  <a:cubicBezTo>
                    <a:pt x="259" y="1"/>
                    <a:pt x="1" y="258"/>
                    <a:pt x="1" y="576"/>
                  </a:cubicBezTo>
                  <a:cubicBezTo>
                    <a:pt x="1" y="895"/>
                    <a:pt x="259" y="1153"/>
                    <a:pt x="577" y="1153"/>
                  </a:cubicBezTo>
                  <a:lnTo>
                    <a:pt x="17966" y="1153"/>
                  </a:lnTo>
                  <a:cubicBezTo>
                    <a:pt x="18284" y="1153"/>
                    <a:pt x="18542" y="895"/>
                    <a:pt x="18542" y="576"/>
                  </a:cubicBezTo>
                  <a:cubicBezTo>
                    <a:pt x="18542" y="258"/>
                    <a:pt x="18284" y="1"/>
                    <a:pt x="179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916;p64"/>
            <p:cNvSpPr/>
            <p:nvPr/>
          </p:nvSpPr>
          <p:spPr>
            <a:xfrm>
              <a:off x="4883650" y="1032825"/>
              <a:ext cx="917400" cy="558175"/>
            </a:xfrm>
            <a:custGeom>
              <a:avLst/>
              <a:gdLst/>
              <a:ahLst/>
              <a:cxnLst/>
              <a:rect l="l" t="t" r="r" b="b"/>
              <a:pathLst>
                <a:path w="36696" h="22327" extrusionOk="0">
                  <a:moveTo>
                    <a:pt x="88" y="1"/>
                  </a:moveTo>
                  <a:cubicBezTo>
                    <a:pt x="38" y="1"/>
                    <a:pt x="0" y="40"/>
                    <a:pt x="0" y="88"/>
                  </a:cubicBezTo>
                  <a:lnTo>
                    <a:pt x="0" y="22239"/>
                  </a:lnTo>
                  <a:cubicBezTo>
                    <a:pt x="0" y="22287"/>
                    <a:pt x="38" y="22326"/>
                    <a:pt x="88" y="22326"/>
                  </a:cubicBezTo>
                  <a:lnTo>
                    <a:pt x="36608" y="22326"/>
                  </a:lnTo>
                  <a:cubicBezTo>
                    <a:pt x="36656" y="22326"/>
                    <a:pt x="36696" y="22287"/>
                    <a:pt x="36696" y="22239"/>
                  </a:cubicBezTo>
                  <a:lnTo>
                    <a:pt x="36696" y="88"/>
                  </a:lnTo>
                  <a:cubicBezTo>
                    <a:pt x="36696" y="40"/>
                    <a:pt x="36656" y="1"/>
                    <a:pt x="366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917;p64"/>
            <p:cNvSpPr/>
            <p:nvPr/>
          </p:nvSpPr>
          <p:spPr>
            <a:xfrm>
              <a:off x="4869250" y="1018450"/>
              <a:ext cx="946225" cy="586925"/>
            </a:xfrm>
            <a:custGeom>
              <a:avLst/>
              <a:gdLst/>
              <a:ahLst/>
              <a:cxnLst/>
              <a:rect l="l" t="t" r="r" b="b"/>
              <a:pathLst>
                <a:path w="37849" h="23477" extrusionOk="0">
                  <a:moveTo>
                    <a:pt x="33913" y="1153"/>
                  </a:moveTo>
                  <a:cubicBezTo>
                    <a:pt x="35447" y="1153"/>
                    <a:pt x="36696" y="2400"/>
                    <a:pt x="36696" y="3934"/>
                  </a:cubicBezTo>
                  <a:lnTo>
                    <a:pt x="36696" y="19543"/>
                  </a:lnTo>
                  <a:cubicBezTo>
                    <a:pt x="36696" y="21077"/>
                    <a:pt x="35447" y="22325"/>
                    <a:pt x="33913" y="22325"/>
                  </a:cubicBezTo>
                  <a:lnTo>
                    <a:pt x="3933" y="22325"/>
                  </a:lnTo>
                  <a:cubicBezTo>
                    <a:pt x="2399" y="22325"/>
                    <a:pt x="1152" y="21077"/>
                    <a:pt x="1152" y="19543"/>
                  </a:cubicBezTo>
                  <a:lnTo>
                    <a:pt x="1152" y="3934"/>
                  </a:lnTo>
                  <a:cubicBezTo>
                    <a:pt x="1152" y="2400"/>
                    <a:pt x="2399" y="1153"/>
                    <a:pt x="3933" y="1153"/>
                  </a:cubicBezTo>
                  <a:close/>
                  <a:moveTo>
                    <a:pt x="3933" y="0"/>
                  </a:moveTo>
                  <a:cubicBezTo>
                    <a:pt x="1765" y="0"/>
                    <a:pt x="0" y="1765"/>
                    <a:pt x="0" y="3934"/>
                  </a:cubicBezTo>
                  <a:lnTo>
                    <a:pt x="0" y="19543"/>
                  </a:lnTo>
                  <a:cubicBezTo>
                    <a:pt x="0" y="21712"/>
                    <a:pt x="1765" y="23477"/>
                    <a:pt x="3933" y="23477"/>
                  </a:cubicBezTo>
                  <a:lnTo>
                    <a:pt x="33913" y="23477"/>
                  </a:lnTo>
                  <a:cubicBezTo>
                    <a:pt x="36083" y="23477"/>
                    <a:pt x="37849" y="21712"/>
                    <a:pt x="37849" y="19543"/>
                  </a:cubicBezTo>
                  <a:lnTo>
                    <a:pt x="37849" y="3934"/>
                  </a:lnTo>
                  <a:cubicBezTo>
                    <a:pt x="37849" y="1765"/>
                    <a:pt x="36083" y="0"/>
                    <a:pt x="339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918;p64"/>
            <p:cNvSpPr/>
            <p:nvPr/>
          </p:nvSpPr>
          <p:spPr>
            <a:xfrm>
              <a:off x="4883650" y="1032825"/>
              <a:ext cx="917400" cy="275225"/>
            </a:xfrm>
            <a:custGeom>
              <a:avLst/>
              <a:gdLst/>
              <a:ahLst/>
              <a:cxnLst/>
              <a:rect l="l" t="t" r="r" b="b"/>
              <a:pathLst>
                <a:path w="36696" h="11009" extrusionOk="0">
                  <a:moveTo>
                    <a:pt x="1674" y="1"/>
                  </a:moveTo>
                  <a:cubicBezTo>
                    <a:pt x="750" y="1"/>
                    <a:pt x="0" y="751"/>
                    <a:pt x="0" y="1675"/>
                  </a:cubicBezTo>
                  <a:lnTo>
                    <a:pt x="0" y="2139"/>
                  </a:lnTo>
                  <a:lnTo>
                    <a:pt x="16574" y="10645"/>
                  </a:lnTo>
                  <a:cubicBezTo>
                    <a:pt x="17073" y="10888"/>
                    <a:pt x="17613" y="11009"/>
                    <a:pt x="18154" y="11009"/>
                  </a:cubicBezTo>
                  <a:cubicBezTo>
                    <a:pt x="18724" y="11009"/>
                    <a:pt x="19293" y="10874"/>
                    <a:pt x="19812" y="10605"/>
                  </a:cubicBezTo>
                  <a:lnTo>
                    <a:pt x="36696" y="2065"/>
                  </a:lnTo>
                  <a:lnTo>
                    <a:pt x="36696" y="1675"/>
                  </a:lnTo>
                  <a:cubicBezTo>
                    <a:pt x="36696" y="751"/>
                    <a:pt x="35946" y="1"/>
                    <a:pt x="35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919;p64"/>
            <p:cNvSpPr/>
            <p:nvPr/>
          </p:nvSpPr>
          <p:spPr>
            <a:xfrm>
              <a:off x="4869225" y="1018400"/>
              <a:ext cx="946225" cy="304000"/>
            </a:xfrm>
            <a:custGeom>
              <a:avLst/>
              <a:gdLst/>
              <a:ahLst/>
              <a:cxnLst/>
              <a:rect l="l" t="t" r="r" b="b"/>
              <a:pathLst>
                <a:path w="37849" h="12160" extrusionOk="0">
                  <a:moveTo>
                    <a:pt x="35598" y="1155"/>
                  </a:moveTo>
                  <a:cubicBezTo>
                    <a:pt x="36205" y="1155"/>
                    <a:pt x="36696" y="1647"/>
                    <a:pt x="36697" y="2252"/>
                  </a:cubicBezTo>
                  <a:lnTo>
                    <a:pt x="36697" y="2288"/>
                  </a:lnTo>
                  <a:lnTo>
                    <a:pt x="20130" y="10669"/>
                  </a:lnTo>
                  <a:cubicBezTo>
                    <a:pt x="20128" y="10669"/>
                    <a:pt x="20127" y="10670"/>
                    <a:pt x="20126" y="10671"/>
                  </a:cubicBezTo>
                  <a:cubicBezTo>
                    <a:pt x="19689" y="10897"/>
                    <a:pt x="19207" y="11010"/>
                    <a:pt x="18727" y="11010"/>
                  </a:cubicBezTo>
                  <a:cubicBezTo>
                    <a:pt x="18275" y="11010"/>
                    <a:pt x="17824" y="10910"/>
                    <a:pt x="17414" y="10710"/>
                  </a:cubicBezTo>
                  <a:lnTo>
                    <a:pt x="1153" y="2365"/>
                  </a:lnTo>
                  <a:lnTo>
                    <a:pt x="1153" y="2252"/>
                  </a:lnTo>
                  <a:cubicBezTo>
                    <a:pt x="1154" y="1647"/>
                    <a:pt x="1645" y="1155"/>
                    <a:pt x="2251" y="1155"/>
                  </a:cubicBezTo>
                  <a:close/>
                  <a:moveTo>
                    <a:pt x="2250" y="1"/>
                  </a:moveTo>
                  <a:cubicBezTo>
                    <a:pt x="1010" y="1"/>
                    <a:pt x="0" y="1011"/>
                    <a:pt x="0" y="2252"/>
                  </a:cubicBezTo>
                  <a:lnTo>
                    <a:pt x="0" y="2716"/>
                  </a:lnTo>
                  <a:cubicBezTo>
                    <a:pt x="0" y="2932"/>
                    <a:pt x="121" y="3130"/>
                    <a:pt x="313" y="3229"/>
                  </a:cubicBezTo>
                  <a:lnTo>
                    <a:pt x="16899" y="11740"/>
                  </a:lnTo>
                  <a:cubicBezTo>
                    <a:pt x="17466" y="12016"/>
                    <a:pt x="18091" y="12160"/>
                    <a:pt x="18723" y="12160"/>
                  </a:cubicBezTo>
                  <a:cubicBezTo>
                    <a:pt x="18725" y="12160"/>
                    <a:pt x="18728" y="12160"/>
                    <a:pt x="18731" y="12160"/>
                  </a:cubicBezTo>
                  <a:cubicBezTo>
                    <a:pt x="18733" y="12160"/>
                    <a:pt x="18736" y="12160"/>
                    <a:pt x="18738" y="12160"/>
                  </a:cubicBezTo>
                  <a:cubicBezTo>
                    <a:pt x="19404" y="12160"/>
                    <a:pt x="20059" y="12000"/>
                    <a:pt x="20652" y="11694"/>
                  </a:cubicBezTo>
                  <a:lnTo>
                    <a:pt x="37533" y="3155"/>
                  </a:lnTo>
                  <a:cubicBezTo>
                    <a:pt x="37726" y="3057"/>
                    <a:pt x="37849" y="2859"/>
                    <a:pt x="37849" y="2642"/>
                  </a:cubicBezTo>
                  <a:lnTo>
                    <a:pt x="37849" y="2252"/>
                  </a:lnTo>
                  <a:cubicBezTo>
                    <a:pt x="37849" y="1011"/>
                    <a:pt x="36840" y="1"/>
                    <a:pt x="355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920;p64"/>
            <p:cNvSpPr/>
            <p:nvPr/>
          </p:nvSpPr>
          <p:spPr>
            <a:xfrm>
              <a:off x="5394725" y="2005800"/>
              <a:ext cx="927275" cy="468050"/>
            </a:xfrm>
            <a:custGeom>
              <a:avLst/>
              <a:gdLst/>
              <a:ahLst/>
              <a:cxnLst/>
              <a:rect l="l" t="t" r="r" b="b"/>
              <a:pathLst>
                <a:path w="37091" h="18722" extrusionOk="0">
                  <a:moveTo>
                    <a:pt x="62" y="0"/>
                  </a:moveTo>
                  <a:cubicBezTo>
                    <a:pt x="28" y="0"/>
                    <a:pt x="0" y="28"/>
                    <a:pt x="0" y="61"/>
                  </a:cubicBezTo>
                  <a:lnTo>
                    <a:pt x="0" y="18661"/>
                  </a:lnTo>
                  <a:cubicBezTo>
                    <a:pt x="0" y="18695"/>
                    <a:pt x="28" y="18721"/>
                    <a:pt x="62" y="18721"/>
                  </a:cubicBezTo>
                  <a:lnTo>
                    <a:pt x="37031" y="18721"/>
                  </a:lnTo>
                  <a:cubicBezTo>
                    <a:pt x="37064" y="18721"/>
                    <a:pt x="37091" y="18695"/>
                    <a:pt x="37091" y="18661"/>
                  </a:cubicBezTo>
                  <a:lnTo>
                    <a:pt x="37091" y="61"/>
                  </a:lnTo>
                  <a:cubicBezTo>
                    <a:pt x="37091" y="28"/>
                    <a:pt x="37064" y="0"/>
                    <a:pt x="370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921;p64"/>
            <p:cNvSpPr/>
            <p:nvPr/>
          </p:nvSpPr>
          <p:spPr>
            <a:xfrm>
              <a:off x="5394725" y="2351400"/>
              <a:ext cx="140275" cy="251400"/>
            </a:xfrm>
            <a:custGeom>
              <a:avLst/>
              <a:gdLst/>
              <a:ahLst/>
              <a:cxnLst/>
              <a:rect l="l" t="t" r="r" b="b"/>
              <a:pathLst>
                <a:path w="5611" h="10056" extrusionOk="0">
                  <a:moveTo>
                    <a:pt x="0" y="1"/>
                  </a:moveTo>
                  <a:lnTo>
                    <a:pt x="0" y="10056"/>
                  </a:lnTo>
                  <a:lnTo>
                    <a:pt x="5610" y="359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922;p64"/>
            <p:cNvSpPr/>
            <p:nvPr/>
          </p:nvSpPr>
          <p:spPr>
            <a:xfrm>
              <a:off x="5618200" y="2200325"/>
              <a:ext cx="99875" cy="96125"/>
            </a:xfrm>
            <a:custGeom>
              <a:avLst/>
              <a:gdLst/>
              <a:ahLst/>
              <a:cxnLst/>
              <a:rect l="l" t="t" r="r" b="b"/>
              <a:pathLst>
                <a:path w="3995" h="3845" extrusionOk="0">
                  <a:moveTo>
                    <a:pt x="2075" y="1"/>
                  </a:moveTo>
                  <a:cubicBezTo>
                    <a:pt x="1574" y="1"/>
                    <a:pt x="1082" y="196"/>
                    <a:pt x="714" y="564"/>
                  </a:cubicBezTo>
                  <a:cubicBezTo>
                    <a:pt x="165" y="1113"/>
                    <a:pt x="1" y="1939"/>
                    <a:pt x="297" y="2658"/>
                  </a:cubicBezTo>
                  <a:cubicBezTo>
                    <a:pt x="595" y="3375"/>
                    <a:pt x="1296" y="3844"/>
                    <a:pt x="2073" y="3844"/>
                  </a:cubicBezTo>
                  <a:cubicBezTo>
                    <a:pt x="3134" y="3844"/>
                    <a:pt x="3995" y="2983"/>
                    <a:pt x="3995" y="1923"/>
                  </a:cubicBezTo>
                  <a:cubicBezTo>
                    <a:pt x="3995" y="1145"/>
                    <a:pt x="3526" y="444"/>
                    <a:pt x="2809" y="146"/>
                  </a:cubicBezTo>
                  <a:cubicBezTo>
                    <a:pt x="2571" y="48"/>
                    <a:pt x="2322" y="1"/>
                    <a:pt x="20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923;p64"/>
            <p:cNvSpPr/>
            <p:nvPr/>
          </p:nvSpPr>
          <p:spPr>
            <a:xfrm>
              <a:off x="5824050" y="2200325"/>
              <a:ext cx="99925" cy="96125"/>
            </a:xfrm>
            <a:custGeom>
              <a:avLst/>
              <a:gdLst/>
              <a:ahLst/>
              <a:cxnLst/>
              <a:rect l="l" t="t" r="r" b="b"/>
              <a:pathLst>
                <a:path w="3997" h="3845" extrusionOk="0">
                  <a:moveTo>
                    <a:pt x="2076" y="1"/>
                  </a:moveTo>
                  <a:cubicBezTo>
                    <a:pt x="1575" y="1"/>
                    <a:pt x="1084" y="196"/>
                    <a:pt x="716" y="564"/>
                  </a:cubicBezTo>
                  <a:cubicBezTo>
                    <a:pt x="165" y="1113"/>
                    <a:pt x="1" y="1939"/>
                    <a:pt x="298" y="2658"/>
                  </a:cubicBezTo>
                  <a:cubicBezTo>
                    <a:pt x="596" y="3375"/>
                    <a:pt x="1296" y="3844"/>
                    <a:pt x="2074" y="3844"/>
                  </a:cubicBezTo>
                  <a:cubicBezTo>
                    <a:pt x="3135" y="3844"/>
                    <a:pt x="3996" y="2983"/>
                    <a:pt x="3996" y="1923"/>
                  </a:cubicBezTo>
                  <a:cubicBezTo>
                    <a:pt x="3996" y="1145"/>
                    <a:pt x="3527" y="444"/>
                    <a:pt x="2809" y="146"/>
                  </a:cubicBezTo>
                  <a:cubicBezTo>
                    <a:pt x="2572" y="48"/>
                    <a:pt x="2323" y="1"/>
                    <a:pt x="20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924;p64"/>
            <p:cNvSpPr/>
            <p:nvPr/>
          </p:nvSpPr>
          <p:spPr>
            <a:xfrm>
              <a:off x="6029975" y="2200325"/>
              <a:ext cx="99875" cy="96125"/>
            </a:xfrm>
            <a:custGeom>
              <a:avLst/>
              <a:gdLst/>
              <a:ahLst/>
              <a:cxnLst/>
              <a:rect l="l" t="t" r="r" b="b"/>
              <a:pathLst>
                <a:path w="3995" h="3845" extrusionOk="0">
                  <a:moveTo>
                    <a:pt x="2074" y="1"/>
                  </a:moveTo>
                  <a:cubicBezTo>
                    <a:pt x="1574" y="1"/>
                    <a:pt x="1082" y="196"/>
                    <a:pt x="714" y="564"/>
                  </a:cubicBezTo>
                  <a:cubicBezTo>
                    <a:pt x="165" y="1113"/>
                    <a:pt x="0" y="1939"/>
                    <a:pt x="298" y="2658"/>
                  </a:cubicBezTo>
                  <a:cubicBezTo>
                    <a:pt x="595" y="3375"/>
                    <a:pt x="1296" y="3844"/>
                    <a:pt x="2073" y="3844"/>
                  </a:cubicBezTo>
                  <a:cubicBezTo>
                    <a:pt x="3135" y="3844"/>
                    <a:pt x="3995" y="2983"/>
                    <a:pt x="3995" y="1923"/>
                  </a:cubicBezTo>
                  <a:cubicBezTo>
                    <a:pt x="3995" y="1145"/>
                    <a:pt x="3527" y="444"/>
                    <a:pt x="2808" y="146"/>
                  </a:cubicBezTo>
                  <a:cubicBezTo>
                    <a:pt x="2571" y="48"/>
                    <a:pt x="2322" y="1"/>
                    <a:pt x="20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925;p64"/>
            <p:cNvSpPr/>
            <p:nvPr/>
          </p:nvSpPr>
          <p:spPr>
            <a:xfrm>
              <a:off x="1157425" y="3075450"/>
              <a:ext cx="875850" cy="648650"/>
            </a:xfrm>
            <a:custGeom>
              <a:avLst/>
              <a:gdLst/>
              <a:ahLst/>
              <a:cxnLst/>
              <a:rect l="l" t="t" r="r" b="b"/>
              <a:pathLst>
                <a:path w="35034" h="25946" extrusionOk="0">
                  <a:moveTo>
                    <a:pt x="32761" y="5477"/>
                  </a:moveTo>
                  <a:lnTo>
                    <a:pt x="31445" y="10363"/>
                  </a:lnTo>
                  <a:lnTo>
                    <a:pt x="31445" y="5477"/>
                  </a:lnTo>
                  <a:close/>
                  <a:moveTo>
                    <a:pt x="12979" y="5477"/>
                  </a:moveTo>
                  <a:lnTo>
                    <a:pt x="12979" y="13779"/>
                  </a:lnTo>
                  <a:lnTo>
                    <a:pt x="12542" y="13779"/>
                  </a:lnTo>
                  <a:lnTo>
                    <a:pt x="9775" y="5477"/>
                  </a:lnTo>
                  <a:close/>
                  <a:moveTo>
                    <a:pt x="18491" y="5477"/>
                  </a:moveTo>
                  <a:lnTo>
                    <a:pt x="18490" y="13779"/>
                  </a:lnTo>
                  <a:lnTo>
                    <a:pt x="14913" y="13779"/>
                  </a:lnTo>
                  <a:lnTo>
                    <a:pt x="14913" y="5477"/>
                  </a:lnTo>
                  <a:close/>
                  <a:moveTo>
                    <a:pt x="24001" y="5477"/>
                  </a:moveTo>
                  <a:lnTo>
                    <a:pt x="24001" y="13779"/>
                  </a:lnTo>
                  <a:lnTo>
                    <a:pt x="20423" y="13779"/>
                  </a:lnTo>
                  <a:lnTo>
                    <a:pt x="20423" y="5477"/>
                  </a:lnTo>
                  <a:close/>
                  <a:moveTo>
                    <a:pt x="29513" y="5477"/>
                  </a:moveTo>
                  <a:lnTo>
                    <a:pt x="29513" y="13779"/>
                  </a:lnTo>
                  <a:lnTo>
                    <a:pt x="25935" y="13779"/>
                  </a:lnTo>
                  <a:lnTo>
                    <a:pt x="25935" y="5477"/>
                  </a:lnTo>
                  <a:close/>
                  <a:moveTo>
                    <a:pt x="16702" y="21222"/>
                  </a:moveTo>
                  <a:cubicBezTo>
                    <a:pt x="16881" y="21222"/>
                    <a:pt x="17063" y="21257"/>
                    <a:pt x="17235" y="21328"/>
                  </a:cubicBezTo>
                  <a:cubicBezTo>
                    <a:pt x="17757" y="21544"/>
                    <a:pt x="18097" y="22054"/>
                    <a:pt x="18097" y="22619"/>
                  </a:cubicBezTo>
                  <a:cubicBezTo>
                    <a:pt x="18095" y="23389"/>
                    <a:pt x="17472" y="24012"/>
                    <a:pt x="16702" y="24014"/>
                  </a:cubicBezTo>
                  <a:cubicBezTo>
                    <a:pt x="16137" y="24014"/>
                    <a:pt x="15627" y="23674"/>
                    <a:pt x="15411" y="23152"/>
                  </a:cubicBezTo>
                  <a:cubicBezTo>
                    <a:pt x="15195" y="22631"/>
                    <a:pt x="15315" y="22030"/>
                    <a:pt x="15713" y="21630"/>
                  </a:cubicBezTo>
                  <a:cubicBezTo>
                    <a:pt x="15981" y="21364"/>
                    <a:pt x="16338" y="21222"/>
                    <a:pt x="16702" y="21222"/>
                  </a:cubicBezTo>
                  <a:close/>
                  <a:moveTo>
                    <a:pt x="26937" y="21222"/>
                  </a:moveTo>
                  <a:cubicBezTo>
                    <a:pt x="27116" y="21222"/>
                    <a:pt x="27298" y="21257"/>
                    <a:pt x="27470" y="21328"/>
                  </a:cubicBezTo>
                  <a:cubicBezTo>
                    <a:pt x="27992" y="21544"/>
                    <a:pt x="28331" y="22054"/>
                    <a:pt x="28331" y="22619"/>
                  </a:cubicBezTo>
                  <a:cubicBezTo>
                    <a:pt x="28330" y="23388"/>
                    <a:pt x="27706" y="24012"/>
                    <a:pt x="26938" y="24014"/>
                  </a:cubicBezTo>
                  <a:lnTo>
                    <a:pt x="26936" y="24014"/>
                  </a:lnTo>
                  <a:cubicBezTo>
                    <a:pt x="26371" y="24014"/>
                    <a:pt x="25863" y="23674"/>
                    <a:pt x="25646" y="23152"/>
                  </a:cubicBezTo>
                  <a:cubicBezTo>
                    <a:pt x="25430" y="22631"/>
                    <a:pt x="25550" y="22030"/>
                    <a:pt x="25949" y="21630"/>
                  </a:cubicBezTo>
                  <a:cubicBezTo>
                    <a:pt x="26216" y="21364"/>
                    <a:pt x="26573" y="21222"/>
                    <a:pt x="26937" y="21222"/>
                  </a:cubicBezTo>
                  <a:close/>
                  <a:moveTo>
                    <a:pt x="955" y="1"/>
                  </a:moveTo>
                  <a:cubicBezTo>
                    <a:pt x="426" y="7"/>
                    <a:pt x="1" y="437"/>
                    <a:pt x="1" y="966"/>
                  </a:cubicBezTo>
                  <a:cubicBezTo>
                    <a:pt x="1" y="1496"/>
                    <a:pt x="426" y="1927"/>
                    <a:pt x="955" y="1933"/>
                  </a:cubicBezTo>
                  <a:lnTo>
                    <a:pt x="6557" y="1933"/>
                  </a:lnTo>
                  <a:lnTo>
                    <a:pt x="12635" y="20168"/>
                  </a:lnTo>
                  <a:cubicBezTo>
                    <a:pt x="12766" y="20563"/>
                    <a:pt x="13136" y="20829"/>
                    <a:pt x="13552" y="20829"/>
                  </a:cubicBezTo>
                  <a:lnTo>
                    <a:pt x="13903" y="20829"/>
                  </a:lnTo>
                  <a:cubicBezTo>
                    <a:pt x="13571" y="21347"/>
                    <a:pt x="13373" y="21959"/>
                    <a:pt x="13373" y="22617"/>
                  </a:cubicBezTo>
                  <a:cubicBezTo>
                    <a:pt x="13373" y="24454"/>
                    <a:pt x="14866" y="25946"/>
                    <a:pt x="16702" y="25946"/>
                  </a:cubicBezTo>
                  <a:cubicBezTo>
                    <a:pt x="18537" y="25946"/>
                    <a:pt x="20030" y="24454"/>
                    <a:pt x="20030" y="22617"/>
                  </a:cubicBezTo>
                  <a:cubicBezTo>
                    <a:pt x="20029" y="21983"/>
                    <a:pt x="19844" y="21362"/>
                    <a:pt x="19499" y="20829"/>
                  </a:cubicBezTo>
                  <a:lnTo>
                    <a:pt x="24139" y="20829"/>
                  </a:lnTo>
                  <a:cubicBezTo>
                    <a:pt x="23807" y="21347"/>
                    <a:pt x="23608" y="21959"/>
                    <a:pt x="23608" y="22617"/>
                  </a:cubicBezTo>
                  <a:cubicBezTo>
                    <a:pt x="23608" y="24454"/>
                    <a:pt x="25101" y="25946"/>
                    <a:pt x="26936" y="25946"/>
                  </a:cubicBezTo>
                  <a:cubicBezTo>
                    <a:pt x="28772" y="25946"/>
                    <a:pt x="30265" y="24454"/>
                    <a:pt x="30265" y="22617"/>
                  </a:cubicBezTo>
                  <a:cubicBezTo>
                    <a:pt x="30264" y="21983"/>
                    <a:pt x="30079" y="21362"/>
                    <a:pt x="29735" y="20829"/>
                  </a:cubicBezTo>
                  <a:lnTo>
                    <a:pt x="30480" y="20829"/>
                  </a:lnTo>
                  <a:cubicBezTo>
                    <a:pt x="31013" y="20829"/>
                    <a:pt x="31446" y="20396"/>
                    <a:pt x="31446" y="19862"/>
                  </a:cubicBezTo>
                  <a:cubicBezTo>
                    <a:pt x="31446" y="19329"/>
                    <a:pt x="31013" y="18896"/>
                    <a:pt x="30480" y="18896"/>
                  </a:cubicBezTo>
                  <a:lnTo>
                    <a:pt x="14249" y="18896"/>
                  </a:lnTo>
                  <a:lnTo>
                    <a:pt x="13187" y="15711"/>
                  </a:lnTo>
                  <a:lnTo>
                    <a:pt x="31266" y="15711"/>
                  </a:lnTo>
                  <a:cubicBezTo>
                    <a:pt x="31703" y="15711"/>
                    <a:pt x="32086" y="15418"/>
                    <a:pt x="32200" y="14996"/>
                  </a:cubicBezTo>
                  <a:lnTo>
                    <a:pt x="34955" y="4761"/>
                  </a:lnTo>
                  <a:cubicBezTo>
                    <a:pt x="35034" y="4471"/>
                    <a:pt x="34971" y="4160"/>
                    <a:pt x="34789" y="3922"/>
                  </a:cubicBezTo>
                  <a:cubicBezTo>
                    <a:pt x="34606" y="3684"/>
                    <a:pt x="34325" y="3544"/>
                    <a:pt x="34025" y="3544"/>
                  </a:cubicBezTo>
                  <a:cubicBezTo>
                    <a:pt x="34024" y="3544"/>
                    <a:pt x="34023" y="3544"/>
                    <a:pt x="34022" y="3544"/>
                  </a:cubicBezTo>
                  <a:lnTo>
                    <a:pt x="9131" y="3544"/>
                  </a:lnTo>
                  <a:lnTo>
                    <a:pt x="8170" y="662"/>
                  </a:lnTo>
                  <a:cubicBezTo>
                    <a:pt x="8039" y="267"/>
                    <a:pt x="7670" y="1"/>
                    <a:pt x="7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926;p64"/>
            <p:cNvSpPr/>
            <p:nvPr/>
          </p:nvSpPr>
          <p:spPr>
            <a:xfrm>
              <a:off x="5604225" y="3056750"/>
              <a:ext cx="696275" cy="696225"/>
            </a:xfrm>
            <a:custGeom>
              <a:avLst/>
              <a:gdLst/>
              <a:ahLst/>
              <a:cxnLst/>
              <a:rect l="l" t="t" r="r" b="b"/>
              <a:pathLst>
                <a:path w="27851" h="27849" extrusionOk="0">
                  <a:moveTo>
                    <a:pt x="10436" y="2243"/>
                  </a:moveTo>
                  <a:lnTo>
                    <a:pt x="10436" y="2243"/>
                  </a:lnTo>
                  <a:cubicBezTo>
                    <a:pt x="9791" y="3179"/>
                    <a:pt x="9237" y="4378"/>
                    <a:pt x="8796" y="5784"/>
                  </a:cubicBezTo>
                  <a:lnTo>
                    <a:pt x="4868" y="5784"/>
                  </a:lnTo>
                  <a:cubicBezTo>
                    <a:pt x="6351" y="4138"/>
                    <a:pt x="8263" y="2893"/>
                    <a:pt x="10436" y="2243"/>
                  </a:cubicBezTo>
                  <a:close/>
                  <a:moveTo>
                    <a:pt x="13925" y="1729"/>
                  </a:moveTo>
                  <a:cubicBezTo>
                    <a:pt x="15095" y="1729"/>
                    <a:pt x="16336" y="3240"/>
                    <a:pt x="17221" y="5784"/>
                  </a:cubicBezTo>
                  <a:lnTo>
                    <a:pt x="10630" y="5784"/>
                  </a:lnTo>
                  <a:cubicBezTo>
                    <a:pt x="11514" y="3241"/>
                    <a:pt x="12756" y="1729"/>
                    <a:pt x="13925" y="1729"/>
                  </a:cubicBezTo>
                  <a:close/>
                  <a:moveTo>
                    <a:pt x="17414" y="2243"/>
                  </a:moveTo>
                  <a:cubicBezTo>
                    <a:pt x="19588" y="2893"/>
                    <a:pt x="21501" y="4138"/>
                    <a:pt x="22981" y="5784"/>
                  </a:cubicBezTo>
                  <a:lnTo>
                    <a:pt x="19053" y="5784"/>
                  </a:lnTo>
                  <a:cubicBezTo>
                    <a:pt x="18614" y="4378"/>
                    <a:pt x="18058" y="3179"/>
                    <a:pt x="17414" y="2243"/>
                  </a:cubicBezTo>
                  <a:close/>
                  <a:moveTo>
                    <a:pt x="8341" y="7512"/>
                  </a:moveTo>
                  <a:cubicBezTo>
                    <a:pt x="7971" y="9176"/>
                    <a:pt x="7746" y="11047"/>
                    <a:pt x="7695" y="13060"/>
                  </a:cubicBezTo>
                  <a:lnTo>
                    <a:pt x="1774" y="13060"/>
                  </a:lnTo>
                  <a:cubicBezTo>
                    <a:pt x="1910" y="11092"/>
                    <a:pt x="2528" y="9188"/>
                    <a:pt x="3570" y="7512"/>
                  </a:cubicBezTo>
                  <a:close/>
                  <a:moveTo>
                    <a:pt x="17724" y="7512"/>
                  </a:moveTo>
                  <a:cubicBezTo>
                    <a:pt x="18111" y="9112"/>
                    <a:pt x="18364" y="10984"/>
                    <a:pt x="18421" y="13060"/>
                  </a:cubicBezTo>
                  <a:lnTo>
                    <a:pt x="9431" y="13060"/>
                  </a:lnTo>
                  <a:cubicBezTo>
                    <a:pt x="9487" y="10984"/>
                    <a:pt x="9740" y="9111"/>
                    <a:pt x="10128" y="7512"/>
                  </a:cubicBezTo>
                  <a:close/>
                  <a:moveTo>
                    <a:pt x="24280" y="7512"/>
                  </a:moveTo>
                  <a:cubicBezTo>
                    <a:pt x="25322" y="9188"/>
                    <a:pt x="25939" y="11093"/>
                    <a:pt x="26077" y="13060"/>
                  </a:cubicBezTo>
                  <a:lnTo>
                    <a:pt x="20155" y="13060"/>
                  </a:lnTo>
                  <a:cubicBezTo>
                    <a:pt x="20105" y="11047"/>
                    <a:pt x="19879" y="9176"/>
                    <a:pt x="19510" y="7512"/>
                  </a:cubicBezTo>
                  <a:close/>
                  <a:moveTo>
                    <a:pt x="7695" y="14789"/>
                  </a:moveTo>
                  <a:cubicBezTo>
                    <a:pt x="7754" y="17158"/>
                    <a:pt x="8055" y="19334"/>
                    <a:pt x="8548" y="21202"/>
                  </a:cubicBezTo>
                  <a:lnTo>
                    <a:pt x="4162" y="21202"/>
                  </a:lnTo>
                  <a:cubicBezTo>
                    <a:pt x="2766" y="19338"/>
                    <a:pt x="1936" y="17112"/>
                    <a:pt x="1772" y="14789"/>
                  </a:cubicBezTo>
                  <a:close/>
                  <a:moveTo>
                    <a:pt x="18421" y="14789"/>
                  </a:moveTo>
                  <a:cubicBezTo>
                    <a:pt x="18355" y="17252"/>
                    <a:pt x="18009" y="19429"/>
                    <a:pt x="17495" y="21202"/>
                  </a:cubicBezTo>
                  <a:lnTo>
                    <a:pt x="10356" y="21202"/>
                  </a:lnTo>
                  <a:cubicBezTo>
                    <a:pt x="9841" y="19429"/>
                    <a:pt x="9497" y="17252"/>
                    <a:pt x="9430" y="14789"/>
                  </a:cubicBezTo>
                  <a:close/>
                  <a:moveTo>
                    <a:pt x="26077" y="14788"/>
                  </a:moveTo>
                  <a:cubicBezTo>
                    <a:pt x="25914" y="17112"/>
                    <a:pt x="25085" y="19338"/>
                    <a:pt x="23689" y="21202"/>
                  </a:cubicBezTo>
                  <a:lnTo>
                    <a:pt x="19302" y="21202"/>
                  </a:lnTo>
                  <a:cubicBezTo>
                    <a:pt x="19795" y="19334"/>
                    <a:pt x="20096" y="17158"/>
                    <a:pt x="20155" y="14788"/>
                  </a:cubicBezTo>
                  <a:close/>
                  <a:moveTo>
                    <a:pt x="9090" y="22930"/>
                  </a:moveTo>
                  <a:cubicBezTo>
                    <a:pt x="9474" y="23968"/>
                    <a:pt x="9926" y="24868"/>
                    <a:pt x="10436" y="25606"/>
                  </a:cubicBezTo>
                  <a:cubicBezTo>
                    <a:pt x="8662" y="25075"/>
                    <a:pt x="7064" y="24146"/>
                    <a:pt x="5729" y="22930"/>
                  </a:cubicBezTo>
                  <a:close/>
                  <a:moveTo>
                    <a:pt x="22121" y="22930"/>
                  </a:moveTo>
                  <a:cubicBezTo>
                    <a:pt x="20786" y="24146"/>
                    <a:pt x="19187" y="25075"/>
                    <a:pt x="17414" y="25606"/>
                  </a:cubicBezTo>
                  <a:cubicBezTo>
                    <a:pt x="17924" y="24868"/>
                    <a:pt x="18376" y="23968"/>
                    <a:pt x="18760" y="22930"/>
                  </a:cubicBezTo>
                  <a:close/>
                  <a:moveTo>
                    <a:pt x="16889" y="22930"/>
                  </a:moveTo>
                  <a:cubicBezTo>
                    <a:pt x="16040" y="24945"/>
                    <a:pt x="14954" y="26121"/>
                    <a:pt x="13925" y="26121"/>
                  </a:cubicBezTo>
                  <a:cubicBezTo>
                    <a:pt x="12895" y="26121"/>
                    <a:pt x="11811" y="24945"/>
                    <a:pt x="10961" y="22930"/>
                  </a:cubicBezTo>
                  <a:close/>
                  <a:moveTo>
                    <a:pt x="13925" y="0"/>
                  </a:moveTo>
                  <a:cubicBezTo>
                    <a:pt x="6248" y="0"/>
                    <a:pt x="1" y="6246"/>
                    <a:pt x="1" y="13925"/>
                  </a:cubicBezTo>
                  <a:cubicBezTo>
                    <a:pt x="1" y="21602"/>
                    <a:pt x="6248" y="27849"/>
                    <a:pt x="13925" y="27849"/>
                  </a:cubicBezTo>
                  <a:cubicBezTo>
                    <a:pt x="21604" y="27849"/>
                    <a:pt x="27851" y="21603"/>
                    <a:pt x="27851" y="13925"/>
                  </a:cubicBezTo>
                  <a:cubicBezTo>
                    <a:pt x="27851" y="6246"/>
                    <a:pt x="21605" y="0"/>
                    <a:pt x="139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Google Shape;2301;p52"/>
          <p:cNvSpPr txBox="1">
            <a:spLocks/>
          </p:cNvSpPr>
          <p:nvPr/>
        </p:nvSpPr>
        <p:spPr>
          <a:xfrm>
            <a:off x="742325" y="3409073"/>
            <a:ext cx="3971269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Viga"/>
              <a:buNone/>
              <a:defRPr sz="2800" b="0" i="0" u="none" strike="noStrike" cap="none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/>
              <a:t>TLS </a:t>
            </a:r>
            <a:r>
              <a:rPr lang="ru-RU" sz="2000" err="1"/>
              <a:t>спира</a:t>
            </a:r>
            <a:r>
              <a:rPr lang="ru-RU" sz="2000"/>
              <a:t> </a:t>
            </a:r>
            <a:r>
              <a:rPr lang="ru-RU" sz="2000" err="1"/>
              <a:t>определени</a:t>
            </a:r>
            <a:r>
              <a:rPr lang="ru-RU" sz="2000"/>
              <a:t> </a:t>
            </a:r>
            <a:r>
              <a:rPr lang="ru-RU" sz="2000" err="1"/>
              <a:t>видове</a:t>
            </a:r>
            <a:r>
              <a:rPr lang="ru-RU" sz="2000"/>
              <a:t> </a:t>
            </a:r>
            <a:r>
              <a:rPr lang="ru-RU" sz="2000" err="1"/>
              <a:t>кибер</a:t>
            </a:r>
            <a:r>
              <a:rPr lang="ru-RU" sz="2000"/>
              <a:t> атаки</a:t>
            </a:r>
          </a:p>
        </p:txBody>
      </p:sp>
      <p:sp>
        <p:nvSpPr>
          <p:cNvPr id="179" name="Google Shape;2301;p52"/>
          <p:cNvSpPr txBox="1">
            <a:spLocks/>
          </p:cNvSpPr>
          <p:nvPr/>
        </p:nvSpPr>
        <p:spPr>
          <a:xfrm>
            <a:off x="728200" y="1262737"/>
            <a:ext cx="38438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Viga"/>
              <a:buNone/>
              <a:defRPr sz="2800" b="0" i="0" u="none" strike="noStrike" cap="none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/>
              <a:t>Пример</a:t>
            </a:r>
            <a:endParaRPr lang="ru-RU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331;p32"/>
          <p:cNvSpPr/>
          <p:nvPr/>
        </p:nvSpPr>
        <p:spPr>
          <a:xfrm rot="20257532">
            <a:off x="6750253" y="2764948"/>
            <a:ext cx="2210640" cy="2801407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331;p32"/>
          <p:cNvSpPr/>
          <p:nvPr/>
        </p:nvSpPr>
        <p:spPr>
          <a:xfrm rot="4101901">
            <a:off x="-154955" y="-405122"/>
            <a:ext cx="2210640" cy="2801407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52"/>
          <p:cNvSpPr txBox="1">
            <a:spLocks noGrp="1"/>
          </p:cNvSpPr>
          <p:nvPr>
            <p:ph type="title"/>
          </p:nvPr>
        </p:nvSpPr>
        <p:spPr>
          <a:xfrm>
            <a:off x="596145" y="203490"/>
            <a:ext cx="8184866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HSTS (HTTP Strict Transport Security)</a:t>
            </a:r>
            <a:endParaRPr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01" name="Google Shape;2301;p52"/>
          <p:cNvSpPr txBox="1">
            <a:spLocks noGrp="1"/>
          </p:cNvSpPr>
          <p:nvPr>
            <p:ph type="title" idx="4294967295"/>
          </p:nvPr>
        </p:nvSpPr>
        <p:spPr>
          <a:xfrm>
            <a:off x="678045" y="1641698"/>
            <a:ext cx="6214467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000"/>
              <a:t>Информира браузърите, че сайтът трябва да бъде достъпен само чрез </a:t>
            </a:r>
            <a:r>
              <a:rPr lang="en-US" sz="2000"/>
              <a:t>HTTPS </a:t>
            </a:r>
            <a:r>
              <a:rPr lang="bg-BG" sz="2000"/>
              <a:t>и всички опити за достъп до него чрез </a:t>
            </a:r>
            <a:r>
              <a:rPr lang="en-US" sz="2000"/>
              <a:t>HTTP </a:t>
            </a:r>
            <a:r>
              <a:rPr lang="bg-BG" sz="2000"/>
              <a:t>автоматично трябва да бъдат преобразувани в </a:t>
            </a:r>
            <a:r>
              <a:rPr lang="en-US" sz="2000"/>
              <a:t>HTTPS;</a:t>
            </a:r>
            <a:br>
              <a:rPr lang="en-US" sz="2000"/>
            </a:br>
            <a:endParaRPr sz="2000"/>
          </a:p>
        </p:txBody>
      </p:sp>
      <p:sp>
        <p:nvSpPr>
          <p:cNvPr id="173" name="Google Shape;2301;p52"/>
          <p:cNvSpPr txBox="1">
            <a:spLocks/>
          </p:cNvSpPr>
          <p:nvPr/>
        </p:nvSpPr>
        <p:spPr>
          <a:xfrm>
            <a:off x="710941" y="3042572"/>
            <a:ext cx="616561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Viga"/>
              <a:buNone/>
              <a:defRPr sz="2800" b="0" i="0" u="none" strike="noStrike" cap="none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000"/>
              <a:t>По-сигурно от конфигуриране на пренасочването от </a:t>
            </a:r>
            <a:r>
              <a:rPr lang="en-US" sz="2000"/>
              <a:t>HTTP </a:t>
            </a:r>
            <a:r>
              <a:rPr lang="bg-BG" sz="2000"/>
              <a:t>към </a:t>
            </a:r>
            <a:r>
              <a:rPr lang="en-US" sz="2000"/>
              <a:t>HTTPS </a:t>
            </a:r>
            <a:r>
              <a:rPr lang="bg-BG" sz="2000"/>
              <a:t>на сървъра, където първоначалната </a:t>
            </a:r>
            <a:r>
              <a:rPr lang="en-US" sz="2000"/>
              <a:t>HTTP </a:t>
            </a:r>
            <a:r>
              <a:rPr lang="bg-BG" sz="2000"/>
              <a:t>връзка е уязвима за</a:t>
            </a:r>
            <a:r>
              <a:rPr lang="en-US" sz="2000"/>
              <a:t> man-in-the-middle </a:t>
            </a:r>
            <a:r>
              <a:rPr lang="bg-BG" sz="2000"/>
              <a:t>атака.</a:t>
            </a:r>
            <a:endParaRPr lang="en-US" sz="2000"/>
          </a:p>
        </p:txBody>
      </p:sp>
      <p:sp>
        <p:nvSpPr>
          <p:cNvPr id="74" name="Google Shape;2301;p52"/>
          <p:cNvSpPr txBox="1">
            <a:spLocks/>
          </p:cNvSpPr>
          <p:nvPr/>
        </p:nvSpPr>
        <p:spPr>
          <a:xfrm>
            <a:off x="678045" y="4326309"/>
            <a:ext cx="616561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Viga"/>
              <a:buNone/>
              <a:defRPr sz="2800" b="0" i="0" u="none" strike="noStrike" cap="none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HSTS preload list</a:t>
            </a:r>
          </a:p>
        </p:txBody>
      </p:sp>
    </p:spTree>
    <p:extLst>
      <p:ext uri="{BB962C8B-B14F-4D97-AF65-F5344CB8AC3E}">
        <p14:creationId xmlns:p14="http://schemas.microsoft.com/office/powerpoint/2010/main" val="3858532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331;p32"/>
          <p:cNvSpPr/>
          <p:nvPr/>
        </p:nvSpPr>
        <p:spPr>
          <a:xfrm rot="9443712">
            <a:off x="7072203" y="-539708"/>
            <a:ext cx="2210640" cy="2801407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331;p32"/>
          <p:cNvSpPr/>
          <p:nvPr/>
        </p:nvSpPr>
        <p:spPr>
          <a:xfrm rot="20435964">
            <a:off x="-84754" y="3212777"/>
            <a:ext cx="1971733" cy="2299529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1" y="138545"/>
            <a:ext cx="4276919" cy="30485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52481"/>
            <a:ext cx="4516835" cy="289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8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3014;p63"/>
          <p:cNvGrpSpPr/>
          <p:nvPr/>
        </p:nvGrpSpPr>
        <p:grpSpPr>
          <a:xfrm>
            <a:off x="4200890" y="351246"/>
            <a:ext cx="4817241" cy="4537480"/>
            <a:chOff x="1029100" y="238125"/>
            <a:chExt cx="5561350" cy="5238375"/>
          </a:xfrm>
        </p:grpSpPr>
        <p:sp>
          <p:nvSpPr>
            <p:cNvPr id="17" name="Google Shape;3015;p63"/>
            <p:cNvSpPr/>
            <p:nvPr/>
          </p:nvSpPr>
          <p:spPr>
            <a:xfrm>
              <a:off x="1203150" y="238125"/>
              <a:ext cx="5105375" cy="4600950"/>
            </a:xfrm>
            <a:custGeom>
              <a:avLst/>
              <a:gdLst/>
              <a:ahLst/>
              <a:cxnLst/>
              <a:rect l="l" t="t" r="r" b="b"/>
              <a:pathLst>
                <a:path w="204215" h="184038" extrusionOk="0">
                  <a:moveTo>
                    <a:pt x="127773" y="0"/>
                  </a:moveTo>
                  <a:cubicBezTo>
                    <a:pt x="115838" y="0"/>
                    <a:pt x="104035" y="4096"/>
                    <a:pt x="94139" y="11670"/>
                  </a:cubicBezTo>
                  <a:cubicBezTo>
                    <a:pt x="71799" y="28768"/>
                    <a:pt x="55542" y="52089"/>
                    <a:pt x="31096" y="66905"/>
                  </a:cubicBezTo>
                  <a:cubicBezTo>
                    <a:pt x="10686" y="79276"/>
                    <a:pt x="0" y="99258"/>
                    <a:pt x="6866" y="127499"/>
                  </a:cubicBezTo>
                  <a:cubicBezTo>
                    <a:pt x="13351" y="154179"/>
                    <a:pt x="34162" y="170340"/>
                    <a:pt x="57584" y="170340"/>
                  </a:cubicBezTo>
                  <a:cubicBezTo>
                    <a:pt x="58955" y="170340"/>
                    <a:pt x="60334" y="170284"/>
                    <a:pt x="61720" y="170172"/>
                  </a:cubicBezTo>
                  <a:cubicBezTo>
                    <a:pt x="66115" y="169818"/>
                    <a:pt x="70552" y="169618"/>
                    <a:pt x="74987" y="169618"/>
                  </a:cubicBezTo>
                  <a:cubicBezTo>
                    <a:pt x="91592" y="169618"/>
                    <a:pt x="108166" y="172420"/>
                    <a:pt x="122391" y="180407"/>
                  </a:cubicBezTo>
                  <a:cubicBezTo>
                    <a:pt x="126702" y="182827"/>
                    <a:pt x="131899" y="184038"/>
                    <a:pt x="137650" y="184038"/>
                  </a:cubicBezTo>
                  <a:cubicBezTo>
                    <a:pt x="153382" y="184038"/>
                    <a:pt x="173260" y="174983"/>
                    <a:pt x="190501" y="156881"/>
                  </a:cubicBezTo>
                  <a:cubicBezTo>
                    <a:pt x="204215" y="142485"/>
                    <a:pt x="202887" y="124179"/>
                    <a:pt x="198418" y="107062"/>
                  </a:cubicBezTo>
                  <a:cubicBezTo>
                    <a:pt x="195664" y="96511"/>
                    <a:pt x="193866" y="85702"/>
                    <a:pt x="191728" y="74983"/>
                  </a:cubicBezTo>
                  <a:cubicBezTo>
                    <a:pt x="190221" y="67429"/>
                    <a:pt x="188545" y="59919"/>
                    <a:pt x="186244" y="52574"/>
                  </a:cubicBezTo>
                  <a:cubicBezTo>
                    <a:pt x="179565" y="31252"/>
                    <a:pt x="166268" y="9678"/>
                    <a:pt x="143434" y="2426"/>
                  </a:cubicBezTo>
                  <a:cubicBezTo>
                    <a:pt x="138288" y="791"/>
                    <a:pt x="133018" y="0"/>
                    <a:pt x="127773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016;p63"/>
            <p:cNvSpPr/>
            <p:nvPr/>
          </p:nvSpPr>
          <p:spPr>
            <a:xfrm>
              <a:off x="1029100" y="5310750"/>
              <a:ext cx="5561350" cy="165750"/>
            </a:xfrm>
            <a:custGeom>
              <a:avLst/>
              <a:gdLst/>
              <a:ahLst/>
              <a:cxnLst/>
              <a:rect l="l" t="t" r="r" b="b"/>
              <a:pathLst>
                <a:path w="222454" h="6630" extrusionOk="0">
                  <a:moveTo>
                    <a:pt x="111226" y="1"/>
                  </a:moveTo>
                  <a:cubicBezTo>
                    <a:pt x="49798" y="1"/>
                    <a:pt x="0" y="1485"/>
                    <a:pt x="0" y="3315"/>
                  </a:cubicBezTo>
                  <a:cubicBezTo>
                    <a:pt x="0" y="5145"/>
                    <a:pt x="49798" y="6629"/>
                    <a:pt x="111226" y="6629"/>
                  </a:cubicBezTo>
                  <a:cubicBezTo>
                    <a:pt x="172655" y="6629"/>
                    <a:pt x="222453" y="5145"/>
                    <a:pt x="222453" y="3315"/>
                  </a:cubicBezTo>
                  <a:cubicBezTo>
                    <a:pt x="222453" y="1485"/>
                    <a:pt x="172655" y="1"/>
                    <a:pt x="111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017;p63"/>
            <p:cNvSpPr/>
            <p:nvPr/>
          </p:nvSpPr>
          <p:spPr>
            <a:xfrm>
              <a:off x="2571825" y="970075"/>
              <a:ext cx="2459525" cy="4432625"/>
            </a:xfrm>
            <a:custGeom>
              <a:avLst/>
              <a:gdLst/>
              <a:ahLst/>
              <a:cxnLst/>
              <a:rect l="l" t="t" r="r" b="b"/>
              <a:pathLst>
                <a:path w="98381" h="177305" extrusionOk="0">
                  <a:moveTo>
                    <a:pt x="4182" y="1"/>
                  </a:moveTo>
                  <a:cubicBezTo>
                    <a:pt x="1873" y="1"/>
                    <a:pt x="1" y="1873"/>
                    <a:pt x="1" y="4183"/>
                  </a:cubicBezTo>
                  <a:lnTo>
                    <a:pt x="1" y="172763"/>
                  </a:lnTo>
                  <a:cubicBezTo>
                    <a:pt x="1" y="175271"/>
                    <a:pt x="2034" y="177304"/>
                    <a:pt x="4542" y="177304"/>
                  </a:cubicBezTo>
                  <a:lnTo>
                    <a:pt x="93800" y="177304"/>
                  </a:lnTo>
                  <a:cubicBezTo>
                    <a:pt x="96330" y="177304"/>
                    <a:pt x="98380" y="175253"/>
                    <a:pt x="98380" y="172723"/>
                  </a:cubicBezTo>
                  <a:lnTo>
                    <a:pt x="98380" y="4607"/>
                  </a:lnTo>
                  <a:cubicBezTo>
                    <a:pt x="98380" y="2063"/>
                    <a:pt x="96318" y="1"/>
                    <a:pt x="93775" y="1"/>
                  </a:cubicBezTo>
                  <a:close/>
                </a:path>
              </a:pathLst>
            </a:custGeom>
            <a:solidFill>
              <a:srgbClr val="ACF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018;p63"/>
            <p:cNvSpPr/>
            <p:nvPr/>
          </p:nvSpPr>
          <p:spPr>
            <a:xfrm>
              <a:off x="2564500" y="962775"/>
              <a:ext cx="2474175" cy="4447250"/>
            </a:xfrm>
            <a:custGeom>
              <a:avLst/>
              <a:gdLst/>
              <a:ahLst/>
              <a:cxnLst/>
              <a:rect l="l" t="t" r="r" b="b"/>
              <a:pathLst>
                <a:path w="98967" h="177890" extrusionOk="0">
                  <a:moveTo>
                    <a:pt x="94720" y="586"/>
                  </a:moveTo>
                  <a:cubicBezTo>
                    <a:pt x="96739" y="586"/>
                    <a:pt x="98381" y="2228"/>
                    <a:pt x="98381" y="4246"/>
                  </a:cubicBezTo>
                  <a:lnTo>
                    <a:pt x="98381" y="173643"/>
                  </a:lnTo>
                  <a:cubicBezTo>
                    <a:pt x="98381" y="175662"/>
                    <a:pt x="96739" y="177304"/>
                    <a:pt x="94720" y="177304"/>
                  </a:cubicBezTo>
                  <a:lnTo>
                    <a:pt x="4247" y="177304"/>
                  </a:lnTo>
                  <a:cubicBezTo>
                    <a:pt x="2228" y="177304"/>
                    <a:pt x="586" y="175662"/>
                    <a:pt x="586" y="173643"/>
                  </a:cubicBezTo>
                  <a:lnTo>
                    <a:pt x="586" y="4246"/>
                  </a:lnTo>
                  <a:cubicBezTo>
                    <a:pt x="586" y="2228"/>
                    <a:pt x="2228" y="586"/>
                    <a:pt x="4247" y="586"/>
                  </a:cubicBezTo>
                  <a:close/>
                  <a:moveTo>
                    <a:pt x="4246" y="1"/>
                  </a:moveTo>
                  <a:cubicBezTo>
                    <a:pt x="1905" y="1"/>
                    <a:pt x="0" y="1905"/>
                    <a:pt x="0" y="4246"/>
                  </a:cubicBezTo>
                  <a:lnTo>
                    <a:pt x="0" y="173643"/>
                  </a:lnTo>
                  <a:cubicBezTo>
                    <a:pt x="0" y="175985"/>
                    <a:pt x="1905" y="177890"/>
                    <a:pt x="4247" y="177890"/>
                  </a:cubicBezTo>
                  <a:lnTo>
                    <a:pt x="94720" y="177890"/>
                  </a:lnTo>
                  <a:cubicBezTo>
                    <a:pt x="97062" y="177890"/>
                    <a:pt x="98966" y="175985"/>
                    <a:pt x="98966" y="173643"/>
                  </a:cubicBezTo>
                  <a:lnTo>
                    <a:pt x="98966" y="4246"/>
                  </a:lnTo>
                  <a:cubicBezTo>
                    <a:pt x="98966" y="1905"/>
                    <a:pt x="97061" y="1"/>
                    <a:pt x="9472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019;p63"/>
            <p:cNvSpPr/>
            <p:nvPr/>
          </p:nvSpPr>
          <p:spPr>
            <a:xfrm>
              <a:off x="3634025" y="1172050"/>
              <a:ext cx="369025" cy="62825"/>
            </a:xfrm>
            <a:custGeom>
              <a:avLst/>
              <a:gdLst/>
              <a:ahLst/>
              <a:cxnLst/>
              <a:rect l="l" t="t" r="r" b="b"/>
              <a:pathLst>
                <a:path w="14761" h="2513" extrusionOk="0">
                  <a:moveTo>
                    <a:pt x="1256" y="1"/>
                  </a:moveTo>
                  <a:cubicBezTo>
                    <a:pt x="562" y="1"/>
                    <a:pt x="0" y="563"/>
                    <a:pt x="0" y="1257"/>
                  </a:cubicBezTo>
                  <a:cubicBezTo>
                    <a:pt x="0" y="1951"/>
                    <a:pt x="562" y="2513"/>
                    <a:pt x="1256" y="2513"/>
                  </a:cubicBezTo>
                  <a:lnTo>
                    <a:pt x="13503" y="2513"/>
                  </a:lnTo>
                  <a:cubicBezTo>
                    <a:pt x="14197" y="2513"/>
                    <a:pt x="14760" y="1951"/>
                    <a:pt x="14760" y="1257"/>
                  </a:cubicBezTo>
                  <a:cubicBezTo>
                    <a:pt x="14760" y="563"/>
                    <a:pt x="14197" y="1"/>
                    <a:pt x="135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020;p63"/>
            <p:cNvSpPr/>
            <p:nvPr/>
          </p:nvSpPr>
          <p:spPr>
            <a:xfrm>
              <a:off x="2727250" y="1238500"/>
              <a:ext cx="2148675" cy="3767975"/>
            </a:xfrm>
            <a:custGeom>
              <a:avLst/>
              <a:gdLst/>
              <a:ahLst/>
              <a:cxnLst/>
              <a:rect l="l" t="t" r="r" b="b"/>
              <a:pathLst>
                <a:path w="85947" h="150719" extrusionOk="0">
                  <a:moveTo>
                    <a:pt x="0" y="0"/>
                  </a:moveTo>
                  <a:lnTo>
                    <a:pt x="0" y="150718"/>
                  </a:lnTo>
                  <a:lnTo>
                    <a:pt x="85946" y="150718"/>
                  </a:lnTo>
                  <a:lnTo>
                    <a:pt x="85946" y="0"/>
                  </a:lnTo>
                  <a:lnTo>
                    <a:pt x="66471" y="0"/>
                  </a:lnTo>
                  <a:lnTo>
                    <a:pt x="64400" y="1819"/>
                  </a:lnTo>
                  <a:cubicBezTo>
                    <a:pt x="63586" y="2535"/>
                    <a:pt x="62539" y="2929"/>
                    <a:pt x="61456" y="2929"/>
                  </a:cubicBezTo>
                  <a:lnTo>
                    <a:pt x="25512" y="2929"/>
                  </a:lnTo>
                  <a:cubicBezTo>
                    <a:pt x="24472" y="2929"/>
                    <a:pt x="23465" y="2566"/>
                    <a:pt x="22664" y="1901"/>
                  </a:cubicBezTo>
                  <a:lnTo>
                    <a:pt x="20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021;p63"/>
            <p:cNvSpPr/>
            <p:nvPr/>
          </p:nvSpPr>
          <p:spPr>
            <a:xfrm>
              <a:off x="2720350" y="1231600"/>
              <a:ext cx="2162475" cy="3781750"/>
            </a:xfrm>
            <a:custGeom>
              <a:avLst/>
              <a:gdLst/>
              <a:ahLst/>
              <a:cxnLst/>
              <a:rect l="l" t="t" r="r" b="b"/>
              <a:pathLst>
                <a:path w="86499" h="151270" extrusionOk="0">
                  <a:moveTo>
                    <a:pt x="85947" y="551"/>
                  </a:moveTo>
                  <a:lnTo>
                    <a:pt x="85947" y="150720"/>
                  </a:lnTo>
                  <a:lnTo>
                    <a:pt x="552" y="150720"/>
                  </a:lnTo>
                  <a:lnTo>
                    <a:pt x="552" y="551"/>
                  </a:lnTo>
                  <a:lnTo>
                    <a:pt x="20548" y="551"/>
                  </a:lnTo>
                  <a:lnTo>
                    <a:pt x="22764" y="2390"/>
                  </a:lnTo>
                  <a:cubicBezTo>
                    <a:pt x="23615" y="3094"/>
                    <a:pt x="24684" y="3480"/>
                    <a:pt x="25789" y="3481"/>
                  </a:cubicBezTo>
                  <a:lnTo>
                    <a:pt x="61732" y="3481"/>
                  </a:lnTo>
                  <a:cubicBezTo>
                    <a:pt x="62883" y="3481"/>
                    <a:pt x="63994" y="3062"/>
                    <a:pt x="64858" y="2303"/>
                  </a:cubicBezTo>
                  <a:lnTo>
                    <a:pt x="66851" y="551"/>
                  </a:lnTo>
                  <a:close/>
                  <a:moveTo>
                    <a:pt x="276" y="1"/>
                  </a:moveTo>
                  <a:cubicBezTo>
                    <a:pt x="124" y="1"/>
                    <a:pt x="1" y="124"/>
                    <a:pt x="2" y="276"/>
                  </a:cubicBezTo>
                  <a:lnTo>
                    <a:pt x="2" y="150996"/>
                  </a:lnTo>
                  <a:cubicBezTo>
                    <a:pt x="2" y="151147"/>
                    <a:pt x="124" y="151270"/>
                    <a:pt x="276" y="151270"/>
                  </a:cubicBezTo>
                  <a:lnTo>
                    <a:pt x="86222" y="151270"/>
                  </a:lnTo>
                  <a:cubicBezTo>
                    <a:pt x="86375" y="151270"/>
                    <a:pt x="86497" y="151147"/>
                    <a:pt x="86498" y="150996"/>
                  </a:cubicBezTo>
                  <a:lnTo>
                    <a:pt x="86498" y="276"/>
                  </a:lnTo>
                  <a:cubicBezTo>
                    <a:pt x="86497" y="124"/>
                    <a:pt x="86375" y="1"/>
                    <a:pt x="86222" y="1"/>
                  </a:cubicBezTo>
                  <a:lnTo>
                    <a:pt x="66748" y="1"/>
                  </a:lnTo>
                  <a:cubicBezTo>
                    <a:pt x="66681" y="1"/>
                    <a:pt x="66617" y="25"/>
                    <a:pt x="66567" y="70"/>
                  </a:cubicBezTo>
                  <a:lnTo>
                    <a:pt x="64495" y="1890"/>
                  </a:lnTo>
                  <a:cubicBezTo>
                    <a:pt x="63730" y="2561"/>
                    <a:pt x="62748" y="2931"/>
                    <a:pt x="61732" y="2931"/>
                  </a:cubicBezTo>
                  <a:lnTo>
                    <a:pt x="25788" y="2931"/>
                  </a:lnTo>
                  <a:cubicBezTo>
                    <a:pt x="24812" y="2930"/>
                    <a:pt x="23866" y="2589"/>
                    <a:pt x="23115" y="1965"/>
                  </a:cubicBezTo>
                  <a:lnTo>
                    <a:pt x="20823" y="64"/>
                  </a:lnTo>
                  <a:cubicBezTo>
                    <a:pt x="20774" y="23"/>
                    <a:pt x="20712" y="1"/>
                    <a:pt x="2064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022;p63"/>
            <p:cNvSpPr/>
            <p:nvPr/>
          </p:nvSpPr>
          <p:spPr>
            <a:xfrm>
              <a:off x="2824775" y="1417800"/>
              <a:ext cx="1960250" cy="3487125"/>
            </a:xfrm>
            <a:custGeom>
              <a:avLst/>
              <a:gdLst/>
              <a:ahLst/>
              <a:cxnLst/>
              <a:rect l="l" t="t" r="r" b="b"/>
              <a:pathLst>
                <a:path w="78410" h="139485" extrusionOk="0">
                  <a:moveTo>
                    <a:pt x="0" y="1"/>
                  </a:moveTo>
                  <a:lnTo>
                    <a:pt x="0" y="3942"/>
                  </a:lnTo>
                  <a:lnTo>
                    <a:pt x="0" y="135543"/>
                  </a:lnTo>
                  <a:lnTo>
                    <a:pt x="0" y="139484"/>
                  </a:lnTo>
                  <a:lnTo>
                    <a:pt x="78410" y="139484"/>
                  </a:lnTo>
                  <a:lnTo>
                    <a:pt x="78410" y="3942"/>
                  </a:lnTo>
                  <a:lnTo>
                    <a:pt x="30421" y="3942"/>
                  </a:lnTo>
                  <a:lnTo>
                    <a:pt x="292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023;p63"/>
            <p:cNvSpPr/>
            <p:nvPr/>
          </p:nvSpPr>
          <p:spPr>
            <a:xfrm>
              <a:off x="2893725" y="1693625"/>
              <a:ext cx="1822375" cy="3102925"/>
            </a:xfrm>
            <a:custGeom>
              <a:avLst/>
              <a:gdLst/>
              <a:ahLst/>
              <a:cxnLst/>
              <a:rect l="l" t="t" r="r" b="b"/>
              <a:pathLst>
                <a:path w="72895" h="124117" extrusionOk="0">
                  <a:moveTo>
                    <a:pt x="0" y="1"/>
                  </a:moveTo>
                  <a:lnTo>
                    <a:pt x="0" y="124117"/>
                  </a:lnTo>
                  <a:lnTo>
                    <a:pt x="72894" y="124117"/>
                  </a:lnTo>
                  <a:lnTo>
                    <a:pt x="72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024;p63"/>
            <p:cNvSpPr/>
            <p:nvPr/>
          </p:nvSpPr>
          <p:spPr>
            <a:xfrm>
              <a:off x="3768700" y="5073775"/>
              <a:ext cx="101525" cy="97675"/>
            </a:xfrm>
            <a:custGeom>
              <a:avLst/>
              <a:gdLst/>
              <a:ahLst/>
              <a:cxnLst/>
              <a:rect l="l" t="t" r="r" b="b"/>
              <a:pathLst>
                <a:path w="4061" h="3907" extrusionOk="0">
                  <a:moveTo>
                    <a:pt x="2109" y="0"/>
                  </a:moveTo>
                  <a:cubicBezTo>
                    <a:pt x="1600" y="0"/>
                    <a:pt x="1101" y="199"/>
                    <a:pt x="727" y="572"/>
                  </a:cubicBezTo>
                  <a:cubicBezTo>
                    <a:pt x="168" y="1131"/>
                    <a:pt x="1" y="1971"/>
                    <a:pt x="303" y="2701"/>
                  </a:cubicBezTo>
                  <a:cubicBezTo>
                    <a:pt x="605" y="3431"/>
                    <a:pt x="1318" y="3906"/>
                    <a:pt x="2108" y="3906"/>
                  </a:cubicBezTo>
                  <a:cubicBezTo>
                    <a:pt x="3186" y="3906"/>
                    <a:pt x="4061" y="3032"/>
                    <a:pt x="4061" y="1953"/>
                  </a:cubicBezTo>
                  <a:cubicBezTo>
                    <a:pt x="4061" y="1163"/>
                    <a:pt x="3584" y="451"/>
                    <a:pt x="2854" y="149"/>
                  </a:cubicBezTo>
                  <a:cubicBezTo>
                    <a:pt x="2613" y="49"/>
                    <a:pt x="2360" y="0"/>
                    <a:pt x="2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025;p63"/>
            <p:cNvSpPr/>
            <p:nvPr/>
          </p:nvSpPr>
          <p:spPr>
            <a:xfrm>
              <a:off x="3067975" y="2953475"/>
              <a:ext cx="1200175" cy="1707575"/>
            </a:xfrm>
            <a:custGeom>
              <a:avLst/>
              <a:gdLst/>
              <a:ahLst/>
              <a:cxnLst/>
              <a:rect l="l" t="t" r="r" b="b"/>
              <a:pathLst>
                <a:path w="48007" h="68303" extrusionOk="0">
                  <a:moveTo>
                    <a:pt x="24003" y="1"/>
                  </a:moveTo>
                  <a:cubicBezTo>
                    <a:pt x="17638" y="1"/>
                    <a:pt x="11532" y="3600"/>
                    <a:pt x="7031" y="10004"/>
                  </a:cubicBezTo>
                  <a:cubicBezTo>
                    <a:pt x="2529" y="16409"/>
                    <a:pt x="0" y="25095"/>
                    <a:pt x="0" y="34152"/>
                  </a:cubicBezTo>
                  <a:cubicBezTo>
                    <a:pt x="0" y="43210"/>
                    <a:pt x="2529" y="51895"/>
                    <a:pt x="7031" y="58300"/>
                  </a:cubicBezTo>
                  <a:cubicBezTo>
                    <a:pt x="11532" y="64705"/>
                    <a:pt x="17638" y="68303"/>
                    <a:pt x="24003" y="68303"/>
                  </a:cubicBezTo>
                  <a:cubicBezTo>
                    <a:pt x="30369" y="68303"/>
                    <a:pt x="36474" y="64705"/>
                    <a:pt x="40975" y="58300"/>
                  </a:cubicBezTo>
                  <a:cubicBezTo>
                    <a:pt x="45478" y="51895"/>
                    <a:pt x="48007" y="43210"/>
                    <a:pt x="48007" y="34152"/>
                  </a:cubicBezTo>
                  <a:cubicBezTo>
                    <a:pt x="48007" y="25095"/>
                    <a:pt x="45478" y="16409"/>
                    <a:pt x="40975" y="10004"/>
                  </a:cubicBezTo>
                  <a:cubicBezTo>
                    <a:pt x="36474" y="3600"/>
                    <a:pt x="30369" y="1"/>
                    <a:pt x="24003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26;p63"/>
            <p:cNvSpPr/>
            <p:nvPr/>
          </p:nvSpPr>
          <p:spPr>
            <a:xfrm>
              <a:off x="3067975" y="2953475"/>
              <a:ext cx="1200175" cy="1707575"/>
            </a:xfrm>
            <a:custGeom>
              <a:avLst/>
              <a:gdLst/>
              <a:ahLst/>
              <a:cxnLst/>
              <a:rect l="l" t="t" r="r" b="b"/>
              <a:pathLst>
                <a:path w="48007" h="68303" extrusionOk="0">
                  <a:moveTo>
                    <a:pt x="24003" y="1"/>
                  </a:moveTo>
                  <a:cubicBezTo>
                    <a:pt x="17638" y="1"/>
                    <a:pt x="11532" y="3600"/>
                    <a:pt x="7031" y="10004"/>
                  </a:cubicBezTo>
                  <a:cubicBezTo>
                    <a:pt x="2529" y="16409"/>
                    <a:pt x="0" y="25095"/>
                    <a:pt x="0" y="34152"/>
                  </a:cubicBezTo>
                  <a:cubicBezTo>
                    <a:pt x="0" y="43210"/>
                    <a:pt x="2529" y="51895"/>
                    <a:pt x="7031" y="58300"/>
                  </a:cubicBezTo>
                  <a:cubicBezTo>
                    <a:pt x="11532" y="64705"/>
                    <a:pt x="17638" y="68303"/>
                    <a:pt x="24003" y="68303"/>
                  </a:cubicBezTo>
                  <a:cubicBezTo>
                    <a:pt x="30369" y="68303"/>
                    <a:pt x="36474" y="64705"/>
                    <a:pt x="40975" y="58300"/>
                  </a:cubicBezTo>
                  <a:cubicBezTo>
                    <a:pt x="45478" y="51895"/>
                    <a:pt x="48007" y="43210"/>
                    <a:pt x="48007" y="34152"/>
                  </a:cubicBezTo>
                  <a:cubicBezTo>
                    <a:pt x="48007" y="25095"/>
                    <a:pt x="45478" y="16409"/>
                    <a:pt x="40975" y="10004"/>
                  </a:cubicBezTo>
                  <a:cubicBezTo>
                    <a:pt x="36474" y="3600"/>
                    <a:pt x="30369" y="1"/>
                    <a:pt x="24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27;p63"/>
            <p:cNvSpPr/>
            <p:nvPr/>
          </p:nvSpPr>
          <p:spPr>
            <a:xfrm>
              <a:off x="3052200" y="2788650"/>
              <a:ext cx="1357750" cy="1284775"/>
            </a:xfrm>
            <a:custGeom>
              <a:avLst/>
              <a:gdLst/>
              <a:ahLst/>
              <a:cxnLst/>
              <a:rect l="l" t="t" r="r" b="b"/>
              <a:pathLst>
                <a:path w="54310" h="51391" extrusionOk="0">
                  <a:moveTo>
                    <a:pt x="25132" y="1"/>
                  </a:moveTo>
                  <a:cubicBezTo>
                    <a:pt x="23584" y="1"/>
                    <a:pt x="7370" y="10172"/>
                    <a:pt x="4882" y="15522"/>
                  </a:cubicBezTo>
                  <a:cubicBezTo>
                    <a:pt x="2379" y="20903"/>
                    <a:pt x="0" y="31626"/>
                    <a:pt x="6656" y="41966"/>
                  </a:cubicBezTo>
                  <a:cubicBezTo>
                    <a:pt x="11800" y="49958"/>
                    <a:pt x="19262" y="51391"/>
                    <a:pt x="24748" y="51391"/>
                  </a:cubicBezTo>
                  <a:cubicBezTo>
                    <a:pt x="26168" y="51391"/>
                    <a:pt x="27456" y="51295"/>
                    <a:pt x="28538" y="51192"/>
                  </a:cubicBezTo>
                  <a:cubicBezTo>
                    <a:pt x="33795" y="50692"/>
                    <a:pt x="37315" y="48977"/>
                    <a:pt x="42664" y="44699"/>
                  </a:cubicBezTo>
                  <a:cubicBezTo>
                    <a:pt x="48012" y="40420"/>
                    <a:pt x="52884" y="34122"/>
                    <a:pt x="53597" y="29844"/>
                  </a:cubicBezTo>
                  <a:cubicBezTo>
                    <a:pt x="54310" y="25566"/>
                    <a:pt x="51695" y="23188"/>
                    <a:pt x="50032" y="22595"/>
                  </a:cubicBezTo>
                  <a:cubicBezTo>
                    <a:pt x="48368" y="22001"/>
                    <a:pt x="38742" y="22119"/>
                    <a:pt x="31731" y="14988"/>
                  </a:cubicBezTo>
                  <a:cubicBezTo>
                    <a:pt x="24719" y="7858"/>
                    <a:pt x="28037" y="2630"/>
                    <a:pt x="28037" y="2630"/>
                  </a:cubicBezTo>
                  <a:cubicBezTo>
                    <a:pt x="28037" y="2630"/>
                    <a:pt x="26535" y="126"/>
                    <a:pt x="25159" y="2"/>
                  </a:cubicBezTo>
                  <a:cubicBezTo>
                    <a:pt x="25150" y="1"/>
                    <a:pt x="25141" y="1"/>
                    <a:pt x="25132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28;p63"/>
            <p:cNvSpPr/>
            <p:nvPr/>
          </p:nvSpPr>
          <p:spPr>
            <a:xfrm>
              <a:off x="3060225" y="2781350"/>
              <a:ext cx="1357125" cy="1298675"/>
            </a:xfrm>
            <a:custGeom>
              <a:avLst/>
              <a:gdLst/>
              <a:ahLst/>
              <a:cxnLst/>
              <a:rect l="l" t="t" r="r" b="b"/>
              <a:pathLst>
                <a:path w="54285" h="51947" extrusionOk="0">
                  <a:moveTo>
                    <a:pt x="24811" y="585"/>
                  </a:moveTo>
                  <a:cubicBezTo>
                    <a:pt x="25751" y="670"/>
                    <a:pt x="26904" y="2190"/>
                    <a:pt x="27376" y="2929"/>
                  </a:cubicBezTo>
                  <a:cubicBezTo>
                    <a:pt x="27150" y="3357"/>
                    <a:pt x="26601" y="4595"/>
                    <a:pt x="26641" y="6434"/>
                  </a:cubicBezTo>
                  <a:cubicBezTo>
                    <a:pt x="26686" y="8493"/>
                    <a:pt x="27511" y="11735"/>
                    <a:pt x="31201" y="15486"/>
                  </a:cubicBezTo>
                  <a:cubicBezTo>
                    <a:pt x="36918" y="21299"/>
                    <a:pt x="44317" y="22348"/>
                    <a:pt x="47872" y="22851"/>
                  </a:cubicBezTo>
                  <a:cubicBezTo>
                    <a:pt x="48679" y="22966"/>
                    <a:pt x="49317" y="23056"/>
                    <a:pt x="49612" y="23161"/>
                  </a:cubicBezTo>
                  <a:cubicBezTo>
                    <a:pt x="51331" y="23776"/>
                    <a:pt x="53648" y="26127"/>
                    <a:pt x="52988" y="30087"/>
                  </a:cubicBezTo>
                  <a:cubicBezTo>
                    <a:pt x="52316" y="34107"/>
                    <a:pt x="47763" y="40278"/>
                    <a:pt x="42160" y="44761"/>
                  </a:cubicBezTo>
                  <a:cubicBezTo>
                    <a:pt x="36682" y="49145"/>
                    <a:pt x="33287" y="50707"/>
                    <a:pt x="28189" y="51192"/>
                  </a:cubicBezTo>
                  <a:cubicBezTo>
                    <a:pt x="27014" y="51305"/>
                    <a:pt x="25745" y="51386"/>
                    <a:pt x="24418" y="51386"/>
                  </a:cubicBezTo>
                  <a:cubicBezTo>
                    <a:pt x="18541" y="51386"/>
                    <a:pt x="11526" y="49782"/>
                    <a:pt x="6581" y="42099"/>
                  </a:cubicBezTo>
                  <a:cubicBezTo>
                    <a:pt x="622" y="32841"/>
                    <a:pt x="1769" y="22514"/>
                    <a:pt x="4827" y="15937"/>
                  </a:cubicBezTo>
                  <a:cubicBezTo>
                    <a:pt x="7350" y="10513"/>
                    <a:pt x="23538" y="585"/>
                    <a:pt x="24801" y="585"/>
                  </a:cubicBezTo>
                  <a:close/>
                  <a:moveTo>
                    <a:pt x="24828" y="0"/>
                  </a:moveTo>
                  <a:cubicBezTo>
                    <a:pt x="23027" y="0"/>
                    <a:pt x="6798" y="10313"/>
                    <a:pt x="4297" y="15689"/>
                  </a:cubicBezTo>
                  <a:cubicBezTo>
                    <a:pt x="1170" y="22408"/>
                    <a:pt x="0" y="32958"/>
                    <a:pt x="6088" y="42416"/>
                  </a:cubicBezTo>
                  <a:cubicBezTo>
                    <a:pt x="7670" y="44874"/>
                    <a:pt x="12222" y="51947"/>
                    <a:pt x="24758" y="51947"/>
                  </a:cubicBezTo>
                  <a:cubicBezTo>
                    <a:pt x="25857" y="51947"/>
                    <a:pt x="27019" y="51892"/>
                    <a:pt x="28244" y="51776"/>
                  </a:cubicBezTo>
                  <a:cubicBezTo>
                    <a:pt x="33410" y="51284"/>
                    <a:pt x="37013" y="49629"/>
                    <a:pt x="42527" y="45220"/>
                  </a:cubicBezTo>
                  <a:cubicBezTo>
                    <a:pt x="48231" y="40656"/>
                    <a:pt x="52873" y="34331"/>
                    <a:pt x="53565" y="30184"/>
                  </a:cubicBezTo>
                  <a:cubicBezTo>
                    <a:pt x="54284" y="25869"/>
                    <a:pt x="51713" y="23291"/>
                    <a:pt x="49809" y="22610"/>
                  </a:cubicBezTo>
                  <a:cubicBezTo>
                    <a:pt x="49458" y="22485"/>
                    <a:pt x="48827" y="22396"/>
                    <a:pt x="47954" y="22271"/>
                  </a:cubicBezTo>
                  <a:cubicBezTo>
                    <a:pt x="44462" y="21777"/>
                    <a:pt x="37195" y="20748"/>
                    <a:pt x="31619" y="15076"/>
                  </a:cubicBezTo>
                  <a:cubicBezTo>
                    <a:pt x="24869" y="8213"/>
                    <a:pt x="27932" y="3128"/>
                    <a:pt x="27964" y="3078"/>
                  </a:cubicBezTo>
                  <a:cubicBezTo>
                    <a:pt x="28022" y="2985"/>
                    <a:pt x="28024" y="2866"/>
                    <a:pt x="27968" y="2770"/>
                  </a:cubicBezTo>
                  <a:cubicBezTo>
                    <a:pt x="27806" y="2502"/>
                    <a:pt x="26346" y="136"/>
                    <a:pt x="24864" y="2"/>
                  </a:cubicBezTo>
                  <a:cubicBezTo>
                    <a:pt x="24852" y="0"/>
                    <a:pt x="24841" y="0"/>
                    <a:pt x="24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029;p63"/>
            <p:cNvSpPr/>
            <p:nvPr/>
          </p:nvSpPr>
          <p:spPr>
            <a:xfrm>
              <a:off x="3521575" y="2773025"/>
              <a:ext cx="841725" cy="937025"/>
            </a:xfrm>
            <a:custGeom>
              <a:avLst/>
              <a:gdLst/>
              <a:ahLst/>
              <a:cxnLst/>
              <a:rect l="l" t="t" r="r" b="b"/>
              <a:pathLst>
                <a:path w="33669" h="37481" extrusionOk="0">
                  <a:moveTo>
                    <a:pt x="11389" y="0"/>
                  </a:moveTo>
                  <a:lnTo>
                    <a:pt x="11389" y="0"/>
                  </a:lnTo>
                  <a:cubicBezTo>
                    <a:pt x="11389" y="0"/>
                    <a:pt x="7134" y="1628"/>
                    <a:pt x="4506" y="4507"/>
                  </a:cubicBezTo>
                  <a:cubicBezTo>
                    <a:pt x="1878" y="7385"/>
                    <a:pt x="250" y="11891"/>
                    <a:pt x="125" y="18524"/>
                  </a:cubicBezTo>
                  <a:cubicBezTo>
                    <a:pt x="0" y="25158"/>
                    <a:pt x="2128" y="32668"/>
                    <a:pt x="10388" y="35921"/>
                  </a:cubicBezTo>
                  <a:cubicBezTo>
                    <a:pt x="13235" y="37043"/>
                    <a:pt x="15978" y="37480"/>
                    <a:pt x="18447" y="37480"/>
                  </a:cubicBezTo>
                  <a:cubicBezTo>
                    <a:pt x="23144" y="37480"/>
                    <a:pt x="26853" y="35897"/>
                    <a:pt x="28411" y="34420"/>
                  </a:cubicBezTo>
                  <a:cubicBezTo>
                    <a:pt x="30789" y="32167"/>
                    <a:pt x="33668" y="25785"/>
                    <a:pt x="33668" y="25784"/>
                  </a:cubicBezTo>
                  <a:lnTo>
                    <a:pt x="33668" y="25784"/>
                  </a:lnTo>
                  <a:cubicBezTo>
                    <a:pt x="33668" y="25785"/>
                    <a:pt x="30552" y="26615"/>
                    <a:pt x="26632" y="26615"/>
                  </a:cubicBezTo>
                  <a:cubicBezTo>
                    <a:pt x="22501" y="26615"/>
                    <a:pt x="17479" y="25693"/>
                    <a:pt x="14268" y="21904"/>
                  </a:cubicBezTo>
                  <a:cubicBezTo>
                    <a:pt x="8010" y="14519"/>
                    <a:pt x="11389" y="0"/>
                    <a:pt x="11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030;p63"/>
            <p:cNvSpPr/>
            <p:nvPr/>
          </p:nvSpPr>
          <p:spPr>
            <a:xfrm>
              <a:off x="3512125" y="2765700"/>
              <a:ext cx="860075" cy="951250"/>
            </a:xfrm>
            <a:custGeom>
              <a:avLst/>
              <a:gdLst/>
              <a:ahLst/>
              <a:cxnLst/>
              <a:rect l="l" t="t" r="r" b="b"/>
              <a:pathLst>
                <a:path w="34403" h="38050" extrusionOk="0">
                  <a:moveTo>
                    <a:pt x="11367" y="779"/>
                  </a:moveTo>
                  <a:cubicBezTo>
                    <a:pt x="11132" y="1972"/>
                    <a:pt x="10615" y="4966"/>
                    <a:pt x="10567" y="8472"/>
                  </a:cubicBezTo>
                  <a:cubicBezTo>
                    <a:pt x="10510" y="12676"/>
                    <a:pt x="11131" y="18502"/>
                    <a:pt x="14423" y="22386"/>
                  </a:cubicBezTo>
                  <a:cubicBezTo>
                    <a:pt x="17038" y="25472"/>
                    <a:pt x="21281" y="27136"/>
                    <a:pt x="26689" y="27199"/>
                  </a:cubicBezTo>
                  <a:cubicBezTo>
                    <a:pt x="26795" y="27200"/>
                    <a:pt x="26901" y="27200"/>
                    <a:pt x="27006" y="27200"/>
                  </a:cubicBezTo>
                  <a:cubicBezTo>
                    <a:pt x="29910" y="27200"/>
                    <a:pt x="32427" y="26738"/>
                    <a:pt x="33526" y="26500"/>
                  </a:cubicBezTo>
                  <a:lnTo>
                    <a:pt x="33526" y="26500"/>
                  </a:lnTo>
                  <a:cubicBezTo>
                    <a:pt x="32775" y="28082"/>
                    <a:pt x="30496" y="32692"/>
                    <a:pt x="28588" y="34500"/>
                  </a:cubicBezTo>
                  <a:cubicBezTo>
                    <a:pt x="26958" y="36044"/>
                    <a:pt x="23317" y="37473"/>
                    <a:pt x="18847" y="37473"/>
                  </a:cubicBezTo>
                  <a:cubicBezTo>
                    <a:pt x="16376" y="37473"/>
                    <a:pt x="13652" y="37036"/>
                    <a:pt x="10874" y="35942"/>
                  </a:cubicBezTo>
                  <a:cubicBezTo>
                    <a:pt x="2341" y="32581"/>
                    <a:pt x="684" y="24777"/>
                    <a:pt x="796" y="18823"/>
                  </a:cubicBezTo>
                  <a:cubicBezTo>
                    <a:pt x="913" y="12650"/>
                    <a:pt x="2361" y="7998"/>
                    <a:pt x="5101" y="4996"/>
                  </a:cubicBezTo>
                  <a:cubicBezTo>
                    <a:pt x="7123" y="2782"/>
                    <a:pt x="10173" y="1303"/>
                    <a:pt x="11367" y="779"/>
                  </a:cubicBezTo>
                  <a:close/>
                  <a:moveTo>
                    <a:pt x="11768" y="0"/>
                  </a:moveTo>
                  <a:cubicBezTo>
                    <a:pt x="11732" y="0"/>
                    <a:pt x="11697" y="7"/>
                    <a:pt x="11663" y="20"/>
                  </a:cubicBezTo>
                  <a:cubicBezTo>
                    <a:pt x="11487" y="88"/>
                    <a:pt x="7313" y="1705"/>
                    <a:pt x="4667" y="4602"/>
                  </a:cubicBezTo>
                  <a:cubicBezTo>
                    <a:pt x="1830" y="7711"/>
                    <a:pt x="330" y="12492"/>
                    <a:pt x="211" y="18812"/>
                  </a:cubicBezTo>
                  <a:cubicBezTo>
                    <a:pt x="1" y="29935"/>
                    <a:pt x="5776" y="34563"/>
                    <a:pt x="10660" y="36486"/>
                  </a:cubicBezTo>
                  <a:cubicBezTo>
                    <a:pt x="13494" y="37603"/>
                    <a:pt x="16279" y="38050"/>
                    <a:pt x="18815" y="38050"/>
                  </a:cubicBezTo>
                  <a:cubicBezTo>
                    <a:pt x="23471" y="38050"/>
                    <a:pt x="27282" y="36545"/>
                    <a:pt x="28991" y="34925"/>
                  </a:cubicBezTo>
                  <a:cubicBezTo>
                    <a:pt x="31383" y="32659"/>
                    <a:pt x="34195" y="26460"/>
                    <a:pt x="34314" y="26197"/>
                  </a:cubicBezTo>
                  <a:cubicBezTo>
                    <a:pt x="34403" y="25997"/>
                    <a:pt x="34251" y="25783"/>
                    <a:pt x="34048" y="25783"/>
                  </a:cubicBezTo>
                  <a:cubicBezTo>
                    <a:pt x="34023" y="25783"/>
                    <a:pt x="33997" y="25786"/>
                    <a:pt x="33970" y="25793"/>
                  </a:cubicBezTo>
                  <a:cubicBezTo>
                    <a:pt x="33908" y="25810"/>
                    <a:pt x="30852" y="26602"/>
                    <a:pt x="27028" y="26602"/>
                  </a:cubicBezTo>
                  <a:cubicBezTo>
                    <a:pt x="22951" y="26602"/>
                    <a:pt x="18001" y="25702"/>
                    <a:pt x="14871" y="22007"/>
                  </a:cubicBezTo>
                  <a:cubicBezTo>
                    <a:pt x="8781" y="14821"/>
                    <a:pt x="12020" y="504"/>
                    <a:pt x="12053" y="360"/>
                  </a:cubicBezTo>
                  <a:cubicBezTo>
                    <a:pt x="12077" y="254"/>
                    <a:pt x="12042" y="143"/>
                    <a:pt x="11960" y="73"/>
                  </a:cubicBezTo>
                  <a:cubicBezTo>
                    <a:pt x="11906" y="25"/>
                    <a:pt x="11837" y="0"/>
                    <a:pt x="11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031;p63"/>
            <p:cNvSpPr/>
            <p:nvPr/>
          </p:nvSpPr>
          <p:spPr>
            <a:xfrm>
              <a:off x="3643425" y="1155050"/>
              <a:ext cx="2081200" cy="2431225"/>
            </a:xfrm>
            <a:custGeom>
              <a:avLst/>
              <a:gdLst/>
              <a:ahLst/>
              <a:cxnLst/>
              <a:rect l="l" t="t" r="r" b="b"/>
              <a:pathLst>
                <a:path w="83248" h="97249" extrusionOk="0">
                  <a:moveTo>
                    <a:pt x="30073" y="0"/>
                  </a:moveTo>
                  <a:cubicBezTo>
                    <a:pt x="29131" y="0"/>
                    <a:pt x="28244" y="546"/>
                    <a:pt x="27915" y="1296"/>
                  </a:cubicBezTo>
                  <a:cubicBezTo>
                    <a:pt x="27090" y="3184"/>
                    <a:pt x="22252" y="9674"/>
                    <a:pt x="20835" y="11443"/>
                  </a:cubicBezTo>
                  <a:cubicBezTo>
                    <a:pt x="19420" y="13213"/>
                    <a:pt x="16470" y="18050"/>
                    <a:pt x="16470" y="18050"/>
                  </a:cubicBezTo>
                  <a:lnTo>
                    <a:pt x="13192" y="29409"/>
                  </a:lnTo>
                  <a:cubicBezTo>
                    <a:pt x="13192" y="29409"/>
                    <a:pt x="12480" y="32797"/>
                    <a:pt x="8380" y="45631"/>
                  </a:cubicBezTo>
                  <a:cubicBezTo>
                    <a:pt x="4280" y="58467"/>
                    <a:pt x="6062" y="64349"/>
                    <a:pt x="6062" y="64349"/>
                  </a:cubicBezTo>
                  <a:cubicBezTo>
                    <a:pt x="6062" y="64349"/>
                    <a:pt x="6046" y="64341"/>
                    <a:pt x="6013" y="64341"/>
                  </a:cubicBezTo>
                  <a:cubicBezTo>
                    <a:pt x="5779" y="64341"/>
                    <a:pt x="4687" y="64753"/>
                    <a:pt x="2496" y="71479"/>
                  </a:cubicBezTo>
                  <a:cubicBezTo>
                    <a:pt x="1" y="79145"/>
                    <a:pt x="1070" y="88949"/>
                    <a:pt x="5526" y="93583"/>
                  </a:cubicBezTo>
                  <a:cubicBezTo>
                    <a:pt x="8004" y="96160"/>
                    <a:pt x="10921" y="97249"/>
                    <a:pt x="14157" y="97249"/>
                  </a:cubicBezTo>
                  <a:cubicBezTo>
                    <a:pt x="16743" y="97249"/>
                    <a:pt x="19531" y="96553"/>
                    <a:pt x="22461" y="95366"/>
                  </a:cubicBezTo>
                  <a:cubicBezTo>
                    <a:pt x="29056" y="92692"/>
                    <a:pt x="32087" y="86810"/>
                    <a:pt x="32087" y="86810"/>
                  </a:cubicBezTo>
                  <a:cubicBezTo>
                    <a:pt x="32087" y="86810"/>
                    <a:pt x="39040" y="85027"/>
                    <a:pt x="44208" y="81106"/>
                  </a:cubicBezTo>
                  <a:cubicBezTo>
                    <a:pt x="49167" y="77344"/>
                    <a:pt x="52977" y="73418"/>
                    <a:pt x="59886" y="73418"/>
                  </a:cubicBezTo>
                  <a:cubicBezTo>
                    <a:pt x="60181" y="73418"/>
                    <a:pt x="60481" y="73426"/>
                    <a:pt x="60787" y="73440"/>
                  </a:cubicBezTo>
                  <a:cubicBezTo>
                    <a:pt x="68122" y="73790"/>
                    <a:pt x="76483" y="77902"/>
                    <a:pt x="79502" y="77902"/>
                  </a:cubicBezTo>
                  <a:cubicBezTo>
                    <a:pt x="79564" y="77902"/>
                    <a:pt x="79625" y="77900"/>
                    <a:pt x="79683" y="77897"/>
                  </a:cubicBezTo>
                  <a:cubicBezTo>
                    <a:pt x="82535" y="77719"/>
                    <a:pt x="83247" y="74154"/>
                    <a:pt x="80039" y="69340"/>
                  </a:cubicBezTo>
                  <a:cubicBezTo>
                    <a:pt x="76830" y="64527"/>
                    <a:pt x="69165" y="63101"/>
                    <a:pt x="63104" y="61140"/>
                  </a:cubicBezTo>
                  <a:cubicBezTo>
                    <a:pt x="57044" y="59179"/>
                    <a:pt x="53478" y="55258"/>
                    <a:pt x="55083" y="45631"/>
                  </a:cubicBezTo>
                  <a:cubicBezTo>
                    <a:pt x="56687" y="36006"/>
                    <a:pt x="65065" y="20319"/>
                    <a:pt x="64887" y="17467"/>
                  </a:cubicBezTo>
                  <a:cubicBezTo>
                    <a:pt x="64777" y="15712"/>
                    <a:pt x="53863" y="15104"/>
                    <a:pt x="44862" y="15104"/>
                  </a:cubicBezTo>
                  <a:cubicBezTo>
                    <a:pt x="39239" y="15104"/>
                    <a:pt x="34363" y="15341"/>
                    <a:pt x="33335" y="15684"/>
                  </a:cubicBezTo>
                  <a:cubicBezTo>
                    <a:pt x="30661" y="16575"/>
                    <a:pt x="30126" y="16397"/>
                    <a:pt x="27631" y="19606"/>
                  </a:cubicBezTo>
                  <a:cubicBezTo>
                    <a:pt x="25135" y="22814"/>
                    <a:pt x="23887" y="25132"/>
                    <a:pt x="23887" y="25132"/>
                  </a:cubicBezTo>
                  <a:lnTo>
                    <a:pt x="26984" y="18628"/>
                  </a:lnTo>
                  <a:lnTo>
                    <a:pt x="27207" y="18640"/>
                  </a:lnTo>
                  <a:cubicBezTo>
                    <a:pt x="27207" y="18640"/>
                    <a:pt x="27444" y="17815"/>
                    <a:pt x="28623" y="16282"/>
                  </a:cubicBezTo>
                  <a:cubicBezTo>
                    <a:pt x="29803" y="14747"/>
                    <a:pt x="32872" y="11089"/>
                    <a:pt x="32990" y="4954"/>
                  </a:cubicBezTo>
                  <a:cubicBezTo>
                    <a:pt x="33061" y="1255"/>
                    <a:pt x="31503" y="0"/>
                    <a:pt x="300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032;p63"/>
            <p:cNvSpPr/>
            <p:nvPr/>
          </p:nvSpPr>
          <p:spPr>
            <a:xfrm>
              <a:off x="3633450" y="1147700"/>
              <a:ext cx="2083350" cy="2445725"/>
            </a:xfrm>
            <a:custGeom>
              <a:avLst/>
              <a:gdLst/>
              <a:ahLst/>
              <a:cxnLst/>
              <a:rect l="l" t="t" r="r" b="b"/>
              <a:pathLst>
                <a:path w="83334" h="97829" extrusionOk="0">
                  <a:moveTo>
                    <a:pt x="30473" y="588"/>
                  </a:moveTo>
                  <a:cubicBezTo>
                    <a:pt x="30623" y="588"/>
                    <a:pt x="30773" y="604"/>
                    <a:pt x="30921" y="636"/>
                  </a:cubicBezTo>
                  <a:cubicBezTo>
                    <a:pt x="31599" y="783"/>
                    <a:pt x="33166" y="1531"/>
                    <a:pt x="33094" y="5242"/>
                  </a:cubicBezTo>
                  <a:cubicBezTo>
                    <a:pt x="32984" y="10995"/>
                    <a:pt x="30271" y="14488"/>
                    <a:pt x="28967" y="16167"/>
                  </a:cubicBezTo>
                  <a:lnTo>
                    <a:pt x="28790" y="16397"/>
                  </a:lnTo>
                  <a:cubicBezTo>
                    <a:pt x="27928" y="17518"/>
                    <a:pt x="27553" y="18278"/>
                    <a:pt x="27406" y="18631"/>
                  </a:cubicBezTo>
                  <a:lnTo>
                    <a:pt x="27399" y="18631"/>
                  </a:lnTo>
                  <a:cubicBezTo>
                    <a:pt x="27392" y="18631"/>
                    <a:pt x="27386" y="18631"/>
                    <a:pt x="27380" y="18631"/>
                  </a:cubicBezTo>
                  <a:cubicBezTo>
                    <a:pt x="27268" y="18631"/>
                    <a:pt x="27166" y="18696"/>
                    <a:pt x="27119" y="18798"/>
                  </a:cubicBezTo>
                  <a:lnTo>
                    <a:pt x="24022" y="25300"/>
                  </a:lnTo>
                  <a:cubicBezTo>
                    <a:pt x="23952" y="25443"/>
                    <a:pt x="24011" y="25617"/>
                    <a:pt x="24153" y="25689"/>
                  </a:cubicBezTo>
                  <a:cubicBezTo>
                    <a:pt x="24195" y="25710"/>
                    <a:pt x="24240" y="25721"/>
                    <a:pt x="24285" y="25721"/>
                  </a:cubicBezTo>
                  <a:cubicBezTo>
                    <a:pt x="24390" y="25721"/>
                    <a:pt x="24492" y="25664"/>
                    <a:pt x="24544" y="25564"/>
                  </a:cubicBezTo>
                  <a:cubicBezTo>
                    <a:pt x="24556" y="25542"/>
                    <a:pt x="25811" y="23229"/>
                    <a:pt x="28261" y="20080"/>
                  </a:cubicBezTo>
                  <a:cubicBezTo>
                    <a:pt x="30387" y="17344"/>
                    <a:pt x="31023" y="17144"/>
                    <a:pt x="32911" y="16550"/>
                  </a:cubicBezTo>
                  <a:cubicBezTo>
                    <a:pt x="33189" y="16463"/>
                    <a:pt x="33491" y="16368"/>
                    <a:pt x="33827" y="16256"/>
                  </a:cubicBezTo>
                  <a:cubicBezTo>
                    <a:pt x="34865" y="15910"/>
                    <a:pt x="39575" y="15686"/>
                    <a:pt x="45038" y="15686"/>
                  </a:cubicBezTo>
                  <a:cubicBezTo>
                    <a:pt x="53099" y="15686"/>
                    <a:pt x="62797" y="16174"/>
                    <a:pt x="64741" y="17484"/>
                  </a:cubicBezTo>
                  <a:cubicBezTo>
                    <a:pt x="64898" y="17591"/>
                    <a:pt x="64988" y="17696"/>
                    <a:pt x="64994" y="17779"/>
                  </a:cubicBezTo>
                  <a:cubicBezTo>
                    <a:pt x="65066" y="18936"/>
                    <a:pt x="63518" y="22638"/>
                    <a:pt x="61726" y="26924"/>
                  </a:cubicBezTo>
                  <a:cubicBezTo>
                    <a:pt x="59226" y="32907"/>
                    <a:pt x="56114" y="40351"/>
                    <a:pt x="55193" y="45878"/>
                  </a:cubicBezTo>
                  <a:cubicBezTo>
                    <a:pt x="53346" y="56959"/>
                    <a:pt x="58616" y="60161"/>
                    <a:pt x="63413" y="61713"/>
                  </a:cubicBezTo>
                  <a:cubicBezTo>
                    <a:pt x="64486" y="62060"/>
                    <a:pt x="65584" y="62383"/>
                    <a:pt x="66746" y="62725"/>
                  </a:cubicBezTo>
                  <a:cubicBezTo>
                    <a:pt x="72087" y="64296"/>
                    <a:pt x="77611" y="65922"/>
                    <a:pt x="80194" y="69796"/>
                  </a:cubicBezTo>
                  <a:cubicBezTo>
                    <a:pt x="82057" y="72592"/>
                    <a:pt x="82715" y="75180"/>
                    <a:pt x="81952" y="76719"/>
                  </a:cubicBezTo>
                  <a:cubicBezTo>
                    <a:pt x="81597" y="77436"/>
                    <a:pt x="80944" y="77843"/>
                    <a:pt x="80063" y="77899"/>
                  </a:cubicBezTo>
                  <a:cubicBezTo>
                    <a:pt x="80009" y="77902"/>
                    <a:pt x="79952" y="77904"/>
                    <a:pt x="79893" y="77904"/>
                  </a:cubicBezTo>
                  <a:cubicBezTo>
                    <a:pt x="78706" y="77904"/>
                    <a:pt x="76524" y="77197"/>
                    <a:pt x="74023" y="76388"/>
                  </a:cubicBezTo>
                  <a:cubicBezTo>
                    <a:pt x="70256" y="75168"/>
                    <a:pt x="65567" y="73650"/>
                    <a:pt x="61201" y="73443"/>
                  </a:cubicBezTo>
                  <a:cubicBezTo>
                    <a:pt x="60889" y="73428"/>
                    <a:pt x="60584" y="73421"/>
                    <a:pt x="60285" y="73421"/>
                  </a:cubicBezTo>
                  <a:cubicBezTo>
                    <a:pt x="54257" y="73421"/>
                    <a:pt x="50488" y="76405"/>
                    <a:pt x="46506" y="79550"/>
                  </a:cubicBezTo>
                  <a:cubicBezTo>
                    <a:pt x="45830" y="80083"/>
                    <a:pt x="45143" y="80627"/>
                    <a:pt x="44431" y="81166"/>
                  </a:cubicBezTo>
                  <a:cubicBezTo>
                    <a:pt x="39370" y="85005"/>
                    <a:pt x="32482" y="86802"/>
                    <a:pt x="32413" y="86820"/>
                  </a:cubicBezTo>
                  <a:cubicBezTo>
                    <a:pt x="32332" y="86841"/>
                    <a:pt x="32264" y="86895"/>
                    <a:pt x="32226" y="86970"/>
                  </a:cubicBezTo>
                  <a:cubicBezTo>
                    <a:pt x="32196" y="87029"/>
                    <a:pt x="29171" y="92785"/>
                    <a:pt x="22750" y="95390"/>
                  </a:cubicBezTo>
                  <a:cubicBezTo>
                    <a:pt x="19714" y="96620"/>
                    <a:pt x="16997" y="97237"/>
                    <a:pt x="14574" y="97237"/>
                  </a:cubicBezTo>
                  <a:cubicBezTo>
                    <a:pt x="11215" y="97237"/>
                    <a:pt x="8423" y="96051"/>
                    <a:pt x="6137" y="93674"/>
                  </a:cubicBezTo>
                  <a:cubicBezTo>
                    <a:pt x="1921" y="89290"/>
                    <a:pt x="619" y="79710"/>
                    <a:pt x="3174" y="71864"/>
                  </a:cubicBezTo>
                  <a:cubicBezTo>
                    <a:pt x="5240" y="65518"/>
                    <a:pt x="6274" y="64975"/>
                    <a:pt x="6407" y="64931"/>
                  </a:cubicBezTo>
                  <a:cubicBezTo>
                    <a:pt x="6424" y="64934"/>
                    <a:pt x="6442" y="64936"/>
                    <a:pt x="6459" y="64936"/>
                  </a:cubicBezTo>
                  <a:cubicBezTo>
                    <a:pt x="6528" y="64936"/>
                    <a:pt x="6596" y="64912"/>
                    <a:pt x="6649" y="64866"/>
                  </a:cubicBezTo>
                  <a:cubicBezTo>
                    <a:pt x="6739" y="64791"/>
                    <a:pt x="6774" y="64670"/>
                    <a:pt x="6741" y="64558"/>
                  </a:cubicBezTo>
                  <a:cubicBezTo>
                    <a:pt x="6723" y="64500"/>
                    <a:pt x="5031" y="58617"/>
                    <a:pt x="9056" y="46014"/>
                  </a:cubicBezTo>
                  <a:cubicBezTo>
                    <a:pt x="13114" y="33312"/>
                    <a:pt x="13870" y="29799"/>
                    <a:pt x="13872" y="29784"/>
                  </a:cubicBezTo>
                  <a:lnTo>
                    <a:pt x="17139" y="18464"/>
                  </a:lnTo>
                  <a:cubicBezTo>
                    <a:pt x="17403" y="18033"/>
                    <a:pt x="20136" y="13579"/>
                    <a:pt x="21463" y="11920"/>
                  </a:cubicBezTo>
                  <a:cubicBezTo>
                    <a:pt x="22966" y="10040"/>
                    <a:pt x="27751" y="3608"/>
                    <a:pt x="28582" y="1707"/>
                  </a:cubicBezTo>
                  <a:cubicBezTo>
                    <a:pt x="28876" y="1035"/>
                    <a:pt x="29666" y="588"/>
                    <a:pt x="30473" y="588"/>
                  </a:cubicBezTo>
                  <a:close/>
                  <a:moveTo>
                    <a:pt x="30467" y="1"/>
                  </a:moveTo>
                  <a:cubicBezTo>
                    <a:pt x="29433" y="1"/>
                    <a:pt x="28436" y="581"/>
                    <a:pt x="28046" y="1472"/>
                  </a:cubicBezTo>
                  <a:cubicBezTo>
                    <a:pt x="27249" y="3296"/>
                    <a:pt x="22451" y="9748"/>
                    <a:pt x="21006" y="11555"/>
                  </a:cubicBezTo>
                  <a:cubicBezTo>
                    <a:pt x="19594" y="13319"/>
                    <a:pt x="16740" y="17994"/>
                    <a:pt x="16619" y="18193"/>
                  </a:cubicBezTo>
                  <a:cubicBezTo>
                    <a:pt x="16605" y="18216"/>
                    <a:pt x="16595" y="18239"/>
                    <a:pt x="16588" y="18264"/>
                  </a:cubicBezTo>
                  <a:lnTo>
                    <a:pt x="13304" y="29644"/>
                  </a:lnTo>
                  <a:cubicBezTo>
                    <a:pt x="13298" y="29678"/>
                    <a:pt x="12542" y="33180"/>
                    <a:pt x="8499" y="45837"/>
                  </a:cubicBezTo>
                  <a:cubicBezTo>
                    <a:pt x="4880" y="57167"/>
                    <a:pt x="5799" y="63068"/>
                    <a:pt x="6104" y="64428"/>
                  </a:cubicBezTo>
                  <a:cubicBezTo>
                    <a:pt x="5213" y="64903"/>
                    <a:pt x="4010" y="67405"/>
                    <a:pt x="2618" y="71683"/>
                  </a:cubicBezTo>
                  <a:cubicBezTo>
                    <a:pt x="1" y="79716"/>
                    <a:pt x="1362" y="89554"/>
                    <a:pt x="5714" y="94081"/>
                  </a:cubicBezTo>
                  <a:cubicBezTo>
                    <a:pt x="8120" y="96582"/>
                    <a:pt x="11044" y="97829"/>
                    <a:pt x="14554" y="97829"/>
                  </a:cubicBezTo>
                  <a:cubicBezTo>
                    <a:pt x="17055" y="97829"/>
                    <a:pt x="19853" y="97195"/>
                    <a:pt x="22969" y="95932"/>
                  </a:cubicBezTo>
                  <a:cubicBezTo>
                    <a:pt x="29075" y="93457"/>
                    <a:pt x="32209" y="88202"/>
                    <a:pt x="32682" y="87354"/>
                  </a:cubicBezTo>
                  <a:cubicBezTo>
                    <a:pt x="33647" y="87090"/>
                    <a:pt x="40006" y="85259"/>
                    <a:pt x="44784" y="81633"/>
                  </a:cubicBezTo>
                  <a:cubicBezTo>
                    <a:pt x="45499" y="81091"/>
                    <a:pt x="46190" y="80546"/>
                    <a:pt x="46869" y="80010"/>
                  </a:cubicBezTo>
                  <a:cubicBezTo>
                    <a:pt x="50934" y="76800"/>
                    <a:pt x="54470" y="74006"/>
                    <a:pt x="60276" y="74006"/>
                  </a:cubicBezTo>
                  <a:cubicBezTo>
                    <a:pt x="60569" y="74006"/>
                    <a:pt x="60867" y="74013"/>
                    <a:pt x="61172" y="74028"/>
                  </a:cubicBezTo>
                  <a:cubicBezTo>
                    <a:pt x="65460" y="74231"/>
                    <a:pt x="70107" y="75735"/>
                    <a:pt x="73842" y="76944"/>
                  </a:cubicBezTo>
                  <a:cubicBezTo>
                    <a:pt x="76496" y="77803"/>
                    <a:pt x="78617" y="78489"/>
                    <a:pt x="79904" y="78489"/>
                  </a:cubicBezTo>
                  <a:cubicBezTo>
                    <a:pt x="79971" y="78489"/>
                    <a:pt x="80036" y="78487"/>
                    <a:pt x="80098" y="78483"/>
                  </a:cubicBezTo>
                  <a:cubicBezTo>
                    <a:pt x="81185" y="78415"/>
                    <a:pt x="82029" y="77881"/>
                    <a:pt x="82476" y="76979"/>
                  </a:cubicBezTo>
                  <a:cubicBezTo>
                    <a:pt x="83334" y="75250"/>
                    <a:pt x="82663" y="72443"/>
                    <a:pt x="80681" y="69472"/>
                  </a:cubicBezTo>
                  <a:cubicBezTo>
                    <a:pt x="77981" y="65420"/>
                    <a:pt x="72353" y="63764"/>
                    <a:pt x="66911" y="62163"/>
                  </a:cubicBezTo>
                  <a:cubicBezTo>
                    <a:pt x="65753" y="61822"/>
                    <a:pt x="64658" y="61500"/>
                    <a:pt x="63593" y="61155"/>
                  </a:cubicBezTo>
                  <a:cubicBezTo>
                    <a:pt x="56707" y="58928"/>
                    <a:pt x="54367" y="54388"/>
                    <a:pt x="55770" y="45973"/>
                  </a:cubicBezTo>
                  <a:cubicBezTo>
                    <a:pt x="56680" y="40514"/>
                    <a:pt x="59777" y="33104"/>
                    <a:pt x="62266" y="27150"/>
                  </a:cubicBezTo>
                  <a:cubicBezTo>
                    <a:pt x="64161" y="22618"/>
                    <a:pt x="65658" y="19036"/>
                    <a:pt x="65577" y="17742"/>
                  </a:cubicBezTo>
                  <a:cubicBezTo>
                    <a:pt x="65561" y="17466"/>
                    <a:pt x="65388" y="17216"/>
                    <a:pt x="65066" y="16999"/>
                  </a:cubicBezTo>
                  <a:cubicBezTo>
                    <a:pt x="63002" y="15607"/>
                    <a:pt x="53280" y="15093"/>
                    <a:pt x="45148" y="15093"/>
                  </a:cubicBezTo>
                  <a:cubicBezTo>
                    <a:pt x="39569" y="15093"/>
                    <a:pt x="34738" y="15335"/>
                    <a:pt x="33641" y="15700"/>
                  </a:cubicBezTo>
                  <a:cubicBezTo>
                    <a:pt x="33307" y="15811"/>
                    <a:pt x="33009" y="15906"/>
                    <a:pt x="32734" y="15992"/>
                  </a:cubicBezTo>
                  <a:cubicBezTo>
                    <a:pt x="30772" y="16610"/>
                    <a:pt x="30037" y="16841"/>
                    <a:pt x="27798" y="19720"/>
                  </a:cubicBezTo>
                  <a:cubicBezTo>
                    <a:pt x="27321" y="20333"/>
                    <a:pt x="26888" y="20917"/>
                    <a:pt x="26499" y="21459"/>
                  </a:cubicBezTo>
                  <a:lnTo>
                    <a:pt x="27562" y="19227"/>
                  </a:lnTo>
                  <a:lnTo>
                    <a:pt x="27590" y="19228"/>
                  </a:lnTo>
                  <a:cubicBezTo>
                    <a:pt x="27595" y="19228"/>
                    <a:pt x="27599" y="19228"/>
                    <a:pt x="27604" y="19228"/>
                  </a:cubicBezTo>
                  <a:cubicBezTo>
                    <a:pt x="27734" y="19228"/>
                    <a:pt x="27849" y="19143"/>
                    <a:pt x="27888" y="19018"/>
                  </a:cubicBezTo>
                  <a:cubicBezTo>
                    <a:pt x="27890" y="19009"/>
                    <a:pt x="28134" y="18209"/>
                    <a:pt x="29254" y="16753"/>
                  </a:cubicBezTo>
                  <a:lnTo>
                    <a:pt x="29431" y="16527"/>
                  </a:lnTo>
                  <a:cubicBezTo>
                    <a:pt x="30773" y="14798"/>
                    <a:pt x="33566" y="11200"/>
                    <a:pt x="33681" y="5253"/>
                  </a:cubicBezTo>
                  <a:cubicBezTo>
                    <a:pt x="33761" y="1108"/>
                    <a:pt x="31865" y="243"/>
                    <a:pt x="31046" y="63"/>
                  </a:cubicBezTo>
                  <a:cubicBezTo>
                    <a:pt x="30854" y="21"/>
                    <a:pt x="30660" y="1"/>
                    <a:pt x="30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033;p63"/>
            <p:cNvSpPr/>
            <p:nvPr/>
          </p:nvSpPr>
          <p:spPr>
            <a:xfrm>
              <a:off x="5398975" y="2988325"/>
              <a:ext cx="256575" cy="113275"/>
            </a:xfrm>
            <a:custGeom>
              <a:avLst/>
              <a:gdLst/>
              <a:ahLst/>
              <a:cxnLst/>
              <a:rect l="l" t="t" r="r" b="b"/>
              <a:pathLst>
                <a:path w="10263" h="4531" extrusionOk="0">
                  <a:moveTo>
                    <a:pt x="2245" y="1"/>
                  </a:moveTo>
                  <a:cubicBezTo>
                    <a:pt x="687" y="1"/>
                    <a:pt x="1" y="775"/>
                    <a:pt x="1" y="1401"/>
                  </a:cubicBezTo>
                  <a:cubicBezTo>
                    <a:pt x="1" y="2401"/>
                    <a:pt x="9262" y="4530"/>
                    <a:pt x="9887" y="4530"/>
                  </a:cubicBezTo>
                  <a:cubicBezTo>
                    <a:pt x="9887" y="4530"/>
                    <a:pt x="10263" y="3028"/>
                    <a:pt x="6008" y="1026"/>
                  </a:cubicBezTo>
                  <a:cubicBezTo>
                    <a:pt x="4417" y="277"/>
                    <a:pt x="3176" y="1"/>
                    <a:pt x="2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034;p63"/>
            <p:cNvSpPr/>
            <p:nvPr/>
          </p:nvSpPr>
          <p:spPr>
            <a:xfrm>
              <a:off x="5391650" y="2980900"/>
              <a:ext cx="269350" cy="128000"/>
            </a:xfrm>
            <a:custGeom>
              <a:avLst/>
              <a:gdLst/>
              <a:ahLst/>
              <a:cxnLst/>
              <a:rect l="l" t="t" r="r" b="b"/>
              <a:pathLst>
                <a:path w="10774" h="5120" extrusionOk="0">
                  <a:moveTo>
                    <a:pt x="2547" y="590"/>
                  </a:moveTo>
                  <a:cubicBezTo>
                    <a:pt x="3367" y="590"/>
                    <a:pt x="4541" y="818"/>
                    <a:pt x="6176" y="1588"/>
                  </a:cubicBezTo>
                  <a:cubicBezTo>
                    <a:pt x="9026" y="2930"/>
                    <a:pt x="9697" y="4003"/>
                    <a:pt x="9851" y="4487"/>
                  </a:cubicBezTo>
                  <a:cubicBezTo>
                    <a:pt x="9089" y="4352"/>
                    <a:pt x="7206" y="3932"/>
                    <a:pt x="5290" y="3413"/>
                  </a:cubicBezTo>
                  <a:cubicBezTo>
                    <a:pt x="984" y="2246"/>
                    <a:pt x="608" y="1715"/>
                    <a:pt x="586" y="1698"/>
                  </a:cubicBezTo>
                  <a:cubicBezTo>
                    <a:pt x="586" y="1424"/>
                    <a:pt x="778" y="1138"/>
                    <a:pt x="1097" y="935"/>
                  </a:cubicBezTo>
                  <a:cubicBezTo>
                    <a:pt x="1326" y="791"/>
                    <a:pt x="1781" y="590"/>
                    <a:pt x="2547" y="590"/>
                  </a:cubicBezTo>
                  <a:close/>
                  <a:moveTo>
                    <a:pt x="2543" y="1"/>
                  </a:moveTo>
                  <a:cubicBezTo>
                    <a:pt x="1678" y="1"/>
                    <a:pt x="1118" y="228"/>
                    <a:pt x="784" y="441"/>
                  </a:cubicBezTo>
                  <a:cubicBezTo>
                    <a:pt x="294" y="752"/>
                    <a:pt x="0" y="1222"/>
                    <a:pt x="0" y="1698"/>
                  </a:cubicBezTo>
                  <a:cubicBezTo>
                    <a:pt x="0" y="3138"/>
                    <a:pt x="10079" y="5120"/>
                    <a:pt x="10181" y="5120"/>
                  </a:cubicBezTo>
                  <a:cubicBezTo>
                    <a:pt x="10182" y="5120"/>
                    <a:pt x="10183" y="5120"/>
                    <a:pt x="10184" y="5120"/>
                  </a:cubicBezTo>
                  <a:cubicBezTo>
                    <a:pt x="10317" y="5120"/>
                    <a:pt x="10433" y="5028"/>
                    <a:pt x="10466" y="4898"/>
                  </a:cubicBezTo>
                  <a:cubicBezTo>
                    <a:pt x="10509" y="4721"/>
                    <a:pt x="10774" y="3104"/>
                    <a:pt x="6426" y="1058"/>
                  </a:cubicBezTo>
                  <a:cubicBezTo>
                    <a:pt x="4724" y="257"/>
                    <a:pt x="3462" y="1"/>
                    <a:pt x="2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035;p63"/>
            <p:cNvSpPr/>
            <p:nvPr/>
          </p:nvSpPr>
          <p:spPr>
            <a:xfrm>
              <a:off x="4370800" y="1379225"/>
              <a:ext cx="359900" cy="212375"/>
            </a:xfrm>
            <a:custGeom>
              <a:avLst/>
              <a:gdLst/>
              <a:ahLst/>
              <a:cxnLst/>
              <a:rect l="l" t="t" r="r" b="b"/>
              <a:pathLst>
                <a:path w="14396" h="8495" extrusionOk="0">
                  <a:moveTo>
                    <a:pt x="11594" y="1"/>
                  </a:moveTo>
                  <a:cubicBezTo>
                    <a:pt x="11334" y="1"/>
                    <a:pt x="11049" y="74"/>
                    <a:pt x="10738" y="235"/>
                  </a:cubicBezTo>
                  <a:lnTo>
                    <a:pt x="0" y="8495"/>
                  </a:lnTo>
                  <a:lnTo>
                    <a:pt x="14396" y="8495"/>
                  </a:lnTo>
                  <a:cubicBezTo>
                    <a:pt x="14396" y="8495"/>
                    <a:pt x="14396" y="1"/>
                    <a:pt x="115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036;p63"/>
            <p:cNvSpPr/>
            <p:nvPr/>
          </p:nvSpPr>
          <p:spPr>
            <a:xfrm>
              <a:off x="4360775" y="1371875"/>
              <a:ext cx="377225" cy="227025"/>
            </a:xfrm>
            <a:custGeom>
              <a:avLst/>
              <a:gdLst/>
              <a:ahLst/>
              <a:cxnLst/>
              <a:rect l="l" t="t" r="r" b="b"/>
              <a:pathLst>
                <a:path w="15089" h="9081" extrusionOk="0">
                  <a:moveTo>
                    <a:pt x="11994" y="588"/>
                  </a:moveTo>
                  <a:cubicBezTo>
                    <a:pt x="12190" y="588"/>
                    <a:pt x="12372" y="640"/>
                    <a:pt x="12542" y="744"/>
                  </a:cubicBezTo>
                  <a:cubicBezTo>
                    <a:pt x="14073" y="1676"/>
                    <a:pt x="14467" y="6402"/>
                    <a:pt x="14501" y="8495"/>
                  </a:cubicBezTo>
                  <a:lnTo>
                    <a:pt x="1262" y="8495"/>
                  </a:lnTo>
                  <a:lnTo>
                    <a:pt x="11296" y="778"/>
                  </a:lnTo>
                  <a:cubicBezTo>
                    <a:pt x="11547" y="651"/>
                    <a:pt x="11779" y="588"/>
                    <a:pt x="11994" y="588"/>
                  </a:cubicBezTo>
                  <a:close/>
                  <a:moveTo>
                    <a:pt x="11996" y="0"/>
                  </a:moveTo>
                  <a:cubicBezTo>
                    <a:pt x="11682" y="0"/>
                    <a:pt x="11351" y="90"/>
                    <a:pt x="11004" y="269"/>
                  </a:cubicBezTo>
                  <a:cubicBezTo>
                    <a:pt x="10989" y="276"/>
                    <a:pt x="10974" y="285"/>
                    <a:pt x="10960" y="296"/>
                  </a:cubicBezTo>
                  <a:lnTo>
                    <a:pt x="222" y="8556"/>
                  </a:lnTo>
                  <a:cubicBezTo>
                    <a:pt x="0" y="8726"/>
                    <a:pt x="120" y="9081"/>
                    <a:pt x="400" y="9081"/>
                  </a:cubicBezTo>
                  <a:lnTo>
                    <a:pt x="14797" y="9081"/>
                  </a:lnTo>
                  <a:cubicBezTo>
                    <a:pt x="14797" y="9081"/>
                    <a:pt x="14798" y="9081"/>
                    <a:pt x="14799" y="9081"/>
                  </a:cubicBezTo>
                  <a:cubicBezTo>
                    <a:pt x="14959" y="9081"/>
                    <a:pt x="15089" y="8950"/>
                    <a:pt x="15089" y="8789"/>
                  </a:cubicBezTo>
                  <a:cubicBezTo>
                    <a:pt x="15089" y="8495"/>
                    <a:pt x="15063" y="1594"/>
                    <a:pt x="12847" y="244"/>
                  </a:cubicBezTo>
                  <a:cubicBezTo>
                    <a:pt x="12580" y="81"/>
                    <a:pt x="12296" y="0"/>
                    <a:pt x="119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037;p63"/>
            <p:cNvSpPr/>
            <p:nvPr/>
          </p:nvSpPr>
          <p:spPr>
            <a:xfrm>
              <a:off x="4292850" y="2768775"/>
              <a:ext cx="157150" cy="113325"/>
            </a:xfrm>
            <a:custGeom>
              <a:avLst/>
              <a:gdLst/>
              <a:ahLst/>
              <a:cxnLst/>
              <a:rect l="l" t="t" r="r" b="b"/>
              <a:pathLst>
                <a:path w="6286" h="4533" extrusionOk="0">
                  <a:moveTo>
                    <a:pt x="5952" y="0"/>
                  </a:moveTo>
                  <a:cubicBezTo>
                    <a:pt x="5911" y="0"/>
                    <a:pt x="5870" y="9"/>
                    <a:pt x="5830" y="27"/>
                  </a:cubicBezTo>
                  <a:cubicBezTo>
                    <a:pt x="3533" y="1011"/>
                    <a:pt x="1627" y="2365"/>
                    <a:pt x="166" y="4047"/>
                  </a:cubicBezTo>
                  <a:cubicBezTo>
                    <a:pt x="0" y="4237"/>
                    <a:pt x="136" y="4532"/>
                    <a:pt x="387" y="4532"/>
                  </a:cubicBezTo>
                  <a:cubicBezTo>
                    <a:pt x="473" y="4532"/>
                    <a:pt x="553" y="4496"/>
                    <a:pt x="609" y="4431"/>
                  </a:cubicBezTo>
                  <a:cubicBezTo>
                    <a:pt x="2010" y="2815"/>
                    <a:pt x="3845" y="1515"/>
                    <a:pt x="6061" y="565"/>
                  </a:cubicBezTo>
                  <a:cubicBezTo>
                    <a:pt x="6214" y="503"/>
                    <a:pt x="6286" y="329"/>
                    <a:pt x="6221" y="178"/>
                  </a:cubicBezTo>
                  <a:cubicBezTo>
                    <a:pt x="6173" y="67"/>
                    <a:pt x="6065" y="0"/>
                    <a:pt x="59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038;p63"/>
            <p:cNvSpPr/>
            <p:nvPr/>
          </p:nvSpPr>
          <p:spPr>
            <a:xfrm>
              <a:off x="4245575" y="2913000"/>
              <a:ext cx="32625" cy="48850"/>
            </a:xfrm>
            <a:custGeom>
              <a:avLst/>
              <a:gdLst/>
              <a:ahLst/>
              <a:cxnLst/>
              <a:rect l="l" t="t" r="r" b="b"/>
              <a:pathLst>
                <a:path w="1305" h="1954" extrusionOk="0">
                  <a:moveTo>
                    <a:pt x="970" y="1"/>
                  </a:moveTo>
                  <a:cubicBezTo>
                    <a:pt x="869" y="1"/>
                    <a:pt x="771" y="54"/>
                    <a:pt x="717" y="148"/>
                  </a:cubicBezTo>
                  <a:cubicBezTo>
                    <a:pt x="229" y="988"/>
                    <a:pt x="55" y="1551"/>
                    <a:pt x="48" y="1576"/>
                  </a:cubicBezTo>
                  <a:cubicBezTo>
                    <a:pt x="0" y="1730"/>
                    <a:pt x="87" y="1893"/>
                    <a:pt x="243" y="1941"/>
                  </a:cubicBezTo>
                  <a:cubicBezTo>
                    <a:pt x="270" y="1949"/>
                    <a:pt x="299" y="1953"/>
                    <a:pt x="328" y="1953"/>
                  </a:cubicBezTo>
                  <a:cubicBezTo>
                    <a:pt x="457" y="1953"/>
                    <a:pt x="570" y="1870"/>
                    <a:pt x="608" y="1747"/>
                  </a:cubicBezTo>
                  <a:cubicBezTo>
                    <a:pt x="609" y="1741"/>
                    <a:pt x="774" y="1218"/>
                    <a:pt x="1224" y="440"/>
                  </a:cubicBezTo>
                  <a:cubicBezTo>
                    <a:pt x="1305" y="300"/>
                    <a:pt x="1257" y="121"/>
                    <a:pt x="1116" y="40"/>
                  </a:cubicBezTo>
                  <a:cubicBezTo>
                    <a:pt x="1070" y="13"/>
                    <a:pt x="1020" y="1"/>
                    <a:pt x="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039;p63"/>
            <p:cNvSpPr/>
            <p:nvPr/>
          </p:nvSpPr>
          <p:spPr>
            <a:xfrm>
              <a:off x="4098475" y="3185000"/>
              <a:ext cx="58325" cy="55600"/>
            </a:xfrm>
            <a:custGeom>
              <a:avLst/>
              <a:gdLst/>
              <a:ahLst/>
              <a:cxnLst/>
              <a:rect l="l" t="t" r="r" b="b"/>
              <a:pathLst>
                <a:path w="2333" h="2224" extrusionOk="0">
                  <a:moveTo>
                    <a:pt x="328" y="1"/>
                  </a:moveTo>
                  <a:cubicBezTo>
                    <a:pt x="261" y="1"/>
                    <a:pt x="194" y="23"/>
                    <a:pt x="140" y="70"/>
                  </a:cubicBezTo>
                  <a:cubicBezTo>
                    <a:pt x="17" y="174"/>
                    <a:pt x="1" y="360"/>
                    <a:pt x="105" y="483"/>
                  </a:cubicBezTo>
                  <a:cubicBezTo>
                    <a:pt x="610" y="1078"/>
                    <a:pt x="1157" y="1634"/>
                    <a:pt x="1741" y="2150"/>
                  </a:cubicBezTo>
                  <a:cubicBezTo>
                    <a:pt x="1794" y="2197"/>
                    <a:pt x="1863" y="2223"/>
                    <a:pt x="1934" y="2223"/>
                  </a:cubicBezTo>
                  <a:cubicBezTo>
                    <a:pt x="1935" y="2223"/>
                    <a:pt x="1935" y="2223"/>
                    <a:pt x="1936" y="2223"/>
                  </a:cubicBezTo>
                  <a:cubicBezTo>
                    <a:pt x="2206" y="2223"/>
                    <a:pt x="2333" y="1887"/>
                    <a:pt x="2128" y="1710"/>
                  </a:cubicBezTo>
                  <a:cubicBezTo>
                    <a:pt x="1564" y="1213"/>
                    <a:pt x="1038" y="677"/>
                    <a:pt x="552" y="104"/>
                  </a:cubicBezTo>
                  <a:cubicBezTo>
                    <a:pt x="494" y="36"/>
                    <a:pt x="411" y="1"/>
                    <a:pt x="3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040;p63"/>
            <p:cNvSpPr/>
            <p:nvPr/>
          </p:nvSpPr>
          <p:spPr>
            <a:xfrm>
              <a:off x="4198225" y="3268875"/>
              <a:ext cx="255275" cy="66550"/>
            </a:xfrm>
            <a:custGeom>
              <a:avLst/>
              <a:gdLst/>
              <a:ahLst/>
              <a:cxnLst/>
              <a:rect l="l" t="t" r="r" b="b"/>
              <a:pathLst>
                <a:path w="10211" h="2662" extrusionOk="0">
                  <a:moveTo>
                    <a:pt x="337" y="0"/>
                  </a:moveTo>
                  <a:cubicBezTo>
                    <a:pt x="236" y="0"/>
                    <a:pt x="137" y="53"/>
                    <a:pt x="83" y="147"/>
                  </a:cubicBezTo>
                  <a:cubicBezTo>
                    <a:pt x="1" y="288"/>
                    <a:pt x="51" y="469"/>
                    <a:pt x="194" y="549"/>
                  </a:cubicBezTo>
                  <a:cubicBezTo>
                    <a:pt x="3280" y="2329"/>
                    <a:pt x="6336" y="2662"/>
                    <a:pt x="8184" y="2662"/>
                  </a:cubicBezTo>
                  <a:cubicBezTo>
                    <a:pt x="9216" y="2662"/>
                    <a:pt x="9872" y="2557"/>
                    <a:pt x="9943" y="2545"/>
                  </a:cubicBezTo>
                  <a:cubicBezTo>
                    <a:pt x="10103" y="2518"/>
                    <a:pt x="10211" y="2368"/>
                    <a:pt x="10184" y="2208"/>
                  </a:cubicBezTo>
                  <a:cubicBezTo>
                    <a:pt x="10160" y="2065"/>
                    <a:pt x="10036" y="1963"/>
                    <a:pt x="9896" y="1963"/>
                  </a:cubicBezTo>
                  <a:cubicBezTo>
                    <a:pt x="9880" y="1963"/>
                    <a:pt x="9864" y="1964"/>
                    <a:pt x="9848" y="1967"/>
                  </a:cubicBezTo>
                  <a:cubicBezTo>
                    <a:pt x="9831" y="1970"/>
                    <a:pt x="9220" y="2066"/>
                    <a:pt x="8229" y="2066"/>
                  </a:cubicBezTo>
                  <a:cubicBezTo>
                    <a:pt x="6453" y="2066"/>
                    <a:pt x="3458" y="1756"/>
                    <a:pt x="487" y="42"/>
                  </a:cubicBezTo>
                  <a:cubicBezTo>
                    <a:pt x="440" y="14"/>
                    <a:pt x="388" y="0"/>
                    <a:pt x="3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041;p63"/>
            <p:cNvSpPr/>
            <p:nvPr/>
          </p:nvSpPr>
          <p:spPr>
            <a:xfrm>
              <a:off x="3758625" y="1573875"/>
              <a:ext cx="2028525" cy="1486775"/>
            </a:xfrm>
            <a:custGeom>
              <a:avLst/>
              <a:gdLst/>
              <a:ahLst/>
              <a:cxnLst/>
              <a:rect l="l" t="t" r="r" b="b"/>
              <a:pathLst>
                <a:path w="81141" h="59471" extrusionOk="0">
                  <a:moveTo>
                    <a:pt x="13524" y="1"/>
                  </a:moveTo>
                  <a:cubicBezTo>
                    <a:pt x="6055" y="1"/>
                    <a:pt x="1" y="5782"/>
                    <a:pt x="1" y="12914"/>
                  </a:cubicBezTo>
                  <a:lnTo>
                    <a:pt x="1" y="38402"/>
                  </a:lnTo>
                  <a:cubicBezTo>
                    <a:pt x="1" y="44603"/>
                    <a:pt x="4578" y="49781"/>
                    <a:pt x="10682" y="51026"/>
                  </a:cubicBezTo>
                  <a:lnTo>
                    <a:pt x="7829" y="59471"/>
                  </a:lnTo>
                  <a:lnTo>
                    <a:pt x="21055" y="51315"/>
                  </a:lnTo>
                  <a:lnTo>
                    <a:pt x="67617" y="51315"/>
                  </a:lnTo>
                  <a:cubicBezTo>
                    <a:pt x="75086" y="51315"/>
                    <a:pt x="81140" y="45533"/>
                    <a:pt x="81140" y="38402"/>
                  </a:cubicBezTo>
                  <a:lnTo>
                    <a:pt x="81140" y="12914"/>
                  </a:lnTo>
                  <a:cubicBezTo>
                    <a:pt x="81140" y="5782"/>
                    <a:pt x="75086" y="1"/>
                    <a:pt x="67617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042;p63"/>
            <p:cNvSpPr/>
            <p:nvPr/>
          </p:nvSpPr>
          <p:spPr>
            <a:xfrm>
              <a:off x="3743950" y="1559225"/>
              <a:ext cx="2057850" cy="1535225"/>
            </a:xfrm>
            <a:custGeom>
              <a:avLst/>
              <a:gdLst/>
              <a:ahLst/>
              <a:cxnLst/>
              <a:rect l="l" t="t" r="r" b="b"/>
              <a:pathLst>
                <a:path w="82314" h="61409" extrusionOk="0">
                  <a:moveTo>
                    <a:pt x="68204" y="1172"/>
                  </a:moveTo>
                  <a:cubicBezTo>
                    <a:pt x="75338" y="1172"/>
                    <a:pt x="81142" y="6702"/>
                    <a:pt x="81142" y="13500"/>
                  </a:cubicBezTo>
                  <a:lnTo>
                    <a:pt x="81142" y="38988"/>
                  </a:lnTo>
                  <a:cubicBezTo>
                    <a:pt x="81142" y="45784"/>
                    <a:pt x="75337" y="51314"/>
                    <a:pt x="68204" y="51314"/>
                  </a:cubicBezTo>
                  <a:lnTo>
                    <a:pt x="21475" y="51314"/>
                  </a:lnTo>
                  <a:lnTo>
                    <a:pt x="9492" y="58705"/>
                  </a:lnTo>
                  <a:lnTo>
                    <a:pt x="9492" y="58705"/>
                  </a:lnTo>
                  <a:lnTo>
                    <a:pt x="12036" y="51172"/>
                  </a:lnTo>
                  <a:lnTo>
                    <a:pt x="11386" y="51039"/>
                  </a:lnTo>
                  <a:cubicBezTo>
                    <a:pt x="5469" y="49830"/>
                    <a:pt x="1173" y="44761"/>
                    <a:pt x="1173" y="38988"/>
                  </a:cubicBezTo>
                  <a:lnTo>
                    <a:pt x="1173" y="13500"/>
                  </a:lnTo>
                  <a:cubicBezTo>
                    <a:pt x="1173" y="6702"/>
                    <a:pt x="6976" y="1172"/>
                    <a:pt x="14111" y="1172"/>
                  </a:cubicBezTo>
                  <a:close/>
                  <a:moveTo>
                    <a:pt x="14111" y="0"/>
                  </a:moveTo>
                  <a:cubicBezTo>
                    <a:pt x="6331" y="0"/>
                    <a:pt x="1" y="6057"/>
                    <a:pt x="1" y="13500"/>
                  </a:cubicBezTo>
                  <a:lnTo>
                    <a:pt x="1" y="38988"/>
                  </a:lnTo>
                  <a:cubicBezTo>
                    <a:pt x="1" y="45103"/>
                    <a:pt x="4381" y="50493"/>
                    <a:pt x="10506" y="52040"/>
                  </a:cubicBezTo>
                  <a:lnTo>
                    <a:pt x="7341" y="61409"/>
                  </a:lnTo>
                  <a:lnTo>
                    <a:pt x="7341" y="61409"/>
                  </a:lnTo>
                  <a:lnTo>
                    <a:pt x="21808" y="52488"/>
                  </a:lnTo>
                  <a:lnTo>
                    <a:pt x="68204" y="52488"/>
                  </a:lnTo>
                  <a:cubicBezTo>
                    <a:pt x="75984" y="52488"/>
                    <a:pt x="82314" y="46431"/>
                    <a:pt x="82314" y="38988"/>
                  </a:cubicBezTo>
                  <a:lnTo>
                    <a:pt x="82314" y="13500"/>
                  </a:lnTo>
                  <a:cubicBezTo>
                    <a:pt x="82314" y="6056"/>
                    <a:pt x="75984" y="0"/>
                    <a:pt x="68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043;p63"/>
            <p:cNvSpPr/>
            <p:nvPr/>
          </p:nvSpPr>
          <p:spPr>
            <a:xfrm>
              <a:off x="3963675" y="1987825"/>
              <a:ext cx="1550575" cy="30275"/>
            </a:xfrm>
            <a:custGeom>
              <a:avLst/>
              <a:gdLst/>
              <a:ahLst/>
              <a:cxnLst/>
              <a:rect l="l" t="t" r="r" b="b"/>
              <a:pathLst>
                <a:path w="62023" h="1211" extrusionOk="0">
                  <a:moveTo>
                    <a:pt x="606" y="1"/>
                  </a:moveTo>
                  <a:cubicBezTo>
                    <a:pt x="272" y="1"/>
                    <a:pt x="1" y="272"/>
                    <a:pt x="1" y="606"/>
                  </a:cubicBezTo>
                  <a:cubicBezTo>
                    <a:pt x="1" y="939"/>
                    <a:pt x="272" y="1211"/>
                    <a:pt x="606" y="1211"/>
                  </a:cubicBezTo>
                  <a:lnTo>
                    <a:pt x="61418" y="1211"/>
                  </a:lnTo>
                  <a:cubicBezTo>
                    <a:pt x="61753" y="1211"/>
                    <a:pt x="62023" y="939"/>
                    <a:pt x="62023" y="606"/>
                  </a:cubicBezTo>
                  <a:cubicBezTo>
                    <a:pt x="62023" y="272"/>
                    <a:pt x="61753" y="1"/>
                    <a:pt x="6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044;p63"/>
            <p:cNvSpPr/>
            <p:nvPr/>
          </p:nvSpPr>
          <p:spPr>
            <a:xfrm>
              <a:off x="3963675" y="2144325"/>
              <a:ext cx="1550575" cy="30275"/>
            </a:xfrm>
            <a:custGeom>
              <a:avLst/>
              <a:gdLst/>
              <a:ahLst/>
              <a:cxnLst/>
              <a:rect l="l" t="t" r="r" b="b"/>
              <a:pathLst>
                <a:path w="62023" h="1211" extrusionOk="0">
                  <a:moveTo>
                    <a:pt x="606" y="0"/>
                  </a:moveTo>
                  <a:cubicBezTo>
                    <a:pt x="272" y="0"/>
                    <a:pt x="1" y="270"/>
                    <a:pt x="1" y="605"/>
                  </a:cubicBezTo>
                  <a:cubicBezTo>
                    <a:pt x="1" y="939"/>
                    <a:pt x="272" y="1210"/>
                    <a:pt x="606" y="1210"/>
                  </a:cubicBezTo>
                  <a:lnTo>
                    <a:pt x="61418" y="1210"/>
                  </a:lnTo>
                  <a:cubicBezTo>
                    <a:pt x="61753" y="1210"/>
                    <a:pt x="62023" y="939"/>
                    <a:pt x="62023" y="605"/>
                  </a:cubicBezTo>
                  <a:cubicBezTo>
                    <a:pt x="62023" y="270"/>
                    <a:pt x="61753" y="0"/>
                    <a:pt x="61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045;p63"/>
            <p:cNvSpPr/>
            <p:nvPr/>
          </p:nvSpPr>
          <p:spPr>
            <a:xfrm>
              <a:off x="3963675" y="2300800"/>
              <a:ext cx="1550575" cy="30275"/>
            </a:xfrm>
            <a:custGeom>
              <a:avLst/>
              <a:gdLst/>
              <a:ahLst/>
              <a:cxnLst/>
              <a:rect l="l" t="t" r="r" b="b"/>
              <a:pathLst>
                <a:path w="62023" h="1211" extrusionOk="0">
                  <a:moveTo>
                    <a:pt x="606" y="0"/>
                  </a:moveTo>
                  <a:cubicBezTo>
                    <a:pt x="272" y="0"/>
                    <a:pt x="1" y="270"/>
                    <a:pt x="1" y="605"/>
                  </a:cubicBezTo>
                  <a:cubicBezTo>
                    <a:pt x="1" y="939"/>
                    <a:pt x="272" y="1210"/>
                    <a:pt x="606" y="1210"/>
                  </a:cubicBezTo>
                  <a:lnTo>
                    <a:pt x="61418" y="1210"/>
                  </a:lnTo>
                  <a:cubicBezTo>
                    <a:pt x="61753" y="1210"/>
                    <a:pt x="62023" y="939"/>
                    <a:pt x="62023" y="605"/>
                  </a:cubicBezTo>
                  <a:cubicBezTo>
                    <a:pt x="62023" y="270"/>
                    <a:pt x="61753" y="0"/>
                    <a:pt x="61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046;p63"/>
            <p:cNvSpPr/>
            <p:nvPr/>
          </p:nvSpPr>
          <p:spPr>
            <a:xfrm>
              <a:off x="3963675" y="2457275"/>
              <a:ext cx="1550575" cy="30275"/>
            </a:xfrm>
            <a:custGeom>
              <a:avLst/>
              <a:gdLst/>
              <a:ahLst/>
              <a:cxnLst/>
              <a:rect l="l" t="t" r="r" b="b"/>
              <a:pathLst>
                <a:path w="62023" h="1211" extrusionOk="0">
                  <a:moveTo>
                    <a:pt x="606" y="0"/>
                  </a:moveTo>
                  <a:cubicBezTo>
                    <a:pt x="272" y="0"/>
                    <a:pt x="1" y="270"/>
                    <a:pt x="1" y="605"/>
                  </a:cubicBezTo>
                  <a:cubicBezTo>
                    <a:pt x="1" y="939"/>
                    <a:pt x="272" y="1210"/>
                    <a:pt x="606" y="1210"/>
                  </a:cubicBezTo>
                  <a:lnTo>
                    <a:pt x="61418" y="1210"/>
                  </a:lnTo>
                  <a:cubicBezTo>
                    <a:pt x="61753" y="1210"/>
                    <a:pt x="62023" y="939"/>
                    <a:pt x="62023" y="605"/>
                  </a:cubicBezTo>
                  <a:cubicBezTo>
                    <a:pt x="62023" y="270"/>
                    <a:pt x="61753" y="0"/>
                    <a:pt x="61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047;p63"/>
            <p:cNvSpPr/>
            <p:nvPr/>
          </p:nvSpPr>
          <p:spPr>
            <a:xfrm>
              <a:off x="5586250" y="1772325"/>
              <a:ext cx="377175" cy="360175"/>
            </a:xfrm>
            <a:custGeom>
              <a:avLst/>
              <a:gdLst/>
              <a:ahLst/>
              <a:cxnLst/>
              <a:rect l="l" t="t" r="r" b="b"/>
              <a:pathLst>
                <a:path w="15087" h="14407" extrusionOk="0">
                  <a:moveTo>
                    <a:pt x="7543" y="1"/>
                  </a:moveTo>
                  <a:cubicBezTo>
                    <a:pt x="5543" y="1"/>
                    <a:pt x="3624" y="759"/>
                    <a:pt x="2210" y="2111"/>
                  </a:cubicBezTo>
                  <a:cubicBezTo>
                    <a:pt x="795" y="3462"/>
                    <a:pt x="1" y="5294"/>
                    <a:pt x="1" y="7204"/>
                  </a:cubicBezTo>
                  <a:cubicBezTo>
                    <a:pt x="1" y="9114"/>
                    <a:pt x="795" y="10946"/>
                    <a:pt x="2210" y="12297"/>
                  </a:cubicBezTo>
                  <a:cubicBezTo>
                    <a:pt x="3624" y="13647"/>
                    <a:pt x="5543" y="14406"/>
                    <a:pt x="7543" y="14406"/>
                  </a:cubicBezTo>
                  <a:cubicBezTo>
                    <a:pt x="9544" y="14406"/>
                    <a:pt x="11463" y="13647"/>
                    <a:pt x="12877" y="12297"/>
                  </a:cubicBezTo>
                  <a:cubicBezTo>
                    <a:pt x="14292" y="10946"/>
                    <a:pt x="15086" y="9114"/>
                    <a:pt x="15086" y="7204"/>
                  </a:cubicBezTo>
                  <a:cubicBezTo>
                    <a:pt x="15086" y="5294"/>
                    <a:pt x="14292" y="3462"/>
                    <a:pt x="12877" y="2111"/>
                  </a:cubicBezTo>
                  <a:cubicBezTo>
                    <a:pt x="11463" y="759"/>
                    <a:pt x="9544" y="1"/>
                    <a:pt x="7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048;p63"/>
            <p:cNvSpPr/>
            <p:nvPr/>
          </p:nvSpPr>
          <p:spPr>
            <a:xfrm>
              <a:off x="5684425" y="1826600"/>
              <a:ext cx="136100" cy="266175"/>
            </a:xfrm>
            <a:custGeom>
              <a:avLst/>
              <a:gdLst/>
              <a:ahLst/>
              <a:cxnLst/>
              <a:rect l="l" t="t" r="r" b="b"/>
              <a:pathLst>
                <a:path w="5444" h="10647" extrusionOk="0">
                  <a:moveTo>
                    <a:pt x="4122" y="1"/>
                  </a:moveTo>
                  <a:cubicBezTo>
                    <a:pt x="3883" y="1"/>
                    <a:pt x="3563" y="122"/>
                    <a:pt x="3163" y="366"/>
                  </a:cubicBezTo>
                  <a:lnTo>
                    <a:pt x="620" y="1704"/>
                  </a:lnTo>
                  <a:cubicBezTo>
                    <a:pt x="396" y="1851"/>
                    <a:pt x="237" y="1990"/>
                    <a:pt x="143" y="2121"/>
                  </a:cubicBezTo>
                  <a:cubicBezTo>
                    <a:pt x="48" y="2253"/>
                    <a:pt x="0" y="2411"/>
                    <a:pt x="0" y="2596"/>
                  </a:cubicBezTo>
                  <a:cubicBezTo>
                    <a:pt x="0" y="2850"/>
                    <a:pt x="89" y="3072"/>
                    <a:pt x="265" y="3262"/>
                  </a:cubicBezTo>
                  <a:cubicBezTo>
                    <a:pt x="440" y="3452"/>
                    <a:pt x="658" y="3547"/>
                    <a:pt x="919" y="3547"/>
                  </a:cubicBezTo>
                  <a:cubicBezTo>
                    <a:pt x="1073" y="3547"/>
                    <a:pt x="1228" y="3506"/>
                    <a:pt x="1386" y="3423"/>
                  </a:cubicBezTo>
                  <a:lnTo>
                    <a:pt x="2710" y="2684"/>
                  </a:lnTo>
                  <a:lnTo>
                    <a:pt x="2710" y="8518"/>
                  </a:lnTo>
                  <a:cubicBezTo>
                    <a:pt x="2710" y="9235"/>
                    <a:pt x="2819" y="9768"/>
                    <a:pt x="3036" y="10120"/>
                  </a:cubicBezTo>
                  <a:cubicBezTo>
                    <a:pt x="3253" y="10471"/>
                    <a:pt x="3596" y="10646"/>
                    <a:pt x="4066" y="10646"/>
                  </a:cubicBezTo>
                  <a:cubicBezTo>
                    <a:pt x="4985" y="10646"/>
                    <a:pt x="5444" y="10005"/>
                    <a:pt x="5444" y="8723"/>
                  </a:cubicBezTo>
                  <a:lnTo>
                    <a:pt x="5444" y="1967"/>
                  </a:lnTo>
                  <a:cubicBezTo>
                    <a:pt x="5444" y="656"/>
                    <a:pt x="5007" y="1"/>
                    <a:pt x="4135" y="1"/>
                  </a:cubicBezTo>
                  <a:cubicBezTo>
                    <a:pt x="4131" y="1"/>
                    <a:pt x="4126" y="1"/>
                    <a:pt x="4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049;p63"/>
            <p:cNvSpPr/>
            <p:nvPr/>
          </p:nvSpPr>
          <p:spPr>
            <a:xfrm>
              <a:off x="5039800" y="1336850"/>
              <a:ext cx="371700" cy="352075"/>
            </a:xfrm>
            <a:custGeom>
              <a:avLst/>
              <a:gdLst/>
              <a:ahLst/>
              <a:cxnLst/>
              <a:rect l="l" t="t" r="r" b="b"/>
              <a:pathLst>
                <a:path w="14868" h="14083" extrusionOk="0">
                  <a:moveTo>
                    <a:pt x="5791" y="0"/>
                  </a:moveTo>
                  <a:cubicBezTo>
                    <a:pt x="3646" y="0"/>
                    <a:pt x="1296" y="1408"/>
                    <a:pt x="0" y="2992"/>
                  </a:cubicBezTo>
                  <a:lnTo>
                    <a:pt x="472" y="5705"/>
                  </a:lnTo>
                  <a:cubicBezTo>
                    <a:pt x="472" y="5705"/>
                    <a:pt x="709" y="10425"/>
                    <a:pt x="4957" y="12667"/>
                  </a:cubicBezTo>
                  <a:cubicBezTo>
                    <a:pt x="6761" y="13620"/>
                    <a:pt x="8778" y="14083"/>
                    <a:pt x="10511" y="14083"/>
                  </a:cubicBezTo>
                  <a:cubicBezTo>
                    <a:pt x="12858" y="14083"/>
                    <a:pt x="14682" y="13234"/>
                    <a:pt x="14750" y="11605"/>
                  </a:cubicBezTo>
                  <a:cubicBezTo>
                    <a:pt x="14868" y="8774"/>
                    <a:pt x="11564" y="5824"/>
                    <a:pt x="9322" y="2047"/>
                  </a:cubicBezTo>
                  <a:cubicBezTo>
                    <a:pt x="8448" y="575"/>
                    <a:pt x="7161" y="0"/>
                    <a:pt x="57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050;p63"/>
            <p:cNvSpPr/>
            <p:nvPr/>
          </p:nvSpPr>
          <p:spPr>
            <a:xfrm>
              <a:off x="5031575" y="1329525"/>
              <a:ext cx="386375" cy="366750"/>
            </a:xfrm>
            <a:custGeom>
              <a:avLst/>
              <a:gdLst/>
              <a:ahLst/>
              <a:cxnLst/>
              <a:rect l="l" t="t" r="r" b="b"/>
              <a:pathLst>
                <a:path w="15455" h="14670" extrusionOk="0">
                  <a:moveTo>
                    <a:pt x="6114" y="0"/>
                  </a:moveTo>
                  <a:cubicBezTo>
                    <a:pt x="3827" y="0"/>
                    <a:pt x="1397" y="1519"/>
                    <a:pt x="102" y="3100"/>
                  </a:cubicBezTo>
                  <a:cubicBezTo>
                    <a:pt x="0" y="3225"/>
                    <a:pt x="19" y="3409"/>
                    <a:pt x="143" y="3512"/>
                  </a:cubicBezTo>
                  <a:cubicBezTo>
                    <a:pt x="198" y="3556"/>
                    <a:pt x="264" y="3578"/>
                    <a:pt x="329" y="3578"/>
                  </a:cubicBezTo>
                  <a:cubicBezTo>
                    <a:pt x="414" y="3578"/>
                    <a:pt x="498" y="3541"/>
                    <a:pt x="556" y="3470"/>
                  </a:cubicBezTo>
                  <a:cubicBezTo>
                    <a:pt x="1761" y="1999"/>
                    <a:pt x="4013" y="587"/>
                    <a:pt x="6111" y="587"/>
                  </a:cubicBezTo>
                  <a:cubicBezTo>
                    <a:pt x="6224" y="587"/>
                    <a:pt x="6338" y="591"/>
                    <a:pt x="6450" y="599"/>
                  </a:cubicBezTo>
                  <a:cubicBezTo>
                    <a:pt x="7719" y="694"/>
                    <a:pt x="8710" y="1330"/>
                    <a:pt x="9399" y="2490"/>
                  </a:cubicBezTo>
                  <a:cubicBezTo>
                    <a:pt x="10157" y="3766"/>
                    <a:pt x="11019" y="4928"/>
                    <a:pt x="11853" y="6053"/>
                  </a:cubicBezTo>
                  <a:cubicBezTo>
                    <a:pt x="13467" y="8227"/>
                    <a:pt x="14861" y="10105"/>
                    <a:pt x="14787" y="11886"/>
                  </a:cubicBezTo>
                  <a:cubicBezTo>
                    <a:pt x="14759" y="12543"/>
                    <a:pt x="14403" y="13071"/>
                    <a:pt x="13729" y="13459"/>
                  </a:cubicBezTo>
                  <a:cubicBezTo>
                    <a:pt x="13002" y="13877"/>
                    <a:pt x="11996" y="14078"/>
                    <a:pt x="10871" y="14078"/>
                  </a:cubicBezTo>
                  <a:cubicBezTo>
                    <a:pt x="9140" y="14078"/>
                    <a:pt x="7128" y="13601"/>
                    <a:pt x="5422" y="12701"/>
                  </a:cubicBezTo>
                  <a:cubicBezTo>
                    <a:pt x="1378" y="10567"/>
                    <a:pt x="1096" y="6029"/>
                    <a:pt x="1093" y="5984"/>
                  </a:cubicBezTo>
                  <a:cubicBezTo>
                    <a:pt x="1086" y="5830"/>
                    <a:pt x="973" y="5705"/>
                    <a:pt x="811" y="5705"/>
                  </a:cubicBezTo>
                  <a:cubicBezTo>
                    <a:pt x="803" y="5705"/>
                    <a:pt x="795" y="5705"/>
                    <a:pt x="787" y="5706"/>
                  </a:cubicBezTo>
                  <a:cubicBezTo>
                    <a:pt x="625" y="5715"/>
                    <a:pt x="501" y="5852"/>
                    <a:pt x="509" y="6014"/>
                  </a:cubicBezTo>
                  <a:cubicBezTo>
                    <a:pt x="519" y="6213"/>
                    <a:pt x="803" y="10926"/>
                    <a:pt x="5148" y="13219"/>
                  </a:cubicBezTo>
                  <a:cubicBezTo>
                    <a:pt x="6950" y="14170"/>
                    <a:pt x="9033" y="14669"/>
                    <a:pt x="10853" y="14669"/>
                  </a:cubicBezTo>
                  <a:cubicBezTo>
                    <a:pt x="12087" y="14669"/>
                    <a:pt x="13199" y="14439"/>
                    <a:pt x="14021" y="13968"/>
                  </a:cubicBezTo>
                  <a:cubicBezTo>
                    <a:pt x="14869" y="13480"/>
                    <a:pt x="15337" y="12769"/>
                    <a:pt x="15372" y="11911"/>
                  </a:cubicBezTo>
                  <a:cubicBezTo>
                    <a:pt x="15454" y="9923"/>
                    <a:pt x="14004" y="7968"/>
                    <a:pt x="12325" y="5704"/>
                  </a:cubicBezTo>
                  <a:cubicBezTo>
                    <a:pt x="11499" y="4592"/>
                    <a:pt x="10646" y="3442"/>
                    <a:pt x="9903" y="2192"/>
                  </a:cubicBezTo>
                  <a:cubicBezTo>
                    <a:pt x="9122" y="876"/>
                    <a:pt x="7943" y="124"/>
                    <a:pt x="6495" y="15"/>
                  </a:cubicBezTo>
                  <a:cubicBezTo>
                    <a:pt x="6368" y="5"/>
                    <a:pt x="6241" y="0"/>
                    <a:pt x="6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051;p63"/>
            <p:cNvSpPr/>
            <p:nvPr/>
          </p:nvSpPr>
          <p:spPr>
            <a:xfrm>
              <a:off x="5225650" y="1519400"/>
              <a:ext cx="184350" cy="149675"/>
            </a:xfrm>
            <a:custGeom>
              <a:avLst/>
              <a:gdLst/>
              <a:ahLst/>
              <a:cxnLst/>
              <a:rect l="l" t="t" r="r" b="b"/>
              <a:pathLst>
                <a:path w="7374" h="5987" extrusionOk="0">
                  <a:moveTo>
                    <a:pt x="5570" y="1"/>
                  </a:moveTo>
                  <a:cubicBezTo>
                    <a:pt x="4082" y="165"/>
                    <a:pt x="632" y="701"/>
                    <a:pt x="354" y="2180"/>
                  </a:cubicBezTo>
                  <a:cubicBezTo>
                    <a:pt x="0" y="4068"/>
                    <a:pt x="1298" y="5130"/>
                    <a:pt x="2478" y="5720"/>
                  </a:cubicBezTo>
                  <a:cubicBezTo>
                    <a:pt x="2827" y="5894"/>
                    <a:pt x="3280" y="5986"/>
                    <a:pt x="3777" y="5986"/>
                  </a:cubicBezTo>
                  <a:cubicBezTo>
                    <a:pt x="4962" y="5986"/>
                    <a:pt x="6402" y="5466"/>
                    <a:pt x="7316" y="4303"/>
                  </a:cubicBezTo>
                  <a:cubicBezTo>
                    <a:pt x="7374" y="2924"/>
                    <a:pt x="6617" y="1516"/>
                    <a:pt x="55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052;p63"/>
            <p:cNvSpPr/>
            <p:nvPr/>
          </p:nvSpPr>
          <p:spPr>
            <a:xfrm>
              <a:off x="5219700" y="1512100"/>
              <a:ext cx="197825" cy="164250"/>
            </a:xfrm>
            <a:custGeom>
              <a:avLst/>
              <a:gdLst/>
              <a:ahLst/>
              <a:cxnLst/>
              <a:rect l="l" t="t" r="r" b="b"/>
              <a:pathLst>
                <a:path w="7913" h="6570" extrusionOk="0">
                  <a:moveTo>
                    <a:pt x="5667" y="604"/>
                  </a:moveTo>
                  <a:cubicBezTo>
                    <a:pt x="6484" y="1803"/>
                    <a:pt x="7278" y="3181"/>
                    <a:pt x="7264" y="4488"/>
                  </a:cubicBezTo>
                  <a:cubicBezTo>
                    <a:pt x="6389" y="5548"/>
                    <a:pt x="5084" y="5989"/>
                    <a:pt x="4031" y="5989"/>
                  </a:cubicBezTo>
                  <a:cubicBezTo>
                    <a:pt x="3569" y="5989"/>
                    <a:pt x="3155" y="5904"/>
                    <a:pt x="2847" y="5750"/>
                  </a:cubicBezTo>
                  <a:cubicBezTo>
                    <a:pt x="1287" y="4970"/>
                    <a:pt x="626" y="3885"/>
                    <a:pt x="881" y="2525"/>
                  </a:cubicBezTo>
                  <a:cubicBezTo>
                    <a:pt x="1042" y="1665"/>
                    <a:pt x="2871" y="933"/>
                    <a:pt x="5667" y="604"/>
                  </a:cubicBezTo>
                  <a:close/>
                  <a:moveTo>
                    <a:pt x="5808" y="0"/>
                  </a:moveTo>
                  <a:cubicBezTo>
                    <a:pt x="5798" y="0"/>
                    <a:pt x="5787" y="1"/>
                    <a:pt x="5777" y="2"/>
                  </a:cubicBezTo>
                  <a:cubicBezTo>
                    <a:pt x="3863" y="213"/>
                    <a:pt x="607" y="806"/>
                    <a:pt x="305" y="2417"/>
                  </a:cubicBezTo>
                  <a:cubicBezTo>
                    <a:pt x="1" y="4042"/>
                    <a:pt x="790" y="5375"/>
                    <a:pt x="2585" y="6274"/>
                  </a:cubicBezTo>
                  <a:cubicBezTo>
                    <a:pt x="2980" y="6471"/>
                    <a:pt x="3471" y="6570"/>
                    <a:pt x="4001" y="6570"/>
                  </a:cubicBezTo>
                  <a:cubicBezTo>
                    <a:pt x="5303" y="6570"/>
                    <a:pt x="6844" y="5973"/>
                    <a:pt x="7785" y="4777"/>
                  </a:cubicBezTo>
                  <a:cubicBezTo>
                    <a:pt x="7823" y="4728"/>
                    <a:pt x="7845" y="4670"/>
                    <a:pt x="7847" y="4607"/>
                  </a:cubicBezTo>
                  <a:cubicBezTo>
                    <a:pt x="7913" y="3051"/>
                    <a:pt x="7022" y="1534"/>
                    <a:pt x="6049" y="127"/>
                  </a:cubicBezTo>
                  <a:cubicBezTo>
                    <a:pt x="5994" y="47"/>
                    <a:pt x="5904" y="0"/>
                    <a:pt x="5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053;p63"/>
            <p:cNvSpPr/>
            <p:nvPr/>
          </p:nvSpPr>
          <p:spPr>
            <a:xfrm>
              <a:off x="4818575" y="1336850"/>
              <a:ext cx="371675" cy="352075"/>
            </a:xfrm>
            <a:custGeom>
              <a:avLst/>
              <a:gdLst/>
              <a:ahLst/>
              <a:cxnLst/>
              <a:rect l="l" t="t" r="r" b="b"/>
              <a:pathLst>
                <a:path w="14867" h="14083" extrusionOk="0">
                  <a:moveTo>
                    <a:pt x="5790" y="0"/>
                  </a:moveTo>
                  <a:cubicBezTo>
                    <a:pt x="3645" y="0"/>
                    <a:pt x="1296" y="1408"/>
                    <a:pt x="0" y="2992"/>
                  </a:cubicBezTo>
                  <a:lnTo>
                    <a:pt x="471" y="5705"/>
                  </a:lnTo>
                  <a:cubicBezTo>
                    <a:pt x="471" y="5705"/>
                    <a:pt x="708" y="10425"/>
                    <a:pt x="4956" y="12667"/>
                  </a:cubicBezTo>
                  <a:cubicBezTo>
                    <a:pt x="6760" y="13620"/>
                    <a:pt x="8778" y="14083"/>
                    <a:pt x="10510" y="14083"/>
                  </a:cubicBezTo>
                  <a:cubicBezTo>
                    <a:pt x="12857" y="14083"/>
                    <a:pt x="14681" y="13234"/>
                    <a:pt x="14749" y="11605"/>
                  </a:cubicBezTo>
                  <a:cubicBezTo>
                    <a:pt x="14867" y="8774"/>
                    <a:pt x="11563" y="5824"/>
                    <a:pt x="9321" y="2047"/>
                  </a:cubicBezTo>
                  <a:cubicBezTo>
                    <a:pt x="8447" y="575"/>
                    <a:pt x="7160" y="0"/>
                    <a:pt x="5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054;p63"/>
            <p:cNvSpPr/>
            <p:nvPr/>
          </p:nvSpPr>
          <p:spPr>
            <a:xfrm>
              <a:off x="4810350" y="1329550"/>
              <a:ext cx="386350" cy="366725"/>
            </a:xfrm>
            <a:custGeom>
              <a:avLst/>
              <a:gdLst/>
              <a:ahLst/>
              <a:cxnLst/>
              <a:rect l="l" t="t" r="r" b="b"/>
              <a:pathLst>
                <a:path w="15454" h="14669" extrusionOk="0">
                  <a:moveTo>
                    <a:pt x="6121" y="0"/>
                  </a:moveTo>
                  <a:cubicBezTo>
                    <a:pt x="3834" y="0"/>
                    <a:pt x="1397" y="1516"/>
                    <a:pt x="103" y="3099"/>
                  </a:cubicBezTo>
                  <a:cubicBezTo>
                    <a:pt x="0" y="3224"/>
                    <a:pt x="18" y="3408"/>
                    <a:pt x="144" y="3511"/>
                  </a:cubicBezTo>
                  <a:cubicBezTo>
                    <a:pt x="198" y="3555"/>
                    <a:pt x="264" y="3577"/>
                    <a:pt x="329" y="3577"/>
                  </a:cubicBezTo>
                  <a:cubicBezTo>
                    <a:pt x="414" y="3577"/>
                    <a:pt x="498" y="3540"/>
                    <a:pt x="556" y="3469"/>
                  </a:cubicBezTo>
                  <a:cubicBezTo>
                    <a:pt x="1762" y="1995"/>
                    <a:pt x="4019" y="586"/>
                    <a:pt x="6117" y="586"/>
                  </a:cubicBezTo>
                  <a:cubicBezTo>
                    <a:pt x="6228" y="586"/>
                    <a:pt x="6339" y="590"/>
                    <a:pt x="6449" y="598"/>
                  </a:cubicBezTo>
                  <a:cubicBezTo>
                    <a:pt x="7718" y="693"/>
                    <a:pt x="8710" y="1329"/>
                    <a:pt x="9399" y="2489"/>
                  </a:cubicBezTo>
                  <a:cubicBezTo>
                    <a:pt x="10156" y="3765"/>
                    <a:pt x="11019" y="4927"/>
                    <a:pt x="11852" y="6052"/>
                  </a:cubicBezTo>
                  <a:cubicBezTo>
                    <a:pt x="13466" y="8226"/>
                    <a:pt x="14860" y="10104"/>
                    <a:pt x="14786" y="11885"/>
                  </a:cubicBezTo>
                  <a:cubicBezTo>
                    <a:pt x="14759" y="12542"/>
                    <a:pt x="14402" y="13070"/>
                    <a:pt x="13729" y="13458"/>
                  </a:cubicBezTo>
                  <a:cubicBezTo>
                    <a:pt x="13002" y="13876"/>
                    <a:pt x="11996" y="14078"/>
                    <a:pt x="10871" y="14078"/>
                  </a:cubicBezTo>
                  <a:cubicBezTo>
                    <a:pt x="9140" y="14078"/>
                    <a:pt x="7127" y="13600"/>
                    <a:pt x="5421" y="12700"/>
                  </a:cubicBezTo>
                  <a:cubicBezTo>
                    <a:pt x="1378" y="10566"/>
                    <a:pt x="1096" y="6028"/>
                    <a:pt x="1094" y="5983"/>
                  </a:cubicBezTo>
                  <a:cubicBezTo>
                    <a:pt x="1086" y="5829"/>
                    <a:pt x="980" y="5704"/>
                    <a:pt x="812" y="5704"/>
                  </a:cubicBezTo>
                  <a:cubicBezTo>
                    <a:pt x="804" y="5704"/>
                    <a:pt x="796" y="5704"/>
                    <a:pt x="787" y="5705"/>
                  </a:cubicBezTo>
                  <a:cubicBezTo>
                    <a:pt x="625" y="5714"/>
                    <a:pt x="500" y="5851"/>
                    <a:pt x="509" y="6013"/>
                  </a:cubicBezTo>
                  <a:cubicBezTo>
                    <a:pt x="518" y="6212"/>
                    <a:pt x="803" y="10925"/>
                    <a:pt x="5148" y="13218"/>
                  </a:cubicBezTo>
                  <a:cubicBezTo>
                    <a:pt x="6950" y="14169"/>
                    <a:pt x="9034" y="14668"/>
                    <a:pt x="10852" y="14668"/>
                  </a:cubicBezTo>
                  <a:cubicBezTo>
                    <a:pt x="12086" y="14668"/>
                    <a:pt x="13199" y="14438"/>
                    <a:pt x="14021" y="13967"/>
                  </a:cubicBezTo>
                  <a:cubicBezTo>
                    <a:pt x="14869" y="13479"/>
                    <a:pt x="15336" y="12768"/>
                    <a:pt x="15371" y="11910"/>
                  </a:cubicBezTo>
                  <a:cubicBezTo>
                    <a:pt x="15454" y="9922"/>
                    <a:pt x="14004" y="7967"/>
                    <a:pt x="12324" y="5703"/>
                  </a:cubicBezTo>
                  <a:cubicBezTo>
                    <a:pt x="11498" y="4591"/>
                    <a:pt x="10645" y="3441"/>
                    <a:pt x="9902" y="2191"/>
                  </a:cubicBezTo>
                  <a:cubicBezTo>
                    <a:pt x="9121" y="875"/>
                    <a:pt x="7942" y="123"/>
                    <a:pt x="6494" y="14"/>
                  </a:cubicBezTo>
                  <a:cubicBezTo>
                    <a:pt x="6370" y="5"/>
                    <a:pt x="6246" y="0"/>
                    <a:pt x="6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055;p63"/>
            <p:cNvSpPr/>
            <p:nvPr/>
          </p:nvSpPr>
          <p:spPr>
            <a:xfrm>
              <a:off x="5004400" y="1519400"/>
              <a:ext cx="184350" cy="149675"/>
            </a:xfrm>
            <a:custGeom>
              <a:avLst/>
              <a:gdLst/>
              <a:ahLst/>
              <a:cxnLst/>
              <a:rect l="l" t="t" r="r" b="b"/>
              <a:pathLst>
                <a:path w="7374" h="5987" extrusionOk="0">
                  <a:moveTo>
                    <a:pt x="5570" y="1"/>
                  </a:moveTo>
                  <a:cubicBezTo>
                    <a:pt x="4082" y="165"/>
                    <a:pt x="632" y="701"/>
                    <a:pt x="355" y="2180"/>
                  </a:cubicBezTo>
                  <a:cubicBezTo>
                    <a:pt x="0" y="4068"/>
                    <a:pt x="1299" y="5130"/>
                    <a:pt x="2478" y="5720"/>
                  </a:cubicBezTo>
                  <a:cubicBezTo>
                    <a:pt x="2827" y="5894"/>
                    <a:pt x="3280" y="5986"/>
                    <a:pt x="3778" y="5986"/>
                  </a:cubicBezTo>
                  <a:cubicBezTo>
                    <a:pt x="4962" y="5986"/>
                    <a:pt x="6402" y="5466"/>
                    <a:pt x="7316" y="4303"/>
                  </a:cubicBezTo>
                  <a:cubicBezTo>
                    <a:pt x="7374" y="2924"/>
                    <a:pt x="6618" y="1516"/>
                    <a:pt x="55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056;p63"/>
            <p:cNvSpPr/>
            <p:nvPr/>
          </p:nvSpPr>
          <p:spPr>
            <a:xfrm>
              <a:off x="4998425" y="1512100"/>
              <a:ext cx="197800" cy="164250"/>
            </a:xfrm>
            <a:custGeom>
              <a:avLst/>
              <a:gdLst/>
              <a:ahLst/>
              <a:cxnLst/>
              <a:rect l="l" t="t" r="r" b="b"/>
              <a:pathLst>
                <a:path w="7912" h="6570" extrusionOk="0">
                  <a:moveTo>
                    <a:pt x="5668" y="604"/>
                  </a:moveTo>
                  <a:cubicBezTo>
                    <a:pt x="6485" y="1803"/>
                    <a:pt x="7279" y="3182"/>
                    <a:pt x="7265" y="4488"/>
                  </a:cubicBezTo>
                  <a:cubicBezTo>
                    <a:pt x="6396" y="5539"/>
                    <a:pt x="5063" y="5978"/>
                    <a:pt x="4003" y="5978"/>
                  </a:cubicBezTo>
                  <a:cubicBezTo>
                    <a:pt x="3549" y="5978"/>
                    <a:pt x="3145" y="5898"/>
                    <a:pt x="2848" y="5750"/>
                  </a:cubicBezTo>
                  <a:cubicBezTo>
                    <a:pt x="1288" y="4970"/>
                    <a:pt x="627" y="3885"/>
                    <a:pt x="882" y="2525"/>
                  </a:cubicBezTo>
                  <a:cubicBezTo>
                    <a:pt x="1043" y="1665"/>
                    <a:pt x="2871" y="933"/>
                    <a:pt x="5668" y="604"/>
                  </a:cubicBezTo>
                  <a:close/>
                  <a:moveTo>
                    <a:pt x="5809" y="0"/>
                  </a:moveTo>
                  <a:cubicBezTo>
                    <a:pt x="5799" y="0"/>
                    <a:pt x="5789" y="1"/>
                    <a:pt x="5778" y="2"/>
                  </a:cubicBezTo>
                  <a:cubicBezTo>
                    <a:pt x="3864" y="213"/>
                    <a:pt x="607" y="806"/>
                    <a:pt x="306" y="2417"/>
                  </a:cubicBezTo>
                  <a:cubicBezTo>
                    <a:pt x="1" y="4042"/>
                    <a:pt x="789" y="5375"/>
                    <a:pt x="2586" y="6274"/>
                  </a:cubicBezTo>
                  <a:cubicBezTo>
                    <a:pt x="2981" y="6471"/>
                    <a:pt x="3471" y="6570"/>
                    <a:pt x="4002" y="6570"/>
                  </a:cubicBezTo>
                  <a:cubicBezTo>
                    <a:pt x="5304" y="6570"/>
                    <a:pt x="6846" y="5973"/>
                    <a:pt x="7786" y="4777"/>
                  </a:cubicBezTo>
                  <a:cubicBezTo>
                    <a:pt x="7824" y="4728"/>
                    <a:pt x="7845" y="4670"/>
                    <a:pt x="7848" y="4607"/>
                  </a:cubicBezTo>
                  <a:cubicBezTo>
                    <a:pt x="7912" y="3051"/>
                    <a:pt x="7023" y="1534"/>
                    <a:pt x="6051" y="127"/>
                  </a:cubicBezTo>
                  <a:cubicBezTo>
                    <a:pt x="5995" y="47"/>
                    <a:pt x="5905" y="0"/>
                    <a:pt x="58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057;p63"/>
            <p:cNvSpPr/>
            <p:nvPr/>
          </p:nvSpPr>
          <p:spPr>
            <a:xfrm>
              <a:off x="4612675" y="1336850"/>
              <a:ext cx="371725" cy="352075"/>
            </a:xfrm>
            <a:custGeom>
              <a:avLst/>
              <a:gdLst/>
              <a:ahLst/>
              <a:cxnLst/>
              <a:rect l="l" t="t" r="r" b="b"/>
              <a:pathLst>
                <a:path w="14869" h="14083" extrusionOk="0">
                  <a:moveTo>
                    <a:pt x="5791" y="0"/>
                  </a:moveTo>
                  <a:cubicBezTo>
                    <a:pt x="3646" y="0"/>
                    <a:pt x="1296" y="1408"/>
                    <a:pt x="1" y="2992"/>
                  </a:cubicBezTo>
                  <a:lnTo>
                    <a:pt x="473" y="5705"/>
                  </a:lnTo>
                  <a:cubicBezTo>
                    <a:pt x="473" y="5705"/>
                    <a:pt x="708" y="10425"/>
                    <a:pt x="4956" y="12667"/>
                  </a:cubicBezTo>
                  <a:cubicBezTo>
                    <a:pt x="6761" y="13620"/>
                    <a:pt x="8778" y="14083"/>
                    <a:pt x="10511" y="14083"/>
                  </a:cubicBezTo>
                  <a:cubicBezTo>
                    <a:pt x="12857" y="14083"/>
                    <a:pt x="14682" y="13234"/>
                    <a:pt x="14749" y="11605"/>
                  </a:cubicBezTo>
                  <a:cubicBezTo>
                    <a:pt x="14868" y="8774"/>
                    <a:pt x="11564" y="5824"/>
                    <a:pt x="9322" y="2047"/>
                  </a:cubicBezTo>
                  <a:cubicBezTo>
                    <a:pt x="8448" y="575"/>
                    <a:pt x="7161" y="0"/>
                    <a:pt x="57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058;p63"/>
            <p:cNvSpPr/>
            <p:nvPr/>
          </p:nvSpPr>
          <p:spPr>
            <a:xfrm>
              <a:off x="4604450" y="1329525"/>
              <a:ext cx="386375" cy="366750"/>
            </a:xfrm>
            <a:custGeom>
              <a:avLst/>
              <a:gdLst/>
              <a:ahLst/>
              <a:cxnLst/>
              <a:rect l="l" t="t" r="r" b="b"/>
              <a:pathLst>
                <a:path w="15455" h="14670" extrusionOk="0">
                  <a:moveTo>
                    <a:pt x="6114" y="0"/>
                  </a:moveTo>
                  <a:cubicBezTo>
                    <a:pt x="3827" y="0"/>
                    <a:pt x="1396" y="1519"/>
                    <a:pt x="103" y="3100"/>
                  </a:cubicBezTo>
                  <a:cubicBezTo>
                    <a:pt x="1" y="3225"/>
                    <a:pt x="20" y="3409"/>
                    <a:pt x="144" y="3512"/>
                  </a:cubicBezTo>
                  <a:cubicBezTo>
                    <a:pt x="199" y="3556"/>
                    <a:pt x="264" y="3578"/>
                    <a:pt x="330" y="3578"/>
                  </a:cubicBezTo>
                  <a:cubicBezTo>
                    <a:pt x="414" y="3578"/>
                    <a:pt x="499" y="3541"/>
                    <a:pt x="556" y="3470"/>
                  </a:cubicBezTo>
                  <a:cubicBezTo>
                    <a:pt x="1760" y="1999"/>
                    <a:pt x="4012" y="587"/>
                    <a:pt x="6110" y="587"/>
                  </a:cubicBezTo>
                  <a:cubicBezTo>
                    <a:pt x="6224" y="587"/>
                    <a:pt x="6337" y="591"/>
                    <a:pt x="6450" y="599"/>
                  </a:cubicBezTo>
                  <a:cubicBezTo>
                    <a:pt x="7719" y="694"/>
                    <a:pt x="8711" y="1330"/>
                    <a:pt x="9400" y="2490"/>
                  </a:cubicBezTo>
                  <a:cubicBezTo>
                    <a:pt x="10156" y="3766"/>
                    <a:pt x="11020" y="4928"/>
                    <a:pt x="11854" y="6053"/>
                  </a:cubicBezTo>
                  <a:cubicBezTo>
                    <a:pt x="13466" y="8227"/>
                    <a:pt x="14861" y="10105"/>
                    <a:pt x="14786" y="11886"/>
                  </a:cubicBezTo>
                  <a:cubicBezTo>
                    <a:pt x="14760" y="12543"/>
                    <a:pt x="14404" y="13071"/>
                    <a:pt x="13730" y="13459"/>
                  </a:cubicBezTo>
                  <a:cubicBezTo>
                    <a:pt x="13003" y="13877"/>
                    <a:pt x="11997" y="14079"/>
                    <a:pt x="10872" y="14079"/>
                  </a:cubicBezTo>
                  <a:cubicBezTo>
                    <a:pt x="9141" y="14079"/>
                    <a:pt x="7128" y="13601"/>
                    <a:pt x="5423" y="12701"/>
                  </a:cubicBezTo>
                  <a:cubicBezTo>
                    <a:pt x="1379" y="10567"/>
                    <a:pt x="1096" y="6029"/>
                    <a:pt x="1094" y="5984"/>
                  </a:cubicBezTo>
                  <a:cubicBezTo>
                    <a:pt x="1087" y="5830"/>
                    <a:pt x="975" y="5705"/>
                    <a:pt x="812" y="5705"/>
                  </a:cubicBezTo>
                  <a:cubicBezTo>
                    <a:pt x="804" y="5705"/>
                    <a:pt x="796" y="5705"/>
                    <a:pt x="787" y="5706"/>
                  </a:cubicBezTo>
                  <a:cubicBezTo>
                    <a:pt x="625" y="5715"/>
                    <a:pt x="501" y="5852"/>
                    <a:pt x="510" y="6014"/>
                  </a:cubicBezTo>
                  <a:cubicBezTo>
                    <a:pt x="519" y="6213"/>
                    <a:pt x="803" y="10926"/>
                    <a:pt x="5149" y="13219"/>
                  </a:cubicBezTo>
                  <a:cubicBezTo>
                    <a:pt x="6952" y="14170"/>
                    <a:pt x="9034" y="14669"/>
                    <a:pt x="10853" y="14669"/>
                  </a:cubicBezTo>
                  <a:cubicBezTo>
                    <a:pt x="12087" y="14669"/>
                    <a:pt x="13200" y="14439"/>
                    <a:pt x="14022" y="13968"/>
                  </a:cubicBezTo>
                  <a:cubicBezTo>
                    <a:pt x="14870" y="13480"/>
                    <a:pt x="15336" y="12769"/>
                    <a:pt x="15372" y="11911"/>
                  </a:cubicBezTo>
                  <a:cubicBezTo>
                    <a:pt x="15454" y="9923"/>
                    <a:pt x="14004" y="7968"/>
                    <a:pt x="12324" y="5704"/>
                  </a:cubicBezTo>
                  <a:cubicBezTo>
                    <a:pt x="11498" y="4592"/>
                    <a:pt x="10645" y="3442"/>
                    <a:pt x="9903" y="2192"/>
                  </a:cubicBezTo>
                  <a:cubicBezTo>
                    <a:pt x="9122" y="876"/>
                    <a:pt x="7943" y="124"/>
                    <a:pt x="6494" y="15"/>
                  </a:cubicBezTo>
                  <a:cubicBezTo>
                    <a:pt x="6368" y="5"/>
                    <a:pt x="6241" y="0"/>
                    <a:pt x="6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059;p63"/>
            <p:cNvSpPr/>
            <p:nvPr/>
          </p:nvSpPr>
          <p:spPr>
            <a:xfrm>
              <a:off x="4798500" y="1519400"/>
              <a:ext cx="184375" cy="149675"/>
            </a:xfrm>
            <a:custGeom>
              <a:avLst/>
              <a:gdLst/>
              <a:ahLst/>
              <a:cxnLst/>
              <a:rect l="l" t="t" r="r" b="b"/>
              <a:pathLst>
                <a:path w="7375" h="5987" extrusionOk="0">
                  <a:moveTo>
                    <a:pt x="5572" y="1"/>
                  </a:moveTo>
                  <a:cubicBezTo>
                    <a:pt x="4082" y="165"/>
                    <a:pt x="632" y="701"/>
                    <a:pt x="355" y="2180"/>
                  </a:cubicBezTo>
                  <a:cubicBezTo>
                    <a:pt x="1" y="4068"/>
                    <a:pt x="1300" y="5130"/>
                    <a:pt x="2479" y="5720"/>
                  </a:cubicBezTo>
                  <a:cubicBezTo>
                    <a:pt x="2828" y="5894"/>
                    <a:pt x="3281" y="5986"/>
                    <a:pt x="3778" y="5986"/>
                  </a:cubicBezTo>
                  <a:cubicBezTo>
                    <a:pt x="4963" y="5986"/>
                    <a:pt x="6403" y="5466"/>
                    <a:pt x="7316" y="4303"/>
                  </a:cubicBezTo>
                  <a:cubicBezTo>
                    <a:pt x="7374" y="2924"/>
                    <a:pt x="6619" y="1516"/>
                    <a:pt x="55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060;p63"/>
            <p:cNvSpPr/>
            <p:nvPr/>
          </p:nvSpPr>
          <p:spPr>
            <a:xfrm>
              <a:off x="4792575" y="1512100"/>
              <a:ext cx="197800" cy="164250"/>
            </a:xfrm>
            <a:custGeom>
              <a:avLst/>
              <a:gdLst/>
              <a:ahLst/>
              <a:cxnLst/>
              <a:rect l="l" t="t" r="r" b="b"/>
              <a:pathLst>
                <a:path w="7912" h="6570" extrusionOk="0">
                  <a:moveTo>
                    <a:pt x="5667" y="604"/>
                  </a:moveTo>
                  <a:cubicBezTo>
                    <a:pt x="6483" y="1803"/>
                    <a:pt x="7278" y="3182"/>
                    <a:pt x="7263" y="4488"/>
                  </a:cubicBezTo>
                  <a:cubicBezTo>
                    <a:pt x="6389" y="5548"/>
                    <a:pt x="5084" y="5988"/>
                    <a:pt x="4030" y="5988"/>
                  </a:cubicBezTo>
                  <a:cubicBezTo>
                    <a:pt x="3569" y="5988"/>
                    <a:pt x="3155" y="5903"/>
                    <a:pt x="2847" y="5750"/>
                  </a:cubicBezTo>
                  <a:cubicBezTo>
                    <a:pt x="1287" y="4970"/>
                    <a:pt x="626" y="3885"/>
                    <a:pt x="880" y="2525"/>
                  </a:cubicBezTo>
                  <a:cubicBezTo>
                    <a:pt x="1041" y="1665"/>
                    <a:pt x="2869" y="933"/>
                    <a:pt x="5667" y="604"/>
                  </a:cubicBezTo>
                  <a:close/>
                  <a:moveTo>
                    <a:pt x="5807" y="0"/>
                  </a:moveTo>
                  <a:cubicBezTo>
                    <a:pt x="5797" y="0"/>
                    <a:pt x="5787" y="1"/>
                    <a:pt x="5777" y="2"/>
                  </a:cubicBezTo>
                  <a:cubicBezTo>
                    <a:pt x="3862" y="213"/>
                    <a:pt x="606" y="806"/>
                    <a:pt x="305" y="2417"/>
                  </a:cubicBezTo>
                  <a:cubicBezTo>
                    <a:pt x="0" y="4042"/>
                    <a:pt x="788" y="5375"/>
                    <a:pt x="2585" y="6274"/>
                  </a:cubicBezTo>
                  <a:cubicBezTo>
                    <a:pt x="2979" y="6471"/>
                    <a:pt x="3469" y="6570"/>
                    <a:pt x="4000" y="6570"/>
                  </a:cubicBezTo>
                  <a:cubicBezTo>
                    <a:pt x="5302" y="6570"/>
                    <a:pt x="6845" y="5973"/>
                    <a:pt x="7785" y="4777"/>
                  </a:cubicBezTo>
                  <a:cubicBezTo>
                    <a:pt x="7822" y="4728"/>
                    <a:pt x="7845" y="4670"/>
                    <a:pt x="7847" y="4607"/>
                  </a:cubicBezTo>
                  <a:cubicBezTo>
                    <a:pt x="7911" y="3051"/>
                    <a:pt x="7022" y="1534"/>
                    <a:pt x="6050" y="127"/>
                  </a:cubicBezTo>
                  <a:cubicBezTo>
                    <a:pt x="5995" y="47"/>
                    <a:pt x="5903" y="0"/>
                    <a:pt x="58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061;p63"/>
            <p:cNvSpPr/>
            <p:nvPr/>
          </p:nvSpPr>
          <p:spPr>
            <a:xfrm>
              <a:off x="3787450" y="2756425"/>
              <a:ext cx="125475" cy="318075"/>
            </a:xfrm>
            <a:custGeom>
              <a:avLst/>
              <a:gdLst/>
              <a:ahLst/>
              <a:cxnLst/>
              <a:rect l="l" t="t" r="r" b="b"/>
              <a:pathLst>
                <a:path w="5019" h="12723" extrusionOk="0">
                  <a:moveTo>
                    <a:pt x="309" y="1"/>
                  </a:moveTo>
                  <a:cubicBezTo>
                    <a:pt x="302" y="1"/>
                    <a:pt x="294" y="1"/>
                    <a:pt x="287" y="2"/>
                  </a:cubicBezTo>
                  <a:cubicBezTo>
                    <a:pt x="125" y="9"/>
                    <a:pt x="1" y="145"/>
                    <a:pt x="8" y="307"/>
                  </a:cubicBezTo>
                  <a:cubicBezTo>
                    <a:pt x="21" y="607"/>
                    <a:pt x="388" y="7715"/>
                    <a:pt x="4409" y="12615"/>
                  </a:cubicBezTo>
                  <a:cubicBezTo>
                    <a:pt x="4464" y="12683"/>
                    <a:pt x="4546" y="12723"/>
                    <a:pt x="4634" y="12723"/>
                  </a:cubicBezTo>
                  <a:cubicBezTo>
                    <a:pt x="4882" y="12723"/>
                    <a:pt x="5019" y="12435"/>
                    <a:pt x="4861" y="12244"/>
                  </a:cubicBezTo>
                  <a:cubicBezTo>
                    <a:pt x="967" y="7497"/>
                    <a:pt x="595" y="353"/>
                    <a:pt x="592" y="281"/>
                  </a:cubicBezTo>
                  <a:cubicBezTo>
                    <a:pt x="586" y="127"/>
                    <a:pt x="460" y="1"/>
                    <a:pt x="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062;p63"/>
            <p:cNvSpPr/>
            <p:nvPr/>
          </p:nvSpPr>
          <p:spPr>
            <a:xfrm>
              <a:off x="3393850" y="3454500"/>
              <a:ext cx="109975" cy="133725"/>
            </a:xfrm>
            <a:custGeom>
              <a:avLst/>
              <a:gdLst/>
              <a:ahLst/>
              <a:cxnLst/>
              <a:rect l="l" t="t" r="r" b="b"/>
              <a:pathLst>
                <a:path w="4399" h="5349" extrusionOk="0">
                  <a:moveTo>
                    <a:pt x="2199" y="1"/>
                  </a:moveTo>
                  <a:cubicBezTo>
                    <a:pt x="985" y="1"/>
                    <a:pt x="1" y="1199"/>
                    <a:pt x="1" y="2675"/>
                  </a:cubicBezTo>
                  <a:cubicBezTo>
                    <a:pt x="1" y="4152"/>
                    <a:pt x="985" y="5349"/>
                    <a:pt x="2199" y="5349"/>
                  </a:cubicBezTo>
                  <a:cubicBezTo>
                    <a:pt x="3414" y="5349"/>
                    <a:pt x="4398" y="4152"/>
                    <a:pt x="4398" y="2675"/>
                  </a:cubicBezTo>
                  <a:cubicBezTo>
                    <a:pt x="4398" y="1199"/>
                    <a:pt x="3414" y="1"/>
                    <a:pt x="2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063;p63"/>
            <p:cNvSpPr/>
            <p:nvPr/>
          </p:nvSpPr>
          <p:spPr>
            <a:xfrm>
              <a:off x="3249875" y="3530375"/>
              <a:ext cx="124575" cy="148375"/>
            </a:xfrm>
            <a:custGeom>
              <a:avLst/>
              <a:gdLst/>
              <a:ahLst/>
              <a:cxnLst/>
              <a:rect l="l" t="t" r="r" b="b"/>
              <a:pathLst>
                <a:path w="4983" h="5935" extrusionOk="0">
                  <a:moveTo>
                    <a:pt x="2492" y="586"/>
                  </a:moveTo>
                  <a:lnTo>
                    <a:pt x="2492" y="587"/>
                  </a:lnTo>
                  <a:cubicBezTo>
                    <a:pt x="3543" y="587"/>
                    <a:pt x="4397" y="1655"/>
                    <a:pt x="4397" y="2967"/>
                  </a:cubicBezTo>
                  <a:cubicBezTo>
                    <a:pt x="4397" y="4280"/>
                    <a:pt x="3543" y="5348"/>
                    <a:pt x="2492" y="5348"/>
                  </a:cubicBezTo>
                  <a:cubicBezTo>
                    <a:pt x="1441" y="5348"/>
                    <a:pt x="586" y="4280"/>
                    <a:pt x="586" y="2967"/>
                  </a:cubicBezTo>
                  <a:cubicBezTo>
                    <a:pt x="586" y="1655"/>
                    <a:pt x="1441" y="586"/>
                    <a:pt x="2492" y="586"/>
                  </a:cubicBezTo>
                  <a:close/>
                  <a:moveTo>
                    <a:pt x="2492" y="0"/>
                  </a:moveTo>
                  <a:cubicBezTo>
                    <a:pt x="1119" y="0"/>
                    <a:pt x="1" y="1332"/>
                    <a:pt x="1" y="2967"/>
                  </a:cubicBezTo>
                  <a:cubicBezTo>
                    <a:pt x="1" y="4604"/>
                    <a:pt x="1119" y="5935"/>
                    <a:pt x="2492" y="5935"/>
                  </a:cubicBezTo>
                  <a:cubicBezTo>
                    <a:pt x="3866" y="5935"/>
                    <a:pt x="4983" y="4604"/>
                    <a:pt x="4983" y="2967"/>
                  </a:cubicBezTo>
                  <a:cubicBezTo>
                    <a:pt x="4983" y="1332"/>
                    <a:pt x="3866" y="0"/>
                    <a:pt x="24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3012;p63"/>
          <p:cNvSpPr txBox="1">
            <a:spLocks noGrp="1"/>
          </p:cNvSpPr>
          <p:nvPr>
            <p:ph type="title"/>
          </p:nvPr>
        </p:nvSpPr>
        <p:spPr>
          <a:xfrm>
            <a:off x="723900" y="2207986"/>
            <a:ext cx="3967500" cy="5431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 за вниманието!</a:t>
            </a:r>
            <a:endParaRPr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Google Shape;3012;p63"/>
          <p:cNvSpPr txBox="1">
            <a:spLocks/>
          </p:cNvSpPr>
          <p:nvPr/>
        </p:nvSpPr>
        <p:spPr>
          <a:xfrm>
            <a:off x="738625" y="2808114"/>
            <a:ext cx="3967500" cy="543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Viga"/>
              <a:buNone/>
              <a:defRPr sz="2400" b="0" i="0" u="none" strike="noStrike" cap="none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bg-BG" sz="2800"/>
              <a:t>Имате ли въпроси?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39"/>
          <p:cNvSpPr txBox="1">
            <a:spLocks noGrp="1"/>
          </p:cNvSpPr>
          <p:nvPr>
            <p:ph type="title"/>
          </p:nvPr>
        </p:nvSpPr>
        <p:spPr>
          <a:xfrm>
            <a:off x="3262180" y="2200851"/>
            <a:ext cx="5556061" cy="16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bg-BG" sz="4000"/>
              <a:t>Какво представлява </a:t>
            </a:r>
            <a:r>
              <a:rPr lang="en-US" sz="4000"/>
              <a:t>HTTPS?</a:t>
            </a:r>
            <a:br>
              <a:rPr lang="en-US" sz="4000"/>
            </a:br>
            <a:r>
              <a:rPr lang="bg-BG" sz="4000"/>
              <a:t>Какви са основните принципи на асиметричното криптиране?</a:t>
            </a:r>
            <a:br>
              <a:rPr lang="en-US" sz="4000"/>
            </a:br>
            <a:r>
              <a:rPr lang="en-US" sz="4000"/>
              <a:t> </a:t>
            </a:r>
            <a:endParaRPr sz="4000"/>
          </a:p>
        </p:txBody>
      </p:sp>
      <p:sp>
        <p:nvSpPr>
          <p:cNvPr id="1024" name="Google Shape;1024;p39"/>
          <p:cNvSpPr txBox="1">
            <a:spLocks noGrp="1"/>
          </p:cNvSpPr>
          <p:nvPr>
            <p:ph type="title" idx="2"/>
          </p:nvPr>
        </p:nvSpPr>
        <p:spPr>
          <a:xfrm>
            <a:off x="6089317" y="258302"/>
            <a:ext cx="26577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/>
              <a:t>01</a:t>
            </a:r>
            <a:endParaRPr/>
          </a:p>
        </p:txBody>
      </p:sp>
      <p:grpSp>
        <p:nvGrpSpPr>
          <p:cNvPr id="265" name="Google Shape;3133;p64"/>
          <p:cNvGrpSpPr/>
          <p:nvPr/>
        </p:nvGrpSpPr>
        <p:grpSpPr>
          <a:xfrm>
            <a:off x="548728" y="1142628"/>
            <a:ext cx="3448307" cy="3217020"/>
            <a:chOff x="1252700" y="238400"/>
            <a:chExt cx="5219700" cy="5237775"/>
          </a:xfrm>
        </p:grpSpPr>
        <p:sp>
          <p:nvSpPr>
            <p:cNvPr id="266" name="Google Shape;3134;p64"/>
            <p:cNvSpPr/>
            <p:nvPr/>
          </p:nvSpPr>
          <p:spPr>
            <a:xfrm>
              <a:off x="2451375" y="1351625"/>
              <a:ext cx="469250" cy="37725"/>
            </a:xfrm>
            <a:custGeom>
              <a:avLst/>
              <a:gdLst/>
              <a:ahLst/>
              <a:cxnLst/>
              <a:rect l="l" t="t" r="r" b="b"/>
              <a:pathLst>
                <a:path w="18770" h="1509" extrusionOk="0">
                  <a:moveTo>
                    <a:pt x="18770" y="1"/>
                  </a:moveTo>
                  <a:cubicBezTo>
                    <a:pt x="12824" y="577"/>
                    <a:pt x="6970" y="485"/>
                    <a:pt x="0" y="1077"/>
                  </a:cubicBezTo>
                  <a:cubicBezTo>
                    <a:pt x="74" y="1212"/>
                    <a:pt x="127" y="1357"/>
                    <a:pt x="156" y="1508"/>
                  </a:cubicBezTo>
                  <a:lnTo>
                    <a:pt x="18770" y="1508"/>
                  </a:lnTo>
                  <a:lnTo>
                    <a:pt x="18770" y="1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3135;p64"/>
            <p:cNvSpPr/>
            <p:nvPr/>
          </p:nvSpPr>
          <p:spPr>
            <a:xfrm>
              <a:off x="1252700" y="693600"/>
              <a:ext cx="5219700" cy="3620175"/>
            </a:xfrm>
            <a:custGeom>
              <a:avLst/>
              <a:gdLst/>
              <a:ahLst/>
              <a:cxnLst/>
              <a:rect l="l" t="t" r="r" b="b"/>
              <a:pathLst>
                <a:path w="208788" h="144807" extrusionOk="0">
                  <a:moveTo>
                    <a:pt x="166787" y="50315"/>
                  </a:moveTo>
                  <a:cubicBezTo>
                    <a:pt x="166836" y="50315"/>
                    <a:pt x="166886" y="50317"/>
                    <a:pt x="166937" y="50322"/>
                  </a:cubicBezTo>
                  <a:cubicBezTo>
                    <a:pt x="167741" y="50397"/>
                    <a:pt x="168355" y="51073"/>
                    <a:pt x="168355" y="51882"/>
                  </a:cubicBezTo>
                  <a:cubicBezTo>
                    <a:pt x="168355" y="52690"/>
                    <a:pt x="167741" y="53366"/>
                    <a:pt x="166937" y="53441"/>
                  </a:cubicBezTo>
                  <a:cubicBezTo>
                    <a:pt x="166886" y="53446"/>
                    <a:pt x="166836" y="53449"/>
                    <a:pt x="166787" y="53449"/>
                  </a:cubicBezTo>
                  <a:cubicBezTo>
                    <a:pt x="166043" y="53449"/>
                    <a:pt x="165392" y="52920"/>
                    <a:pt x="165250" y="52176"/>
                  </a:cubicBezTo>
                  <a:lnTo>
                    <a:pt x="145519" y="52176"/>
                  </a:lnTo>
                  <a:lnTo>
                    <a:pt x="145519" y="51587"/>
                  </a:lnTo>
                  <a:lnTo>
                    <a:pt x="165250" y="51587"/>
                  </a:lnTo>
                  <a:cubicBezTo>
                    <a:pt x="165392" y="50843"/>
                    <a:pt x="166043" y="50315"/>
                    <a:pt x="166787" y="50315"/>
                  </a:cubicBezTo>
                  <a:close/>
                  <a:moveTo>
                    <a:pt x="39992" y="50314"/>
                  </a:moveTo>
                  <a:cubicBezTo>
                    <a:pt x="39997" y="50314"/>
                    <a:pt x="40002" y="50314"/>
                    <a:pt x="40006" y="50314"/>
                  </a:cubicBezTo>
                  <a:cubicBezTo>
                    <a:pt x="40814" y="50314"/>
                    <a:pt x="41471" y="50928"/>
                    <a:pt x="41557" y="51713"/>
                  </a:cubicBezTo>
                  <a:lnTo>
                    <a:pt x="70690" y="51713"/>
                  </a:lnTo>
                  <a:lnTo>
                    <a:pt x="70690" y="52302"/>
                  </a:lnTo>
                  <a:lnTo>
                    <a:pt x="41510" y="52302"/>
                  </a:lnTo>
                  <a:cubicBezTo>
                    <a:pt x="41324" y="52962"/>
                    <a:pt x="40726" y="53449"/>
                    <a:pt x="40006" y="53449"/>
                  </a:cubicBezTo>
                  <a:cubicBezTo>
                    <a:pt x="40002" y="53449"/>
                    <a:pt x="39997" y="53449"/>
                    <a:pt x="39992" y="53449"/>
                  </a:cubicBezTo>
                  <a:cubicBezTo>
                    <a:pt x="39127" y="53449"/>
                    <a:pt x="38424" y="52748"/>
                    <a:pt x="38424" y="51882"/>
                  </a:cubicBezTo>
                  <a:cubicBezTo>
                    <a:pt x="38424" y="51015"/>
                    <a:pt x="39127" y="50314"/>
                    <a:pt x="39992" y="50314"/>
                  </a:cubicBezTo>
                  <a:close/>
                  <a:moveTo>
                    <a:pt x="189267" y="65419"/>
                  </a:moveTo>
                  <a:cubicBezTo>
                    <a:pt x="190075" y="65419"/>
                    <a:pt x="190750" y="66033"/>
                    <a:pt x="190827" y="66837"/>
                  </a:cubicBezTo>
                  <a:cubicBezTo>
                    <a:pt x="190904" y="67642"/>
                    <a:pt x="190355" y="68373"/>
                    <a:pt x="189561" y="68524"/>
                  </a:cubicBezTo>
                  <a:lnTo>
                    <a:pt x="189561" y="84816"/>
                  </a:lnTo>
                  <a:lnTo>
                    <a:pt x="180120" y="84816"/>
                  </a:lnTo>
                  <a:lnTo>
                    <a:pt x="180120" y="95311"/>
                  </a:lnTo>
                  <a:lnTo>
                    <a:pt x="179530" y="95311"/>
                  </a:lnTo>
                  <a:lnTo>
                    <a:pt x="179530" y="84226"/>
                  </a:lnTo>
                  <a:lnTo>
                    <a:pt x="188972" y="84226"/>
                  </a:lnTo>
                  <a:lnTo>
                    <a:pt x="188972" y="68524"/>
                  </a:lnTo>
                  <a:cubicBezTo>
                    <a:pt x="188178" y="68373"/>
                    <a:pt x="187629" y="67642"/>
                    <a:pt x="187706" y="66837"/>
                  </a:cubicBezTo>
                  <a:cubicBezTo>
                    <a:pt x="187782" y="66033"/>
                    <a:pt x="188458" y="65419"/>
                    <a:pt x="189267" y="65419"/>
                  </a:cubicBezTo>
                  <a:close/>
                  <a:moveTo>
                    <a:pt x="15147" y="88090"/>
                  </a:moveTo>
                  <a:cubicBezTo>
                    <a:pt x="15152" y="88090"/>
                    <a:pt x="15158" y="88090"/>
                    <a:pt x="15163" y="88090"/>
                  </a:cubicBezTo>
                  <a:cubicBezTo>
                    <a:pt x="15858" y="88090"/>
                    <a:pt x="16440" y="88545"/>
                    <a:pt x="16646" y="89172"/>
                  </a:cubicBezTo>
                  <a:lnTo>
                    <a:pt x="30860" y="89172"/>
                  </a:lnTo>
                  <a:lnTo>
                    <a:pt x="30860" y="94304"/>
                  </a:lnTo>
                  <a:cubicBezTo>
                    <a:pt x="31360" y="94499"/>
                    <a:pt x="31725" y="94938"/>
                    <a:pt x="31827" y="95467"/>
                  </a:cubicBezTo>
                  <a:lnTo>
                    <a:pt x="191326" y="95467"/>
                  </a:lnTo>
                  <a:cubicBezTo>
                    <a:pt x="191468" y="94722"/>
                    <a:pt x="192120" y="94193"/>
                    <a:pt x="192864" y="94193"/>
                  </a:cubicBezTo>
                  <a:cubicBezTo>
                    <a:pt x="192913" y="94193"/>
                    <a:pt x="192963" y="94195"/>
                    <a:pt x="193012" y="94200"/>
                  </a:cubicBezTo>
                  <a:cubicBezTo>
                    <a:pt x="193817" y="94277"/>
                    <a:pt x="194431" y="94952"/>
                    <a:pt x="194431" y="95760"/>
                  </a:cubicBezTo>
                  <a:cubicBezTo>
                    <a:pt x="194431" y="96569"/>
                    <a:pt x="193817" y="97244"/>
                    <a:pt x="193012" y="97321"/>
                  </a:cubicBezTo>
                  <a:cubicBezTo>
                    <a:pt x="192962" y="97326"/>
                    <a:pt x="192912" y="97328"/>
                    <a:pt x="192862" y="97328"/>
                  </a:cubicBezTo>
                  <a:cubicBezTo>
                    <a:pt x="192119" y="97328"/>
                    <a:pt x="191468" y="96800"/>
                    <a:pt x="191326" y="96055"/>
                  </a:cubicBezTo>
                  <a:lnTo>
                    <a:pt x="31826" y="96055"/>
                  </a:lnTo>
                  <a:cubicBezTo>
                    <a:pt x="31686" y="96793"/>
                    <a:pt x="31040" y="97327"/>
                    <a:pt x="30289" y="97327"/>
                  </a:cubicBezTo>
                  <a:cubicBezTo>
                    <a:pt x="29538" y="97327"/>
                    <a:pt x="28892" y="96793"/>
                    <a:pt x="28751" y="96055"/>
                  </a:cubicBezTo>
                  <a:lnTo>
                    <a:pt x="23560" y="96055"/>
                  </a:lnTo>
                  <a:cubicBezTo>
                    <a:pt x="23418" y="96800"/>
                    <a:pt x="22767" y="97328"/>
                    <a:pt x="22023" y="97328"/>
                  </a:cubicBezTo>
                  <a:cubicBezTo>
                    <a:pt x="21973" y="97328"/>
                    <a:pt x="21923" y="97326"/>
                    <a:pt x="21873" y="97321"/>
                  </a:cubicBezTo>
                  <a:cubicBezTo>
                    <a:pt x="21069" y="97244"/>
                    <a:pt x="20455" y="96569"/>
                    <a:pt x="20455" y="95760"/>
                  </a:cubicBezTo>
                  <a:cubicBezTo>
                    <a:pt x="20455" y="94952"/>
                    <a:pt x="21069" y="94276"/>
                    <a:pt x="21873" y="94200"/>
                  </a:cubicBezTo>
                  <a:cubicBezTo>
                    <a:pt x="21923" y="94195"/>
                    <a:pt x="21973" y="94193"/>
                    <a:pt x="22023" y="94193"/>
                  </a:cubicBezTo>
                  <a:cubicBezTo>
                    <a:pt x="22767" y="94193"/>
                    <a:pt x="23418" y="94721"/>
                    <a:pt x="23560" y="95465"/>
                  </a:cubicBezTo>
                  <a:lnTo>
                    <a:pt x="28751" y="95465"/>
                  </a:lnTo>
                  <a:cubicBezTo>
                    <a:pt x="28891" y="94734"/>
                    <a:pt x="29527" y="94203"/>
                    <a:pt x="30270" y="94195"/>
                  </a:cubicBezTo>
                  <a:lnTo>
                    <a:pt x="30270" y="89761"/>
                  </a:lnTo>
                  <a:lnTo>
                    <a:pt x="16720" y="89761"/>
                  </a:lnTo>
                  <a:cubicBezTo>
                    <a:pt x="16665" y="90577"/>
                    <a:pt x="15993" y="91224"/>
                    <a:pt x="15163" y="91224"/>
                  </a:cubicBezTo>
                  <a:cubicBezTo>
                    <a:pt x="15158" y="91224"/>
                    <a:pt x="15152" y="91224"/>
                    <a:pt x="15147" y="91224"/>
                  </a:cubicBezTo>
                  <a:cubicBezTo>
                    <a:pt x="14282" y="91224"/>
                    <a:pt x="13581" y="90523"/>
                    <a:pt x="13581" y="89657"/>
                  </a:cubicBezTo>
                  <a:cubicBezTo>
                    <a:pt x="13581" y="88791"/>
                    <a:pt x="14282" y="88090"/>
                    <a:pt x="15147" y="88090"/>
                  </a:cubicBezTo>
                  <a:close/>
                  <a:moveTo>
                    <a:pt x="169604" y="115323"/>
                  </a:moveTo>
                  <a:cubicBezTo>
                    <a:pt x="170357" y="115323"/>
                    <a:pt x="171001" y="115858"/>
                    <a:pt x="171142" y="116596"/>
                  </a:cubicBezTo>
                  <a:lnTo>
                    <a:pt x="191775" y="116596"/>
                  </a:lnTo>
                  <a:cubicBezTo>
                    <a:pt x="191917" y="115852"/>
                    <a:pt x="192569" y="115323"/>
                    <a:pt x="193312" y="115323"/>
                  </a:cubicBezTo>
                  <a:cubicBezTo>
                    <a:pt x="193362" y="115323"/>
                    <a:pt x="193412" y="115326"/>
                    <a:pt x="193462" y="115330"/>
                  </a:cubicBezTo>
                  <a:cubicBezTo>
                    <a:pt x="194267" y="115407"/>
                    <a:pt x="194880" y="116083"/>
                    <a:pt x="194880" y="116891"/>
                  </a:cubicBezTo>
                  <a:cubicBezTo>
                    <a:pt x="194880" y="117699"/>
                    <a:pt x="194267" y="118374"/>
                    <a:pt x="193462" y="118450"/>
                  </a:cubicBezTo>
                  <a:cubicBezTo>
                    <a:pt x="193412" y="118455"/>
                    <a:pt x="193362" y="118457"/>
                    <a:pt x="193312" y="118457"/>
                  </a:cubicBezTo>
                  <a:cubicBezTo>
                    <a:pt x="192569" y="118457"/>
                    <a:pt x="191917" y="117929"/>
                    <a:pt x="191775" y="117186"/>
                  </a:cubicBezTo>
                  <a:lnTo>
                    <a:pt x="171143" y="117186"/>
                  </a:lnTo>
                  <a:cubicBezTo>
                    <a:pt x="171016" y="117853"/>
                    <a:pt x="170464" y="118364"/>
                    <a:pt x="169780" y="118440"/>
                  </a:cubicBezTo>
                  <a:lnTo>
                    <a:pt x="169780" y="123789"/>
                  </a:lnTo>
                  <a:lnTo>
                    <a:pt x="191767" y="123789"/>
                  </a:lnTo>
                  <a:cubicBezTo>
                    <a:pt x="191869" y="123023"/>
                    <a:pt x="192518" y="122430"/>
                    <a:pt x="193313" y="122430"/>
                  </a:cubicBezTo>
                  <a:cubicBezTo>
                    <a:pt x="194172" y="122437"/>
                    <a:pt x="194865" y="123137"/>
                    <a:pt x="194865" y="123996"/>
                  </a:cubicBezTo>
                  <a:cubicBezTo>
                    <a:pt x="194865" y="124856"/>
                    <a:pt x="194172" y="125556"/>
                    <a:pt x="193313" y="125565"/>
                  </a:cubicBezTo>
                  <a:cubicBezTo>
                    <a:pt x="192579" y="125565"/>
                    <a:pt x="191969" y="125059"/>
                    <a:pt x="191797" y="124378"/>
                  </a:cubicBezTo>
                  <a:lnTo>
                    <a:pt x="169191" y="124378"/>
                  </a:lnTo>
                  <a:lnTo>
                    <a:pt x="169191" y="118395"/>
                  </a:lnTo>
                  <a:cubicBezTo>
                    <a:pt x="168620" y="118239"/>
                    <a:pt x="168179" y="117774"/>
                    <a:pt x="168067" y="117186"/>
                  </a:cubicBezTo>
                  <a:lnTo>
                    <a:pt x="142960" y="117186"/>
                  </a:lnTo>
                  <a:lnTo>
                    <a:pt x="142960" y="116596"/>
                  </a:lnTo>
                  <a:lnTo>
                    <a:pt x="168067" y="116596"/>
                  </a:lnTo>
                  <a:cubicBezTo>
                    <a:pt x="168207" y="115858"/>
                    <a:pt x="168853" y="115323"/>
                    <a:pt x="169604" y="115323"/>
                  </a:cubicBezTo>
                  <a:close/>
                  <a:moveTo>
                    <a:pt x="14087" y="111137"/>
                  </a:moveTo>
                  <a:cubicBezTo>
                    <a:pt x="14092" y="111137"/>
                    <a:pt x="14097" y="111137"/>
                    <a:pt x="14102" y="111137"/>
                  </a:cubicBezTo>
                  <a:cubicBezTo>
                    <a:pt x="14914" y="111137"/>
                    <a:pt x="15574" y="111758"/>
                    <a:pt x="15653" y="112550"/>
                  </a:cubicBezTo>
                  <a:lnTo>
                    <a:pt x="27665" y="112550"/>
                  </a:lnTo>
                  <a:cubicBezTo>
                    <a:pt x="27744" y="111758"/>
                    <a:pt x="28404" y="111137"/>
                    <a:pt x="29216" y="111137"/>
                  </a:cubicBezTo>
                  <a:cubicBezTo>
                    <a:pt x="30029" y="111137"/>
                    <a:pt x="30689" y="111758"/>
                    <a:pt x="30768" y="112550"/>
                  </a:cubicBezTo>
                  <a:lnTo>
                    <a:pt x="39402" y="112550"/>
                  </a:lnTo>
                  <a:lnTo>
                    <a:pt x="39402" y="122440"/>
                  </a:lnTo>
                  <a:lnTo>
                    <a:pt x="57801" y="122440"/>
                  </a:lnTo>
                  <a:cubicBezTo>
                    <a:pt x="57922" y="121811"/>
                    <a:pt x="58414" y="121318"/>
                    <a:pt x="59043" y="121197"/>
                  </a:cubicBezTo>
                  <a:lnTo>
                    <a:pt x="59043" y="116486"/>
                  </a:lnTo>
                  <a:lnTo>
                    <a:pt x="69556" y="116486"/>
                  </a:lnTo>
                  <a:lnTo>
                    <a:pt x="69556" y="117075"/>
                  </a:lnTo>
                  <a:lnTo>
                    <a:pt x="59632" y="117075"/>
                  </a:lnTo>
                  <a:lnTo>
                    <a:pt x="59632" y="121198"/>
                  </a:lnTo>
                  <a:cubicBezTo>
                    <a:pt x="60202" y="121307"/>
                    <a:pt x="60665" y="121721"/>
                    <a:pt x="60836" y="122275"/>
                  </a:cubicBezTo>
                  <a:cubicBezTo>
                    <a:pt x="61006" y="122830"/>
                    <a:pt x="60857" y="123433"/>
                    <a:pt x="60447" y="123843"/>
                  </a:cubicBezTo>
                  <a:cubicBezTo>
                    <a:pt x="60149" y="124142"/>
                    <a:pt x="59749" y="124302"/>
                    <a:pt x="59339" y="124302"/>
                  </a:cubicBezTo>
                  <a:cubicBezTo>
                    <a:pt x="59185" y="124302"/>
                    <a:pt x="59030" y="124280"/>
                    <a:pt x="58879" y="124233"/>
                  </a:cubicBezTo>
                  <a:cubicBezTo>
                    <a:pt x="58324" y="124062"/>
                    <a:pt x="57910" y="123600"/>
                    <a:pt x="57801" y="123030"/>
                  </a:cubicBezTo>
                  <a:lnTo>
                    <a:pt x="38812" y="123030"/>
                  </a:lnTo>
                  <a:lnTo>
                    <a:pt x="38812" y="113140"/>
                  </a:lnTo>
                  <a:lnTo>
                    <a:pt x="30715" y="113140"/>
                  </a:lnTo>
                  <a:cubicBezTo>
                    <a:pt x="30553" y="113700"/>
                    <a:pt x="30091" y="114132"/>
                    <a:pt x="29511" y="114243"/>
                  </a:cubicBezTo>
                  <a:lnTo>
                    <a:pt x="29511" y="129324"/>
                  </a:lnTo>
                  <a:lnTo>
                    <a:pt x="20101" y="129324"/>
                  </a:lnTo>
                  <a:cubicBezTo>
                    <a:pt x="19877" y="129917"/>
                    <a:pt x="19309" y="130341"/>
                    <a:pt x="18638" y="130341"/>
                  </a:cubicBezTo>
                  <a:cubicBezTo>
                    <a:pt x="18633" y="130341"/>
                    <a:pt x="18629" y="130341"/>
                    <a:pt x="18624" y="130341"/>
                  </a:cubicBezTo>
                  <a:cubicBezTo>
                    <a:pt x="17759" y="130341"/>
                    <a:pt x="17056" y="129640"/>
                    <a:pt x="17056" y="128773"/>
                  </a:cubicBezTo>
                  <a:cubicBezTo>
                    <a:pt x="17056" y="127907"/>
                    <a:pt x="17759" y="127206"/>
                    <a:pt x="18624" y="127206"/>
                  </a:cubicBezTo>
                  <a:cubicBezTo>
                    <a:pt x="18629" y="127206"/>
                    <a:pt x="18633" y="127206"/>
                    <a:pt x="18638" y="127206"/>
                  </a:cubicBezTo>
                  <a:cubicBezTo>
                    <a:pt x="19490" y="127206"/>
                    <a:pt x="20180" y="127888"/>
                    <a:pt x="20201" y="128735"/>
                  </a:cubicBezTo>
                  <a:lnTo>
                    <a:pt x="28921" y="128735"/>
                  </a:lnTo>
                  <a:lnTo>
                    <a:pt x="28921" y="114243"/>
                  </a:lnTo>
                  <a:cubicBezTo>
                    <a:pt x="28341" y="114132"/>
                    <a:pt x="27880" y="113700"/>
                    <a:pt x="27717" y="113140"/>
                  </a:cubicBezTo>
                  <a:lnTo>
                    <a:pt x="15601" y="113140"/>
                  </a:lnTo>
                  <a:cubicBezTo>
                    <a:pt x="15411" y="113792"/>
                    <a:pt x="14815" y="114272"/>
                    <a:pt x="14102" y="114272"/>
                  </a:cubicBezTo>
                  <a:cubicBezTo>
                    <a:pt x="14097" y="114272"/>
                    <a:pt x="14092" y="114272"/>
                    <a:pt x="14087" y="114272"/>
                  </a:cubicBezTo>
                  <a:cubicBezTo>
                    <a:pt x="13223" y="114272"/>
                    <a:pt x="12519" y="113571"/>
                    <a:pt x="12519" y="112705"/>
                  </a:cubicBezTo>
                  <a:cubicBezTo>
                    <a:pt x="12519" y="111838"/>
                    <a:pt x="13223" y="111137"/>
                    <a:pt x="14087" y="111137"/>
                  </a:cubicBezTo>
                  <a:close/>
                  <a:moveTo>
                    <a:pt x="136905" y="1"/>
                  </a:moveTo>
                  <a:cubicBezTo>
                    <a:pt x="132240" y="1"/>
                    <a:pt x="127894" y="738"/>
                    <a:pt x="123858" y="1748"/>
                  </a:cubicBezTo>
                  <a:cubicBezTo>
                    <a:pt x="110020" y="5210"/>
                    <a:pt x="103470" y="13062"/>
                    <a:pt x="88405" y="20150"/>
                  </a:cubicBezTo>
                  <a:lnTo>
                    <a:pt x="88405" y="23084"/>
                  </a:lnTo>
                  <a:lnTo>
                    <a:pt x="101149" y="23084"/>
                  </a:lnTo>
                  <a:lnTo>
                    <a:pt x="101149" y="23672"/>
                  </a:lnTo>
                  <a:lnTo>
                    <a:pt x="87817" y="23672"/>
                  </a:lnTo>
                  <a:lnTo>
                    <a:pt x="87817" y="20427"/>
                  </a:lnTo>
                  <a:cubicBezTo>
                    <a:pt x="86732" y="20929"/>
                    <a:pt x="85607" y="21426"/>
                    <a:pt x="84429" y="21917"/>
                  </a:cubicBezTo>
                  <a:cubicBezTo>
                    <a:pt x="78037" y="24581"/>
                    <a:pt x="72617" y="25705"/>
                    <a:pt x="67307" y="26261"/>
                  </a:cubicBezTo>
                  <a:lnTo>
                    <a:pt x="67307" y="28418"/>
                  </a:lnTo>
                  <a:lnTo>
                    <a:pt x="48103" y="28418"/>
                  </a:lnTo>
                  <a:cubicBezTo>
                    <a:pt x="47960" y="29163"/>
                    <a:pt x="47309" y="29691"/>
                    <a:pt x="46565" y="29691"/>
                  </a:cubicBezTo>
                  <a:cubicBezTo>
                    <a:pt x="46516" y="29691"/>
                    <a:pt x="46466" y="29688"/>
                    <a:pt x="46417" y="29684"/>
                  </a:cubicBezTo>
                  <a:cubicBezTo>
                    <a:pt x="45613" y="29607"/>
                    <a:pt x="44999" y="28931"/>
                    <a:pt x="44999" y="28124"/>
                  </a:cubicBezTo>
                  <a:cubicBezTo>
                    <a:pt x="44999" y="27968"/>
                    <a:pt x="45028" y="27819"/>
                    <a:pt x="45071" y="27678"/>
                  </a:cubicBezTo>
                  <a:lnTo>
                    <a:pt x="45071" y="27678"/>
                  </a:lnTo>
                  <a:cubicBezTo>
                    <a:pt x="41448" y="28073"/>
                    <a:pt x="37848" y="28655"/>
                    <a:pt x="34286" y="29422"/>
                  </a:cubicBezTo>
                  <a:cubicBezTo>
                    <a:pt x="12428" y="34111"/>
                    <a:pt x="0" y="63661"/>
                    <a:pt x="0" y="80547"/>
                  </a:cubicBezTo>
                  <a:cubicBezTo>
                    <a:pt x="0" y="97433"/>
                    <a:pt x="1314" y="121838"/>
                    <a:pt x="20143" y="134487"/>
                  </a:cubicBezTo>
                  <a:cubicBezTo>
                    <a:pt x="24099" y="137145"/>
                    <a:pt x="29192" y="138189"/>
                    <a:pt x="34933" y="138189"/>
                  </a:cubicBezTo>
                  <a:cubicBezTo>
                    <a:pt x="55990" y="138189"/>
                    <a:pt x="85762" y="124142"/>
                    <a:pt x="100094" y="124142"/>
                  </a:cubicBezTo>
                  <a:cubicBezTo>
                    <a:pt x="100454" y="124142"/>
                    <a:pt x="100804" y="124150"/>
                    <a:pt x="101144" y="124169"/>
                  </a:cubicBezTo>
                  <a:cubicBezTo>
                    <a:pt x="118716" y="125107"/>
                    <a:pt x="138858" y="144807"/>
                    <a:pt x="164145" y="144807"/>
                  </a:cubicBezTo>
                  <a:cubicBezTo>
                    <a:pt x="199570" y="144806"/>
                    <a:pt x="208787" y="98789"/>
                    <a:pt x="202926" y="65885"/>
                  </a:cubicBezTo>
                  <a:cubicBezTo>
                    <a:pt x="200074" y="49872"/>
                    <a:pt x="192226" y="37294"/>
                    <a:pt x="182144" y="25669"/>
                  </a:cubicBezTo>
                  <a:cubicBezTo>
                    <a:pt x="180993" y="24341"/>
                    <a:pt x="179852" y="23076"/>
                    <a:pt x="178721" y="21874"/>
                  </a:cubicBezTo>
                  <a:lnTo>
                    <a:pt x="148778" y="21874"/>
                  </a:lnTo>
                  <a:cubicBezTo>
                    <a:pt x="148554" y="22468"/>
                    <a:pt x="147986" y="22893"/>
                    <a:pt x="147314" y="22893"/>
                  </a:cubicBezTo>
                  <a:cubicBezTo>
                    <a:pt x="147313" y="22893"/>
                    <a:pt x="147313" y="22893"/>
                    <a:pt x="147312" y="22893"/>
                  </a:cubicBezTo>
                  <a:cubicBezTo>
                    <a:pt x="146447" y="22893"/>
                    <a:pt x="145746" y="22190"/>
                    <a:pt x="145747" y="21326"/>
                  </a:cubicBezTo>
                  <a:cubicBezTo>
                    <a:pt x="145747" y="20512"/>
                    <a:pt x="146369" y="19852"/>
                    <a:pt x="147161" y="19773"/>
                  </a:cubicBezTo>
                  <a:lnTo>
                    <a:pt x="147161" y="12882"/>
                  </a:lnTo>
                  <a:lnTo>
                    <a:pt x="129767" y="12882"/>
                  </a:lnTo>
                  <a:lnTo>
                    <a:pt x="129767" y="21874"/>
                  </a:lnTo>
                  <a:lnTo>
                    <a:pt x="109249" y="21874"/>
                  </a:lnTo>
                  <a:lnTo>
                    <a:pt x="109249" y="38214"/>
                  </a:lnTo>
                  <a:lnTo>
                    <a:pt x="108659" y="38214"/>
                  </a:lnTo>
                  <a:lnTo>
                    <a:pt x="108659" y="21285"/>
                  </a:lnTo>
                  <a:lnTo>
                    <a:pt x="129178" y="21285"/>
                  </a:lnTo>
                  <a:lnTo>
                    <a:pt x="129178" y="12293"/>
                  </a:lnTo>
                  <a:lnTo>
                    <a:pt x="161653" y="12293"/>
                  </a:lnTo>
                  <a:cubicBezTo>
                    <a:pt x="161795" y="11549"/>
                    <a:pt x="162447" y="11021"/>
                    <a:pt x="163191" y="11021"/>
                  </a:cubicBezTo>
                  <a:cubicBezTo>
                    <a:pt x="163240" y="11021"/>
                    <a:pt x="163291" y="11023"/>
                    <a:pt x="163341" y="11028"/>
                  </a:cubicBezTo>
                  <a:cubicBezTo>
                    <a:pt x="164145" y="11104"/>
                    <a:pt x="164759" y="11779"/>
                    <a:pt x="164759" y="12588"/>
                  </a:cubicBezTo>
                  <a:cubicBezTo>
                    <a:pt x="164759" y="13397"/>
                    <a:pt x="164145" y="14072"/>
                    <a:pt x="163341" y="14149"/>
                  </a:cubicBezTo>
                  <a:cubicBezTo>
                    <a:pt x="163291" y="14154"/>
                    <a:pt x="163242" y="14156"/>
                    <a:pt x="163193" y="14156"/>
                  </a:cubicBezTo>
                  <a:cubicBezTo>
                    <a:pt x="162448" y="14156"/>
                    <a:pt x="161795" y="13627"/>
                    <a:pt x="161653" y="12882"/>
                  </a:cubicBezTo>
                  <a:lnTo>
                    <a:pt x="147750" y="12882"/>
                  </a:lnTo>
                  <a:lnTo>
                    <a:pt x="147750" y="19828"/>
                  </a:lnTo>
                  <a:cubicBezTo>
                    <a:pt x="148403" y="20016"/>
                    <a:pt x="148859" y="20605"/>
                    <a:pt x="148878" y="21285"/>
                  </a:cubicBezTo>
                  <a:lnTo>
                    <a:pt x="178162" y="21285"/>
                  </a:lnTo>
                  <a:cubicBezTo>
                    <a:pt x="162316" y="4644"/>
                    <a:pt x="148608" y="1"/>
                    <a:pt x="13690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3136;p64"/>
            <p:cNvSpPr/>
            <p:nvPr/>
          </p:nvSpPr>
          <p:spPr>
            <a:xfrm>
              <a:off x="2451375" y="1351625"/>
              <a:ext cx="469250" cy="37725"/>
            </a:xfrm>
            <a:custGeom>
              <a:avLst/>
              <a:gdLst/>
              <a:ahLst/>
              <a:cxnLst/>
              <a:rect l="l" t="t" r="r" b="b"/>
              <a:pathLst>
                <a:path w="18770" h="1509" extrusionOk="0">
                  <a:moveTo>
                    <a:pt x="18770" y="1"/>
                  </a:moveTo>
                  <a:cubicBezTo>
                    <a:pt x="12824" y="577"/>
                    <a:pt x="6970" y="485"/>
                    <a:pt x="0" y="1077"/>
                  </a:cubicBezTo>
                  <a:cubicBezTo>
                    <a:pt x="74" y="1212"/>
                    <a:pt x="127" y="1357"/>
                    <a:pt x="156" y="1508"/>
                  </a:cubicBezTo>
                  <a:lnTo>
                    <a:pt x="18770" y="1508"/>
                  </a:lnTo>
                  <a:lnTo>
                    <a:pt x="187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3137;p64"/>
            <p:cNvSpPr/>
            <p:nvPr/>
          </p:nvSpPr>
          <p:spPr>
            <a:xfrm>
              <a:off x="3739775" y="587475"/>
              <a:ext cx="435225" cy="424425"/>
            </a:xfrm>
            <a:custGeom>
              <a:avLst/>
              <a:gdLst/>
              <a:ahLst/>
              <a:cxnLst/>
              <a:rect l="l" t="t" r="r" b="b"/>
              <a:pathLst>
                <a:path w="17409" h="16977" extrusionOk="0">
                  <a:moveTo>
                    <a:pt x="8704" y="2482"/>
                  </a:moveTo>
                  <a:cubicBezTo>
                    <a:pt x="12135" y="2482"/>
                    <a:pt x="14927" y="5273"/>
                    <a:pt x="14927" y="8705"/>
                  </a:cubicBezTo>
                  <a:lnTo>
                    <a:pt x="14927" y="14496"/>
                  </a:lnTo>
                  <a:lnTo>
                    <a:pt x="2481" y="14496"/>
                  </a:lnTo>
                  <a:lnTo>
                    <a:pt x="2481" y="8705"/>
                  </a:lnTo>
                  <a:cubicBezTo>
                    <a:pt x="2481" y="5274"/>
                    <a:pt x="5273" y="2482"/>
                    <a:pt x="8704" y="2482"/>
                  </a:cubicBezTo>
                  <a:close/>
                  <a:moveTo>
                    <a:pt x="8704" y="0"/>
                  </a:moveTo>
                  <a:cubicBezTo>
                    <a:pt x="3905" y="0"/>
                    <a:pt x="1" y="3905"/>
                    <a:pt x="1" y="8705"/>
                  </a:cubicBezTo>
                  <a:lnTo>
                    <a:pt x="1" y="15736"/>
                  </a:lnTo>
                  <a:cubicBezTo>
                    <a:pt x="1" y="16420"/>
                    <a:pt x="556" y="16976"/>
                    <a:pt x="1241" y="16976"/>
                  </a:cubicBezTo>
                  <a:lnTo>
                    <a:pt x="16167" y="16976"/>
                  </a:lnTo>
                  <a:cubicBezTo>
                    <a:pt x="16852" y="16976"/>
                    <a:pt x="17407" y="16421"/>
                    <a:pt x="17408" y="15736"/>
                  </a:cubicBezTo>
                  <a:lnTo>
                    <a:pt x="17408" y="8705"/>
                  </a:lnTo>
                  <a:cubicBezTo>
                    <a:pt x="17408" y="3905"/>
                    <a:pt x="13504" y="0"/>
                    <a:pt x="8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3138;p64"/>
            <p:cNvSpPr/>
            <p:nvPr/>
          </p:nvSpPr>
          <p:spPr>
            <a:xfrm>
              <a:off x="3732400" y="580100"/>
              <a:ext cx="449950" cy="439125"/>
            </a:xfrm>
            <a:custGeom>
              <a:avLst/>
              <a:gdLst/>
              <a:ahLst/>
              <a:cxnLst/>
              <a:rect l="l" t="t" r="r" b="b"/>
              <a:pathLst>
                <a:path w="17998" h="17565" extrusionOk="0">
                  <a:moveTo>
                    <a:pt x="8998" y="3070"/>
                  </a:moveTo>
                  <a:cubicBezTo>
                    <a:pt x="12268" y="3070"/>
                    <a:pt x="14927" y="5730"/>
                    <a:pt x="14927" y="8999"/>
                  </a:cubicBezTo>
                  <a:lnTo>
                    <a:pt x="14927" y="14496"/>
                  </a:lnTo>
                  <a:lnTo>
                    <a:pt x="3070" y="14496"/>
                  </a:lnTo>
                  <a:lnTo>
                    <a:pt x="3070" y="8999"/>
                  </a:lnTo>
                  <a:cubicBezTo>
                    <a:pt x="3070" y="5729"/>
                    <a:pt x="5728" y="3070"/>
                    <a:pt x="8998" y="3070"/>
                  </a:cubicBezTo>
                  <a:close/>
                  <a:moveTo>
                    <a:pt x="8999" y="2482"/>
                  </a:moveTo>
                  <a:cubicBezTo>
                    <a:pt x="5406" y="2482"/>
                    <a:pt x="2482" y="5405"/>
                    <a:pt x="2482" y="9000"/>
                  </a:cubicBezTo>
                  <a:lnTo>
                    <a:pt x="2482" y="14791"/>
                  </a:lnTo>
                  <a:cubicBezTo>
                    <a:pt x="2482" y="14953"/>
                    <a:pt x="2614" y="15085"/>
                    <a:pt x="2777" y="15085"/>
                  </a:cubicBezTo>
                  <a:lnTo>
                    <a:pt x="15223" y="15085"/>
                  </a:lnTo>
                  <a:cubicBezTo>
                    <a:pt x="15385" y="15085"/>
                    <a:pt x="15517" y="14953"/>
                    <a:pt x="15517" y="14791"/>
                  </a:cubicBezTo>
                  <a:lnTo>
                    <a:pt x="15517" y="9000"/>
                  </a:lnTo>
                  <a:cubicBezTo>
                    <a:pt x="15517" y="5405"/>
                    <a:pt x="12592" y="2482"/>
                    <a:pt x="8999" y="2482"/>
                  </a:cubicBezTo>
                  <a:close/>
                  <a:moveTo>
                    <a:pt x="8999" y="590"/>
                  </a:moveTo>
                  <a:cubicBezTo>
                    <a:pt x="13636" y="590"/>
                    <a:pt x="17408" y="4362"/>
                    <a:pt x="17407" y="9000"/>
                  </a:cubicBezTo>
                  <a:lnTo>
                    <a:pt x="17407" y="16031"/>
                  </a:lnTo>
                  <a:cubicBezTo>
                    <a:pt x="17406" y="16553"/>
                    <a:pt x="16984" y="16976"/>
                    <a:pt x="16462" y="16977"/>
                  </a:cubicBezTo>
                  <a:lnTo>
                    <a:pt x="1535" y="16977"/>
                  </a:lnTo>
                  <a:cubicBezTo>
                    <a:pt x="1013" y="16976"/>
                    <a:pt x="590" y="16553"/>
                    <a:pt x="590" y="16031"/>
                  </a:cubicBezTo>
                  <a:lnTo>
                    <a:pt x="590" y="9000"/>
                  </a:lnTo>
                  <a:cubicBezTo>
                    <a:pt x="590" y="4362"/>
                    <a:pt x="4362" y="590"/>
                    <a:pt x="8999" y="590"/>
                  </a:cubicBezTo>
                  <a:close/>
                  <a:moveTo>
                    <a:pt x="8999" y="0"/>
                  </a:moveTo>
                  <a:cubicBezTo>
                    <a:pt x="4037" y="0"/>
                    <a:pt x="1" y="4038"/>
                    <a:pt x="1" y="9000"/>
                  </a:cubicBezTo>
                  <a:lnTo>
                    <a:pt x="1" y="16030"/>
                  </a:lnTo>
                  <a:cubicBezTo>
                    <a:pt x="2" y="16877"/>
                    <a:pt x="688" y="17564"/>
                    <a:pt x="1536" y="17565"/>
                  </a:cubicBezTo>
                  <a:lnTo>
                    <a:pt x="16462" y="17565"/>
                  </a:lnTo>
                  <a:cubicBezTo>
                    <a:pt x="17310" y="17565"/>
                    <a:pt x="17996" y="16878"/>
                    <a:pt x="17997" y="16031"/>
                  </a:cubicBezTo>
                  <a:lnTo>
                    <a:pt x="17997" y="9000"/>
                  </a:lnTo>
                  <a:cubicBezTo>
                    <a:pt x="17997" y="4038"/>
                    <a:pt x="13961" y="0"/>
                    <a:pt x="89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3139;p64"/>
            <p:cNvSpPr/>
            <p:nvPr/>
          </p:nvSpPr>
          <p:spPr>
            <a:xfrm>
              <a:off x="3716725" y="927125"/>
              <a:ext cx="475125" cy="401500"/>
            </a:xfrm>
            <a:custGeom>
              <a:avLst/>
              <a:gdLst/>
              <a:ahLst/>
              <a:cxnLst/>
              <a:rect l="l" t="t" r="r" b="b"/>
              <a:pathLst>
                <a:path w="19005" h="16060" extrusionOk="0">
                  <a:moveTo>
                    <a:pt x="1" y="1"/>
                  </a:moveTo>
                  <a:lnTo>
                    <a:pt x="1" y="16060"/>
                  </a:lnTo>
                  <a:lnTo>
                    <a:pt x="19005" y="16060"/>
                  </a:lnTo>
                  <a:lnTo>
                    <a:pt x="190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3140;p64"/>
            <p:cNvSpPr/>
            <p:nvPr/>
          </p:nvSpPr>
          <p:spPr>
            <a:xfrm>
              <a:off x="3709350" y="919775"/>
              <a:ext cx="489875" cy="416200"/>
            </a:xfrm>
            <a:custGeom>
              <a:avLst/>
              <a:gdLst/>
              <a:ahLst/>
              <a:cxnLst/>
              <a:rect l="l" t="t" r="r" b="b"/>
              <a:pathLst>
                <a:path w="19595" h="16648" extrusionOk="0">
                  <a:moveTo>
                    <a:pt x="19005" y="590"/>
                  </a:moveTo>
                  <a:lnTo>
                    <a:pt x="19005" y="16059"/>
                  </a:lnTo>
                  <a:lnTo>
                    <a:pt x="589" y="16059"/>
                  </a:lnTo>
                  <a:lnTo>
                    <a:pt x="589" y="590"/>
                  </a:lnTo>
                  <a:close/>
                  <a:moveTo>
                    <a:pt x="296" y="1"/>
                  </a:moveTo>
                  <a:cubicBezTo>
                    <a:pt x="132" y="1"/>
                    <a:pt x="1" y="132"/>
                    <a:pt x="1" y="295"/>
                  </a:cubicBezTo>
                  <a:lnTo>
                    <a:pt x="1" y="16352"/>
                  </a:lnTo>
                  <a:cubicBezTo>
                    <a:pt x="1" y="16516"/>
                    <a:pt x="132" y="16647"/>
                    <a:pt x="296" y="16647"/>
                  </a:cubicBezTo>
                  <a:lnTo>
                    <a:pt x="19300" y="16647"/>
                  </a:lnTo>
                  <a:cubicBezTo>
                    <a:pt x="19462" y="16647"/>
                    <a:pt x="19595" y="16516"/>
                    <a:pt x="19594" y="16352"/>
                  </a:cubicBezTo>
                  <a:lnTo>
                    <a:pt x="19594" y="295"/>
                  </a:lnTo>
                  <a:cubicBezTo>
                    <a:pt x="19595" y="132"/>
                    <a:pt x="19462" y="1"/>
                    <a:pt x="193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3141;p64"/>
            <p:cNvSpPr/>
            <p:nvPr/>
          </p:nvSpPr>
          <p:spPr>
            <a:xfrm>
              <a:off x="3899800" y="1042075"/>
              <a:ext cx="103925" cy="188500"/>
            </a:xfrm>
            <a:custGeom>
              <a:avLst/>
              <a:gdLst/>
              <a:ahLst/>
              <a:cxnLst/>
              <a:rect l="l" t="t" r="r" b="b"/>
              <a:pathLst>
                <a:path w="4157" h="7540" extrusionOk="0">
                  <a:moveTo>
                    <a:pt x="2086" y="1"/>
                  </a:moveTo>
                  <a:cubicBezTo>
                    <a:pt x="1719" y="1"/>
                    <a:pt x="1352" y="98"/>
                    <a:pt x="1026" y="293"/>
                  </a:cubicBezTo>
                  <a:cubicBezTo>
                    <a:pt x="385" y="675"/>
                    <a:pt x="0" y="1371"/>
                    <a:pt x="17" y="2116"/>
                  </a:cubicBezTo>
                  <a:cubicBezTo>
                    <a:pt x="33" y="2860"/>
                    <a:pt x="449" y="3539"/>
                    <a:pt x="1105" y="3892"/>
                  </a:cubicBezTo>
                  <a:lnTo>
                    <a:pt x="757" y="7539"/>
                  </a:lnTo>
                  <a:lnTo>
                    <a:pt x="3417" y="7539"/>
                  </a:lnTo>
                  <a:lnTo>
                    <a:pt x="3070" y="3892"/>
                  </a:lnTo>
                  <a:cubicBezTo>
                    <a:pt x="3738" y="3531"/>
                    <a:pt x="4156" y="2832"/>
                    <a:pt x="4156" y="2072"/>
                  </a:cubicBezTo>
                  <a:cubicBezTo>
                    <a:pt x="4156" y="1326"/>
                    <a:pt x="3756" y="639"/>
                    <a:pt x="3108" y="271"/>
                  </a:cubicBezTo>
                  <a:cubicBezTo>
                    <a:pt x="2791" y="91"/>
                    <a:pt x="2438" y="1"/>
                    <a:pt x="20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3142;p64"/>
            <p:cNvSpPr/>
            <p:nvPr/>
          </p:nvSpPr>
          <p:spPr>
            <a:xfrm>
              <a:off x="3892850" y="1034750"/>
              <a:ext cx="118250" cy="203200"/>
            </a:xfrm>
            <a:custGeom>
              <a:avLst/>
              <a:gdLst/>
              <a:ahLst/>
              <a:cxnLst/>
              <a:rect l="l" t="t" r="r" b="b"/>
              <a:pathLst>
                <a:path w="4730" h="8128" extrusionOk="0">
                  <a:moveTo>
                    <a:pt x="2364" y="589"/>
                  </a:moveTo>
                  <a:cubicBezTo>
                    <a:pt x="3343" y="589"/>
                    <a:pt x="4139" y="1386"/>
                    <a:pt x="4139" y="2364"/>
                  </a:cubicBezTo>
                  <a:cubicBezTo>
                    <a:pt x="4139" y="3016"/>
                    <a:pt x="3782" y="3617"/>
                    <a:pt x="3207" y="3926"/>
                  </a:cubicBezTo>
                  <a:lnTo>
                    <a:pt x="3035" y="4019"/>
                  </a:lnTo>
                  <a:lnTo>
                    <a:pt x="3371" y="7537"/>
                  </a:lnTo>
                  <a:lnTo>
                    <a:pt x="1358" y="7537"/>
                  </a:lnTo>
                  <a:lnTo>
                    <a:pt x="1694" y="4019"/>
                  </a:lnTo>
                  <a:lnTo>
                    <a:pt x="1522" y="3926"/>
                  </a:lnTo>
                  <a:cubicBezTo>
                    <a:pt x="947" y="3617"/>
                    <a:pt x="590" y="3016"/>
                    <a:pt x="590" y="2364"/>
                  </a:cubicBezTo>
                  <a:cubicBezTo>
                    <a:pt x="590" y="1386"/>
                    <a:pt x="1386" y="589"/>
                    <a:pt x="2364" y="589"/>
                  </a:cubicBezTo>
                  <a:close/>
                  <a:moveTo>
                    <a:pt x="2365" y="1"/>
                  </a:moveTo>
                  <a:cubicBezTo>
                    <a:pt x="1061" y="1"/>
                    <a:pt x="1" y="1061"/>
                    <a:pt x="1" y="2365"/>
                  </a:cubicBezTo>
                  <a:cubicBezTo>
                    <a:pt x="1" y="3162"/>
                    <a:pt x="403" y="3907"/>
                    <a:pt x="1072" y="4343"/>
                  </a:cubicBezTo>
                  <a:lnTo>
                    <a:pt x="711" y="8127"/>
                  </a:lnTo>
                  <a:lnTo>
                    <a:pt x="4019" y="8127"/>
                  </a:lnTo>
                  <a:lnTo>
                    <a:pt x="3658" y="4343"/>
                  </a:lnTo>
                  <a:cubicBezTo>
                    <a:pt x="4326" y="3907"/>
                    <a:pt x="4729" y="3162"/>
                    <a:pt x="4728" y="2365"/>
                  </a:cubicBezTo>
                  <a:cubicBezTo>
                    <a:pt x="4728" y="1061"/>
                    <a:pt x="3668" y="1"/>
                    <a:pt x="2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3143;p64"/>
            <p:cNvSpPr/>
            <p:nvPr/>
          </p:nvSpPr>
          <p:spPr>
            <a:xfrm>
              <a:off x="5477025" y="2569425"/>
              <a:ext cx="435225" cy="424400"/>
            </a:xfrm>
            <a:custGeom>
              <a:avLst/>
              <a:gdLst/>
              <a:ahLst/>
              <a:cxnLst/>
              <a:rect l="l" t="t" r="r" b="b"/>
              <a:pathLst>
                <a:path w="17409" h="16976" extrusionOk="0">
                  <a:moveTo>
                    <a:pt x="8705" y="2481"/>
                  </a:moveTo>
                  <a:cubicBezTo>
                    <a:pt x="12136" y="2481"/>
                    <a:pt x="14928" y="5273"/>
                    <a:pt x="14928" y="8704"/>
                  </a:cubicBezTo>
                  <a:lnTo>
                    <a:pt x="14928" y="14495"/>
                  </a:lnTo>
                  <a:lnTo>
                    <a:pt x="2482" y="14495"/>
                  </a:lnTo>
                  <a:lnTo>
                    <a:pt x="2482" y="8704"/>
                  </a:lnTo>
                  <a:cubicBezTo>
                    <a:pt x="2482" y="5273"/>
                    <a:pt x="5273" y="2481"/>
                    <a:pt x="8705" y="2481"/>
                  </a:cubicBezTo>
                  <a:close/>
                  <a:moveTo>
                    <a:pt x="8705" y="0"/>
                  </a:moveTo>
                  <a:cubicBezTo>
                    <a:pt x="3906" y="0"/>
                    <a:pt x="1" y="3904"/>
                    <a:pt x="1" y="8704"/>
                  </a:cubicBezTo>
                  <a:lnTo>
                    <a:pt x="1" y="15735"/>
                  </a:lnTo>
                  <a:cubicBezTo>
                    <a:pt x="1" y="16420"/>
                    <a:pt x="557" y="16975"/>
                    <a:pt x="1242" y="16975"/>
                  </a:cubicBezTo>
                  <a:lnTo>
                    <a:pt x="16168" y="16975"/>
                  </a:lnTo>
                  <a:cubicBezTo>
                    <a:pt x="16854" y="16975"/>
                    <a:pt x="17409" y="16420"/>
                    <a:pt x="17409" y="15735"/>
                  </a:cubicBezTo>
                  <a:lnTo>
                    <a:pt x="17409" y="8704"/>
                  </a:lnTo>
                  <a:cubicBezTo>
                    <a:pt x="17409" y="3905"/>
                    <a:pt x="13505" y="0"/>
                    <a:pt x="8705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3144;p64"/>
            <p:cNvSpPr/>
            <p:nvPr/>
          </p:nvSpPr>
          <p:spPr>
            <a:xfrm>
              <a:off x="5469700" y="2562050"/>
              <a:ext cx="449925" cy="439125"/>
            </a:xfrm>
            <a:custGeom>
              <a:avLst/>
              <a:gdLst/>
              <a:ahLst/>
              <a:cxnLst/>
              <a:rect l="l" t="t" r="r" b="b"/>
              <a:pathLst>
                <a:path w="17997" h="17565" extrusionOk="0">
                  <a:moveTo>
                    <a:pt x="8998" y="3069"/>
                  </a:moveTo>
                  <a:cubicBezTo>
                    <a:pt x="12267" y="3069"/>
                    <a:pt x="14926" y="5729"/>
                    <a:pt x="14926" y="8999"/>
                  </a:cubicBezTo>
                  <a:lnTo>
                    <a:pt x="14926" y="14495"/>
                  </a:lnTo>
                  <a:lnTo>
                    <a:pt x="3069" y="14495"/>
                  </a:lnTo>
                  <a:lnTo>
                    <a:pt x="3069" y="8999"/>
                  </a:lnTo>
                  <a:cubicBezTo>
                    <a:pt x="3069" y="5729"/>
                    <a:pt x="5728" y="3069"/>
                    <a:pt x="8998" y="3069"/>
                  </a:cubicBezTo>
                  <a:close/>
                  <a:moveTo>
                    <a:pt x="8998" y="2481"/>
                  </a:moveTo>
                  <a:cubicBezTo>
                    <a:pt x="5405" y="2481"/>
                    <a:pt x="2480" y="5405"/>
                    <a:pt x="2480" y="8999"/>
                  </a:cubicBezTo>
                  <a:lnTo>
                    <a:pt x="2480" y="14790"/>
                  </a:lnTo>
                  <a:cubicBezTo>
                    <a:pt x="2480" y="14952"/>
                    <a:pt x="2613" y="15085"/>
                    <a:pt x="2775" y="15085"/>
                  </a:cubicBezTo>
                  <a:lnTo>
                    <a:pt x="15221" y="15085"/>
                  </a:lnTo>
                  <a:cubicBezTo>
                    <a:pt x="15383" y="15085"/>
                    <a:pt x="15516" y="14952"/>
                    <a:pt x="15516" y="14790"/>
                  </a:cubicBezTo>
                  <a:lnTo>
                    <a:pt x="15516" y="8999"/>
                  </a:lnTo>
                  <a:cubicBezTo>
                    <a:pt x="15516" y="5405"/>
                    <a:pt x="12592" y="2481"/>
                    <a:pt x="8998" y="2481"/>
                  </a:cubicBezTo>
                  <a:close/>
                  <a:moveTo>
                    <a:pt x="8998" y="589"/>
                  </a:moveTo>
                  <a:cubicBezTo>
                    <a:pt x="13634" y="589"/>
                    <a:pt x="17408" y="4361"/>
                    <a:pt x="17407" y="8999"/>
                  </a:cubicBezTo>
                  <a:lnTo>
                    <a:pt x="17407" y="16030"/>
                  </a:lnTo>
                  <a:cubicBezTo>
                    <a:pt x="17407" y="16552"/>
                    <a:pt x="16983" y="16975"/>
                    <a:pt x="16461" y="16975"/>
                  </a:cubicBezTo>
                  <a:lnTo>
                    <a:pt x="1534" y="16975"/>
                  </a:lnTo>
                  <a:cubicBezTo>
                    <a:pt x="1012" y="16974"/>
                    <a:pt x="589" y="16552"/>
                    <a:pt x="589" y="16030"/>
                  </a:cubicBezTo>
                  <a:lnTo>
                    <a:pt x="589" y="8999"/>
                  </a:lnTo>
                  <a:cubicBezTo>
                    <a:pt x="589" y="4361"/>
                    <a:pt x="4361" y="589"/>
                    <a:pt x="8998" y="589"/>
                  </a:cubicBezTo>
                  <a:close/>
                  <a:moveTo>
                    <a:pt x="8998" y="1"/>
                  </a:moveTo>
                  <a:cubicBezTo>
                    <a:pt x="4036" y="1"/>
                    <a:pt x="0" y="4037"/>
                    <a:pt x="0" y="8999"/>
                  </a:cubicBezTo>
                  <a:lnTo>
                    <a:pt x="0" y="16030"/>
                  </a:lnTo>
                  <a:cubicBezTo>
                    <a:pt x="1" y="16877"/>
                    <a:pt x="688" y="17564"/>
                    <a:pt x="1535" y="17565"/>
                  </a:cubicBezTo>
                  <a:lnTo>
                    <a:pt x="16461" y="17565"/>
                  </a:lnTo>
                  <a:cubicBezTo>
                    <a:pt x="17309" y="17564"/>
                    <a:pt x="17996" y="16877"/>
                    <a:pt x="17996" y="16030"/>
                  </a:cubicBezTo>
                  <a:lnTo>
                    <a:pt x="17996" y="8999"/>
                  </a:lnTo>
                  <a:cubicBezTo>
                    <a:pt x="17996" y="4037"/>
                    <a:pt x="13960" y="1"/>
                    <a:pt x="8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3145;p64"/>
            <p:cNvSpPr/>
            <p:nvPr/>
          </p:nvSpPr>
          <p:spPr>
            <a:xfrm>
              <a:off x="5453975" y="2909075"/>
              <a:ext cx="475150" cy="401475"/>
            </a:xfrm>
            <a:custGeom>
              <a:avLst/>
              <a:gdLst/>
              <a:ahLst/>
              <a:cxnLst/>
              <a:rect l="l" t="t" r="r" b="b"/>
              <a:pathLst>
                <a:path w="19006" h="16059" extrusionOk="0">
                  <a:moveTo>
                    <a:pt x="1" y="1"/>
                  </a:moveTo>
                  <a:lnTo>
                    <a:pt x="1" y="16059"/>
                  </a:lnTo>
                  <a:lnTo>
                    <a:pt x="19006" y="16059"/>
                  </a:lnTo>
                  <a:lnTo>
                    <a:pt x="190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3146;p64"/>
            <p:cNvSpPr/>
            <p:nvPr/>
          </p:nvSpPr>
          <p:spPr>
            <a:xfrm>
              <a:off x="5446600" y="2901700"/>
              <a:ext cx="489875" cy="416225"/>
            </a:xfrm>
            <a:custGeom>
              <a:avLst/>
              <a:gdLst/>
              <a:ahLst/>
              <a:cxnLst/>
              <a:rect l="l" t="t" r="r" b="b"/>
              <a:pathLst>
                <a:path w="19595" h="16649" extrusionOk="0">
                  <a:moveTo>
                    <a:pt x="19006" y="590"/>
                  </a:moveTo>
                  <a:lnTo>
                    <a:pt x="19006" y="16059"/>
                  </a:lnTo>
                  <a:lnTo>
                    <a:pt x="590" y="16059"/>
                  </a:lnTo>
                  <a:lnTo>
                    <a:pt x="591" y="590"/>
                  </a:lnTo>
                  <a:close/>
                  <a:moveTo>
                    <a:pt x="296" y="1"/>
                  </a:moveTo>
                  <a:cubicBezTo>
                    <a:pt x="133" y="1"/>
                    <a:pt x="1" y="132"/>
                    <a:pt x="2" y="296"/>
                  </a:cubicBezTo>
                  <a:lnTo>
                    <a:pt x="2" y="16354"/>
                  </a:lnTo>
                  <a:cubicBezTo>
                    <a:pt x="2" y="16516"/>
                    <a:pt x="133" y="16649"/>
                    <a:pt x="296" y="16649"/>
                  </a:cubicBezTo>
                  <a:lnTo>
                    <a:pt x="19301" y="16649"/>
                  </a:lnTo>
                  <a:cubicBezTo>
                    <a:pt x="19463" y="16649"/>
                    <a:pt x="19595" y="16516"/>
                    <a:pt x="19595" y="16354"/>
                  </a:cubicBezTo>
                  <a:lnTo>
                    <a:pt x="19595" y="296"/>
                  </a:lnTo>
                  <a:cubicBezTo>
                    <a:pt x="19595" y="132"/>
                    <a:pt x="19463" y="1"/>
                    <a:pt x="19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3147;p64"/>
            <p:cNvSpPr/>
            <p:nvPr/>
          </p:nvSpPr>
          <p:spPr>
            <a:xfrm>
              <a:off x="5637075" y="3024025"/>
              <a:ext cx="103925" cy="188500"/>
            </a:xfrm>
            <a:custGeom>
              <a:avLst/>
              <a:gdLst/>
              <a:ahLst/>
              <a:cxnLst/>
              <a:rect l="l" t="t" r="r" b="b"/>
              <a:pathLst>
                <a:path w="4157" h="7540" extrusionOk="0">
                  <a:moveTo>
                    <a:pt x="2085" y="0"/>
                  </a:moveTo>
                  <a:cubicBezTo>
                    <a:pt x="1718" y="0"/>
                    <a:pt x="1351" y="98"/>
                    <a:pt x="1025" y="292"/>
                  </a:cubicBezTo>
                  <a:cubicBezTo>
                    <a:pt x="385" y="675"/>
                    <a:pt x="1" y="1370"/>
                    <a:pt x="17" y="2116"/>
                  </a:cubicBezTo>
                  <a:cubicBezTo>
                    <a:pt x="33" y="2860"/>
                    <a:pt x="448" y="3539"/>
                    <a:pt x="1104" y="3892"/>
                  </a:cubicBezTo>
                  <a:lnTo>
                    <a:pt x="757" y="7539"/>
                  </a:lnTo>
                  <a:lnTo>
                    <a:pt x="3416" y="7539"/>
                  </a:lnTo>
                  <a:lnTo>
                    <a:pt x="3069" y="3892"/>
                  </a:lnTo>
                  <a:cubicBezTo>
                    <a:pt x="3739" y="3531"/>
                    <a:pt x="4155" y="2832"/>
                    <a:pt x="4155" y="2071"/>
                  </a:cubicBezTo>
                  <a:cubicBezTo>
                    <a:pt x="4156" y="1326"/>
                    <a:pt x="3756" y="639"/>
                    <a:pt x="3108" y="270"/>
                  </a:cubicBezTo>
                  <a:cubicBezTo>
                    <a:pt x="2790" y="90"/>
                    <a:pt x="2438" y="0"/>
                    <a:pt x="2085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3148;p64"/>
            <p:cNvSpPr/>
            <p:nvPr/>
          </p:nvSpPr>
          <p:spPr>
            <a:xfrm>
              <a:off x="5630150" y="3016700"/>
              <a:ext cx="118200" cy="203200"/>
            </a:xfrm>
            <a:custGeom>
              <a:avLst/>
              <a:gdLst/>
              <a:ahLst/>
              <a:cxnLst/>
              <a:rect l="l" t="t" r="r" b="b"/>
              <a:pathLst>
                <a:path w="4728" h="8128" extrusionOk="0">
                  <a:moveTo>
                    <a:pt x="2364" y="590"/>
                  </a:moveTo>
                  <a:cubicBezTo>
                    <a:pt x="3342" y="590"/>
                    <a:pt x="4138" y="1386"/>
                    <a:pt x="4138" y="2364"/>
                  </a:cubicBezTo>
                  <a:cubicBezTo>
                    <a:pt x="4138" y="3016"/>
                    <a:pt x="3781" y="3616"/>
                    <a:pt x="3206" y="3926"/>
                  </a:cubicBezTo>
                  <a:lnTo>
                    <a:pt x="3034" y="4018"/>
                  </a:lnTo>
                  <a:lnTo>
                    <a:pt x="3370" y="7537"/>
                  </a:lnTo>
                  <a:lnTo>
                    <a:pt x="1358" y="7537"/>
                  </a:lnTo>
                  <a:lnTo>
                    <a:pt x="1693" y="4018"/>
                  </a:lnTo>
                  <a:lnTo>
                    <a:pt x="1521" y="3926"/>
                  </a:lnTo>
                  <a:cubicBezTo>
                    <a:pt x="947" y="3616"/>
                    <a:pt x="589" y="3016"/>
                    <a:pt x="589" y="2364"/>
                  </a:cubicBezTo>
                  <a:cubicBezTo>
                    <a:pt x="589" y="1386"/>
                    <a:pt x="1386" y="590"/>
                    <a:pt x="2364" y="590"/>
                  </a:cubicBezTo>
                  <a:close/>
                  <a:moveTo>
                    <a:pt x="2364" y="1"/>
                  </a:moveTo>
                  <a:cubicBezTo>
                    <a:pt x="1060" y="1"/>
                    <a:pt x="0" y="1060"/>
                    <a:pt x="0" y="2364"/>
                  </a:cubicBezTo>
                  <a:cubicBezTo>
                    <a:pt x="0" y="3162"/>
                    <a:pt x="403" y="3907"/>
                    <a:pt x="1070" y="4343"/>
                  </a:cubicBezTo>
                  <a:lnTo>
                    <a:pt x="710" y="8127"/>
                  </a:lnTo>
                  <a:lnTo>
                    <a:pt x="4018" y="8127"/>
                  </a:lnTo>
                  <a:lnTo>
                    <a:pt x="3657" y="4343"/>
                  </a:lnTo>
                  <a:cubicBezTo>
                    <a:pt x="4325" y="3907"/>
                    <a:pt x="4727" y="3162"/>
                    <a:pt x="4727" y="2364"/>
                  </a:cubicBezTo>
                  <a:cubicBezTo>
                    <a:pt x="4727" y="1060"/>
                    <a:pt x="3667" y="1"/>
                    <a:pt x="2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3149;p64"/>
            <p:cNvSpPr/>
            <p:nvPr/>
          </p:nvSpPr>
          <p:spPr>
            <a:xfrm>
              <a:off x="1981725" y="2569425"/>
              <a:ext cx="435225" cy="424400"/>
            </a:xfrm>
            <a:custGeom>
              <a:avLst/>
              <a:gdLst/>
              <a:ahLst/>
              <a:cxnLst/>
              <a:rect l="l" t="t" r="r" b="b"/>
              <a:pathLst>
                <a:path w="17409" h="16976" extrusionOk="0">
                  <a:moveTo>
                    <a:pt x="8704" y="2481"/>
                  </a:moveTo>
                  <a:cubicBezTo>
                    <a:pt x="12135" y="2481"/>
                    <a:pt x="14927" y="5273"/>
                    <a:pt x="14927" y="8704"/>
                  </a:cubicBezTo>
                  <a:lnTo>
                    <a:pt x="14927" y="14495"/>
                  </a:lnTo>
                  <a:lnTo>
                    <a:pt x="2481" y="14495"/>
                  </a:lnTo>
                  <a:lnTo>
                    <a:pt x="2481" y="8704"/>
                  </a:lnTo>
                  <a:cubicBezTo>
                    <a:pt x="2481" y="5273"/>
                    <a:pt x="5273" y="2481"/>
                    <a:pt x="8704" y="2481"/>
                  </a:cubicBezTo>
                  <a:close/>
                  <a:moveTo>
                    <a:pt x="8704" y="0"/>
                  </a:moveTo>
                  <a:cubicBezTo>
                    <a:pt x="3905" y="0"/>
                    <a:pt x="0" y="3904"/>
                    <a:pt x="0" y="8704"/>
                  </a:cubicBezTo>
                  <a:lnTo>
                    <a:pt x="0" y="15735"/>
                  </a:lnTo>
                  <a:cubicBezTo>
                    <a:pt x="0" y="16420"/>
                    <a:pt x="555" y="16975"/>
                    <a:pt x="1241" y="16975"/>
                  </a:cubicBezTo>
                  <a:lnTo>
                    <a:pt x="16168" y="16975"/>
                  </a:lnTo>
                  <a:cubicBezTo>
                    <a:pt x="16852" y="16975"/>
                    <a:pt x="17408" y="16420"/>
                    <a:pt x="17408" y="15735"/>
                  </a:cubicBezTo>
                  <a:lnTo>
                    <a:pt x="17408" y="8704"/>
                  </a:lnTo>
                  <a:cubicBezTo>
                    <a:pt x="17408" y="3905"/>
                    <a:pt x="13503" y="0"/>
                    <a:pt x="8704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3150;p64"/>
            <p:cNvSpPr/>
            <p:nvPr/>
          </p:nvSpPr>
          <p:spPr>
            <a:xfrm>
              <a:off x="1974350" y="2562050"/>
              <a:ext cx="449975" cy="439125"/>
            </a:xfrm>
            <a:custGeom>
              <a:avLst/>
              <a:gdLst/>
              <a:ahLst/>
              <a:cxnLst/>
              <a:rect l="l" t="t" r="r" b="b"/>
              <a:pathLst>
                <a:path w="17999" h="17565" extrusionOk="0">
                  <a:moveTo>
                    <a:pt x="8999" y="3069"/>
                  </a:moveTo>
                  <a:cubicBezTo>
                    <a:pt x="12269" y="3069"/>
                    <a:pt x="14928" y="5729"/>
                    <a:pt x="14928" y="8999"/>
                  </a:cubicBezTo>
                  <a:lnTo>
                    <a:pt x="14928" y="14495"/>
                  </a:lnTo>
                  <a:lnTo>
                    <a:pt x="3070" y="14495"/>
                  </a:lnTo>
                  <a:lnTo>
                    <a:pt x="3071" y="8999"/>
                  </a:lnTo>
                  <a:cubicBezTo>
                    <a:pt x="3071" y="5730"/>
                    <a:pt x="5729" y="3069"/>
                    <a:pt x="8999" y="3069"/>
                  </a:cubicBezTo>
                  <a:close/>
                  <a:moveTo>
                    <a:pt x="9000" y="2481"/>
                  </a:moveTo>
                  <a:cubicBezTo>
                    <a:pt x="5405" y="2481"/>
                    <a:pt x="2482" y="5405"/>
                    <a:pt x="2482" y="8999"/>
                  </a:cubicBezTo>
                  <a:lnTo>
                    <a:pt x="2482" y="14790"/>
                  </a:lnTo>
                  <a:cubicBezTo>
                    <a:pt x="2481" y="14952"/>
                    <a:pt x="2614" y="15085"/>
                    <a:pt x="2776" y="15085"/>
                  </a:cubicBezTo>
                  <a:lnTo>
                    <a:pt x="15223" y="15085"/>
                  </a:lnTo>
                  <a:cubicBezTo>
                    <a:pt x="15385" y="15085"/>
                    <a:pt x="15517" y="14952"/>
                    <a:pt x="15517" y="14790"/>
                  </a:cubicBezTo>
                  <a:lnTo>
                    <a:pt x="15517" y="8999"/>
                  </a:lnTo>
                  <a:cubicBezTo>
                    <a:pt x="15517" y="5405"/>
                    <a:pt x="12593" y="2481"/>
                    <a:pt x="9000" y="2481"/>
                  </a:cubicBezTo>
                  <a:close/>
                  <a:moveTo>
                    <a:pt x="9000" y="589"/>
                  </a:moveTo>
                  <a:cubicBezTo>
                    <a:pt x="13636" y="589"/>
                    <a:pt x="17409" y="4361"/>
                    <a:pt x="17408" y="8999"/>
                  </a:cubicBezTo>
                  <a:lnTo>
                    <a:pt x="17408" y="16030"/>
                  </a:lnTo>
                  <a:cubicBezTo>
                    <a:pt x="17407" y="16552"/>
                    <a:pt x="16985" y="16974"/>
                    <a:pt x="16463" y="16975"/>
                  </a:cubicBezTo>
                  <a:lnTo>
                    <a:pt x="1536" y="16975"/>
                  </a:lnTo>
                  <a:cubicBezTo>
                    <a:pt x="1013" y="16975"/>
                    <a:pt x="590" y="16552"/>
                    <a:pt x="589" y="16030"/>
                  </a:cubicBezTo>
                  <a:lnTo>
                    <a:pt x="589" y="8999"/>
                  </a:lnTo>
                  <a:cubicBezTo>
                    <a:pt x="589" y="4361"/>
                    <a:pt x="4361" y="589"/>
                    <a:pt x="8999" y="589"/>
                  </a:cubicBezTo>
                  <a:close/>
                  <a:moveTo>
                    <a:pt x="8999" y="1"/>
                  </a:moveTo>
                  <a:cubicBezTo>
                    <a:pt x="4038" y="1"/>
                    <a:pt x="0" y="4037"/>
                    <a:pt x="0" y="8999"/>
                  </a:cubicBezTo>
                  <a:lnTo>
                    <a:pt x="0" y="16030"/>
                  </a:lnTo>
                  <a:cubicBezTo>
                    <a:pt x="2" y="16877"/>
                    <a:pt x="688" y="17564"/>
                    <a:pt x="1536" y="17565"/>
                  </a:cubicBezTo>
                  <a:lnTo>
                    <a:pt x="16463" y="17565"/>
                  </a:lnTo>
                  <a:cubicBezTo>
                    <a:pt x="17309" y="17564"/>
                    <a:pt x="17997" y="16877"/>
                    <a:pt x="17998" y="16030"/>
                  </a:cubicBezTo>
                  <a:lnTo>
                    <a:pt x="17998" y="8999"/>
                  </a:lnTo>
                  <a:cubicBezTo>
                    <a:pt x="17998" y="4037"/>
                    <a:pt x="13961" y="1"/>
                    <a:pt x="89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3151;p64"/>
            <p:cNvSpPr/>
            <p:nvPr/>
          </p:nvSpPr>
          <p:spPr>
            <a:xfrm>
              <a:off x="1958675" y="2909075"/>
              <a:ext cx="475150" cy="401475"/>
            </a:xfrm>
            <a:custGeom>
              <a:avLst/>
              <a:gdLst/>
              <a:ahLst/>
              <a:cxnLst/>
              <a:rect l="l" t="t" r="r" b="b"/>
              <a:pathLst>
                <a:path w="19006" h="16059" extrusionOk="0">
                  <a:moveTo>
                    <a:pt x="0" y="1"/>
                  </a:moveTo>
                  <a:lnTo>
                    <a:pt x="0" y="16059"/>
                  </a:lnTo>
                  <a:lnTo>
                    <a:pt x="19006" y="16059"/>
                  </a:lnTo>
                  <a:lnTo>
                    <a:pt x="190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3152;p64"/>
            <p:cNvSpPr/>
            <p:nvPr/>
          </p:nvSpPr>
          <p:spPr>
            <a:xfrm>
              <a:off x="1951300" y="2901700"/>
              <a:ext cx="489875" cy="416225"/>
            </a:xfrm>
            <a:custGeom>
              <a:avLst/>
              <a:gdLst/>
              <a:ahLst/>
              <a:cxnLst/>
              <a:rect l="l" t="t" r="r" b="b"/>
              <a:pathLst>
                <a:path w="19595" h="16649" extrusionOk="0">
                  <a:moveTo>
                    <a:pt x="19006" y="590"/>
                  </a:moveTo>
                  <a:lnTo>
                    <a:pt x="19006" y="16059"/>
                  </a:lnTo>
                  <a:lnTo>
                    <a:pt x="590" y="16059"/>
                  </a:lnTo>
                  <a:lnTo>
                    <a:pt x="590" y="590"/>
                  </a:lnTo>
                  <a:close/>
                  <a:moveTo>
                    <a:pt x="295" y="1"/>
                  </a:moveTo>
                  <a:cubicBezTo>
                    <a:pt x="133" y="1"/>
                    <a:pt x="0" y="132"/>
                    <a:pt x="1" y="296"/>
                  </a:cubicBezTo>
                  <a:lnTo>
                    <a:pt x="1" y="16354"/>
                  </a:lnTo>
                  <a:cubicBezTo>
                    <a:pt x="0" y="16516"/>
                    <a:pt x="133" y="16649"/>
                    <a:pt x="295" y="16649"/>
                  </a:cubicBezTo>
                  <a:lnTo>
                    <a:pt x="19299" y="16649"/>
                  </a:lnTo>
                  <a:cubicBezTo>
                    <a:pt x="19463" y="16649"/>
                    <a:pt x="19594" y="16516"/>
                    <a:pt x="19594" y="16354"/>
                  </a:cubicBezTo>
                  <a:lnTo>
                    <a:pt x="19594" y="296"/>
                  </a:lnTo>
                  <a:cubicBezTo>
                    <a:pt x="19594" y="132"/>
                    <a:pt x="19463" y="1"/>
                    <a:pt x="192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3153;p64"/>
            <p:cNvSpPr/>
            <p:nvPr/>
          </p:nvSpPr>
          <p:spPr>
            <a:xfrm>
              <a:off x="2141775" y="3024025"/>
              <a:ext cx="103875" cy="188500"/>
            </a:xfrm>
            <a:custGeom>
              <a:avLst/>
              <a:gdLst/>
              <a:ahLst/>
              <a:cxnLst/>
              <a:rect l="l" t="t" r="r" b="b"/>
              <a:pathLst>
                <a:path w="4155" h="7540" extrusionOk="0">
                  <a:moveTo>
                    <a:pt x="2084" y="0"/>
                  </a:moveTo>
                  <a:cubicBezTo>
                    <a:pt x="1717" y="0"/>
                    <a:pt x="1351" y="98"/>
                    <a:pt x="1024" y="292"/>
                  </a:cubicBezTo>
                  <a:cubicBezTo>
                    <a:pt x="385" y="675"/>
                    <a:pt x="0" y="1370"/>
                    <a:pt x="15" y="2116"/>
                  </a:cubicBezTo>
                  <a:cubicBezTo>
                    <a:pt x="32" y="2860"/>
                    <a:pt x="447" y="3539"/>
                    <a:pt x="1103" y="3892"/>
                  </a:cubicBezTo>
                  <a:lnTo>
                    <a:pt x="756" y="7539"/>
                  </a:lnTo>
                  <a:lnTo>
                    <a:pt x="3416" y="7539"/>
                  </a:lnTo>
                  <a:lnTo>
                    <a:pt x="3068" y="3892"/>
                  </a:lnTo>
                  <a:cubicBezTo>
                    <a:pt x="3738" y="3531"/>
                    <a:pt x="4155" y="2832"/>
                    <a:pt x="4155" y="2071"/>
                  </a:cubicBezTo>
                  <a:cubicBezTo>
                    <a:pt x="4155" y="1326"/>
                    <a:pt x="3756" y="639"/>
                    <a:pt x="3108" y="270"/>
                  </a:cubicBezTo>
                  <a:cubicBezTo>
                    <a:pt x="2790" y="90"/>
                    <a:pt x="2437" y="0"/>
                    <a:pt x="2084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3154;p64"/>
            <p:cNvSpPr/>
            <p:nvPr/>
          </p:nvSpPr>
          <p:spPr>
            <a:xfrm>
              <a:off x="2134800" y="3016675"/>
              <a:ext cx="118225" cy="203225"/>
            </a:xfrm>
            <a:custGeom>
              <a:avLst/>
              <a:gdLst/>
              <a:ahLst/>
              <a:cxnLst/>
              <a:rect l="l" t="t" r="r" b="b"/>
              <a:pathLst>
                <a:path w="4729" h="8129" extrusionOk="0">
                  <a:moveTo>
                    <a:pt x="2365" y="591"/>
                  </a:moveTo>
                  <a:cubicBezTo>
                    <a:pt x="3344" y="591"/>
                    <a:pt x="4140" y="1387"/>
                    <a:pt x="4140" y="2365"/>
                  </a:cubicBezTo>
                  <a:cubicBezTo>
                    <a:pt x="4140" y="3017"/>
                    <a:pt x="3781" y="3617"/>
                    <a:pt x="3208" y="3927"/>
                  </a:cubicBezTo>
                  <a:lnTo>
                    <a:pt x="3036" y="4019"/>
                  </a:lnTo>
                  <a:lnTo>
                    <a:pt x="3371" y="7538"/>
                  </a:lnTo>
                  <a:lnTo>
                    <a:pt x="1358" y="7538"/>
                  </a:lnTo>
                  <a:lnTo>
                    <a:pt x="1695" y="4019"/>
                  </a:lnTo>
                  <a:lnTo>
                    <a:pt x="1523" y="3927"/>
                  </a:lnTo>
                  <a:cubicBezTo>
                    <a:pt x="948" y="3617"/>
                    <a:pt x="590" y="3017"/>
                    <a:pt x="590" y="2365"/>
                  </a:cubicBezTo>
                  <a:cubicBezTo>
                    <a:pt x="590" y="1387"/>
                    <a:pt x="1387" y="591"/>
                    <a:pt x="2365" y="591"/>
                  </a:cubicBezTo>
                  <a:close/>
                  <a:moveTo>
                    <a:pt x="2365" y="1"/>
                  </a:moveTo>
                  <a:cubicBezTo>
                    <a:pt x="1062" y="1"/>
                    <a:pt x="2" y="1061"/>
                    <a:pt x="2" y="2365"/>
                  </a:cubicBezTo>
                  <a:cubicBezTo>
                    <a:pt x="1" y="3162"/>
                    <a:pt x="403" y="3907"/>
                    <a:pt x="1072" y="4344"/>
                  </a:cubicBezTo>
                  <a:lnTo>
                    <a:pt x="711" y="8128"/>
                  </a:lnTo>
                  <a:lnTo>
                    <a:pt x="4019" y="8128"/>
                  </a:lnTo>
                  <a:lnTo>
                    <a:pt x="3659" y="4343"/>
                  </a:lnTo>
                  <a:cubicBezTo>
                    <a:pt x="4326" y="3907"/>
                    <a:pt x="4729" y="3162"/>
                    <a:pt x="4729" y="2365"/>
                  </a:cubicBezTo>
                  <a:cubicBezTo>
                    <a:pt x="4729" y="1062"/>
                    <a:pt x="3667" y="1"/>
                    <a:pt x="2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3155;p64"/>
            <p:cNvSpPr/>
            <p:nvPr/>
          </p:nvSpPr>
          <p:spPr>
            <a:xfrm>
              <a:off x="6074275" y="2700300"/>
              <a:ext cx="144125" cy="518900"/>
            </a:xfrm>
            <a:custGeom>
              <a:avLst/>
              <a:gdLst/>
              <a:ahLst/>
              <a:cxnLst/>
              <a:rect l="l" t="t" r="r" b="b"/>
              <a:pathLst>
                <a:path w="5765" h="20756" extrusionOk="0">
                  <a:moveTo>
                    <a:pt x="4480" y="0"/>
                  </a:moveTo>
                  <a:cubicBezTo>
                    <a:pt x="4218" y="0"/>
                    <a:pt x="3956" y="103"/>
                    <a:pt x="3761" y="306"/>
                  </a:cubicBezTo>
                  <a:cubicBezTo>
                    <a:pt x="1396" y="2772"/>
                    <a:pt x="0" y="6537"/>
                    <a:pt x="26" y="10377"/>
                  </a:cubicBezTo>
                  <a:cubicBezTo>
                    <a:pt x="54" y="14266"/>
                    <a:pt x="1529" y="18039"/>
                    <a:pt x="3973" y="20469"/>
                  </a:cubicBezTo>
                  <a:cubicBezTo>
                    <a:pt x="4167" y="20660"/>
                    <a:pt x="4419" y="20755"/>
                    <a:pt x="4672" y="20755"/>
                  </a:cubicBezTo>
                  <a:cubicBezTo>
                    <a:pt x="4927" y="20755"/>
                    <a:pt x="5183" y="20657"/>
                    <a:pt x="5378" y="20461"/>
                  </a:cubicBezTo>
                  <a:cubicBezTo>
                    <a:pt x="5765" y="20073"/>
                    <a:pt x="5764" y="19444"/>
                    <a:pt x="5375" y="19056"/>
                  </a:cubicBezTo>
                  <a:cubicBezTo>
                    <a:pt x="3296" y="16989"/>
                    <a:pt x="2041" y="13739"/>
                    <a:pt x="2018" y="10363"/>
                  </a:cubicBezTo>
                  <a:cubicBezTo>
                    <a:pt x="1995" y="7029"/>
                    <a:pt x="3183" y="3786"/>
                    <a:pt x="5198" y="1685"/>
                  </a:cubicBezTo>
                  <a:cubicBezTo>
                    <a:pt x="5578" y="1288"/>
                    <a:pt x="5565" y="657"/>
                    <a:pt x="5168" y="277"/>
                  </a:cubicBezTo>
                  <a:cubicBezTo>
                    <a:pt x="4975" y="92"/>
                    <a:pt x="4727" y="0"/>
                    <a:pt x="4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3156;p64"/>
            <p:cNvSpPr/>
            <p:nvPr/>
          </p:nvSpPr>
          <p:spPr>
            <a:xfrm>
              <a:off x="6177275" y="2766625"/>
              <a:ext cx="113725" cy="384825"/>
            </a:xfrm>
            <a:custGeom>
              <a:avLst/>
              <a:gdLst/>
              <a:ahLst/>
              <a:cxnLst/>
              <a:rect l="l" t="t" r="r" b="b"/>
              <a:pathLst>
                <a:path w="4549" h="15393" extrusionOk="0">
                  <a:moveTo>
                    <a:pt x="3301" y="0"/>
                  </a:moveTo>
                  <a:cubicBezTo>
                    <a:pt x="3019" y="0"/>
                    <a:pt x="2738" y="120"/>
                    <a:pt x="2542" y="353"/>
                  </a:cubicBezTo>
                  <a:cubicBezTo>
                    <a:pt x="897" y="2345"/>
                    <a:pt x="1" y="4953"/>
                    <a:pt x="21" y="7696"/>
                  </a:cubicBezTo>
                  <a:cubicBezTo>
                    <a:pt x="39" y="10459"/>
                    <a:pt x="983" y="13070"/>
                    <a:pt x="2680" y="15046"/>
                  </a:cubicBezTo>
                  <a:cubicBezTo>
                    <a:pt x="2876" y="15275"/>
                    <a:pt x="3155" y="15392"/>
                    <a:pt x="3435" y="15392"/>
                  </a:cubicBezTo>
                  <a:cubicBezTo>
                    <a:pt x="3664" y="15392"/>
                    <a:pt x="3895" y="15313"/>
                    <a:pt x="4082" y="15152"/>
                  </a:cubicBezTo>
                  <a:cubicBezTo>
                    <a:pt x="4500" y="14795"/>
                    <a:pt x="4548" y="14166"/>
                    <a:pt x="4190" y="13750"/>
                  </a:cubicBezTo>
                  <a:cubicBezTo>
                    <a:pt x="2800" y="12130"/>
                    <a:pt x="2027" y="9975"/>
                    <a:pt x="2011" y="7681"/>
                  </a:cubicBezTo>
                  <a:cubicBezTo>
                    <a:pt x="1994" y="5406"/>
                    <a:pt x="2729" y="3253"/>
                    <a:pt x="4077" y="1620"/>
                  </a:cubicBezTo>
                  <a:cubicBezTo>
                    <a:pt x="4418" y="1195"/>
                    <a:pt x="4355" y="575"/>
                    <a:pt x="3934" y="228"/>
                  </a:cubicBezTo>
                  <a:cubicBezTo>
                    <a:pt x="3749" y="75"/>
                    <a:pt x="3525" y="0"/>
                    <a:pt x="3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3157;p64"/>
            <p:cNvSpPr/>
            <p:nvPr/>
          </p:nvSpPr>
          <p:spPr>
            <a:xfrm>
              <a:off x="6272025" y="2833800"/>
              <a:ext cx="91725" cy="251225"/>
            </a:xfrm>
            <a:custGeom>
              <a:avLst/>
              <a:gdLst/>
              <a:ahLst/>
              <a:cxnLst/>
              <a:rect l="l" t="t" r="r" b="b"/>
              <a:pathLst>
                <a:path w="3669" h="10049" extrusionOk="0">
                  <a:moveTo>
                    <a:pt x="2402" y="1"/>
                  </a:moveTo>
                  <a:cubicBezTo>
                    <a:pt x="2106" y="1"/>
                    <a:pt x="1813" y="132"/>
                    <a:pt x="1617" y="383"/>
                  </a:cubicBezTo>
                  <a:lnTo>
                    <a:pt x="1618" y="383"/>
                  </a:lnTo>
                  <a:cubicBezTo>
                    <a:pt x="557" y="1743"/>
                    <a:pt x="1" y="3333"/>
                    <a:pt x="13" y="4982"/>
                  </a:cubicBezTo>
                  <a:cubicBezTo>
                    <a:pt x="24" y="6697"/>
                    <a:pt x="643" y="8331"/>
                    <a:pt x="1803" y="9707"/>
                  </a:cubicBezTo>
                  <a:cubicBezTo>
                    <a:pt x="2000" y="9933"/>
                    <a:pt x="2276" y="10049"/>
                    <a:pt x="2554" y="10049"/>
                  </a:cubicBezTo>
                  <a:cubicBezTo>
                    <a:pt x="2781" y="10049"/>
                    <a:pt x="3009" y="9972"/>
                    <a:pt x="3196" y="9815"/>
                  </a:cubicBezTo>
                  <a:cubicBezTo>
                    <a:pt x="3612" y="9464"/>
                    <a:pt x="3669" y="8844"/>
                    <a:pt x="3324" y="8424"/>
                  </a:cubicBezTo>
                  <a:cubicBezTo>
                    <a:pt x="2468" y="7408"/>
                    <a:pt x="2011" y="6213"/>
                    <a:pt x="2002" y="4969"/>
                  </a:cubicBezTo>
                  <a:cubicBezTo>
                    <a:pt x="1994" y="3773"/>
                    <a:pt x="2403" y="2611"/>
                    <a:pt x="3186" y="1609"/>
                  </a:cubicBezTo>
                  <a:cubicBezTo>
                    <a:pt x="3524" y="1176"/>
                    <a:pt x="3447" y="550"/>
                    <a:pt x="3014" y="212"/>
                  </a:cubicBezTo>
                  <a:cubicBezTo>
                    <a:pt x="2832" y="70"/>
                    <a:pt x="2616" y="1"/>
                    <a:pt x="24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3158;p64"/>
            <p:cNvSpPr/>
            <p:nvPr/>
          </p:nvSpPr>
          <p:spPr>
            <a:xfrm>
              <a:off x="1692475" y="2700300"/>
              <a:ext cx="144300" cy="519000"/>
            </a:xfrm>
            <a:custGeom>
              <a:avLst/>
              <a:gdLst/>
              <a:ahLst/>
              <a:cxnLst/>
              <a:rect l="l" t="t" r="r" b="b"/>
              <a:pathLst>
                <a:path w="5772" h="20760" extrusionOk="0">
                  <a:moveTo>
                    <a:pt x="1292" y="0"/>
                  </a:moveTo>
                  <a:cubicBezTo>
                    <a:pt x="1045" y="0"/>
                    <a:pt x="797" y="92"/>
                    <a:pt x="604" y="277"/>
                  </a:cubicBezTo>
                  <a:cubicBezTo>
                    <a:pt x="207" y="657"/>
                    <a:pt x="194" y="1288"/>
                    <a:pt x="574" y="1685"/>
                  </a:cubicBezTo>
                  <a:cubicBezTo>
                    <a:pt x="2589" y="3786"/>
                    <a:pt x="3777" y="7029"/>
                    <a:pt x="3754" y="10363"/>
                  </a:cubicBezTo>
                  <a:cubicBezTo>
                    <a:pt x="3731" y="13739"/>
                    <a:pt x="2476" y="16989"/>
                    <a:pt x="396" y="19056"/>
                  </a:cubicBezTo>
                  <a:cubicBezTo>
                    <a:pt x="4" y="19443"/>
                    <a:pt x="1" y="20075"/>
                    <a:pt x="389" y="20466"/>
                  </a:cubicBezTo>
                  <a:cubicBezTo>
                    <a:pt x="584" y="20662"/>
                    <a:pt x="839" y="20760"/>
                    <a:pt x="1095" y="20760"/>
                  </a:cubicBezTo>
                  <a:cubicBezTo>
                    <a:pt x="1350" y="20760"/>
                    <a:pt x="1605" y="20663"/>
                    <a:pt x="1799" y="20469"/>
                  </a:cubicBezTo>
                  <a:cubicBezTo>
                    <a:pt x="4243" y="18039"/>
                    <a:pt x="5717" y="14266"/>
                    <a:pt x="5745" y="10377"/>
                  </a:cubicBezTo>
                  <a:cubicBezTo>
                    <a:pt x="5772" y="6537"/>
                    <a:pt x="4376" y="2772"/>
                    <a:pt x="2011" y="306"/>
                  </a:cubicBezTo>
                  <a:cubicBezTo>
                    <a:pt x="1815" y="103"/>
                    <a:pt x="1554" y="0"/>
                    <a:pt x="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3159;p64"/>
            <p:cNvSpPr/>
            <p:nvPr/>
          </p:nvSpPr>
          <p:spPr>
            <a:xfrm>
              <a:off x="1619925" y="2766125"/>
              <a:ext cx="113825" cy="385475"/>
            </a:xfrm>
            <a:custGeom>
              <a:avLst/>
              <a:gdLst/>
              <a:ahLst/>
              <a:cxnLst/>
              <a:rect l="l" t="t" r="r" b="b"/>
              <a:pathLst>
                <a:path w="4553" h="15419" extrusionOk="0">
                  <a:moveTo>
                    <a:pt x="1236" y="1"/>
                  </a:moveTo>
                  <a:cubicBezTo>
                    <a:pt x="1013" y="1"/>
                    <a:pt x="789" y="75"/>
                    <a:pt x="603" y="228"/>
                  </a:cubicBezTo>
                  <a:cubicBezTo>
                    <a:pt x="176" y="581"/>
                    <a:pt x="119" y="1216"/>
                    <a:pt x="477" y="1640"/>
                  </a:cubicBezTo>
                  <a:cubicBezTo>
                    <a:pt x="1825" y="3273"/>
                    <a:pt x="2559" y="5426"/>
                    <a:pt x="2543" y="7701"/>
                  </a:cubicBezTo>
                  <a:cubicBezTo>
                    <a:pt x="2527" y="9995"/>
                    <a:pt x="1753" y="12150"/>
                    <a:pt x="364" y="13770"/>
                  </a:cubicBezTo>
                  <a:cubicBezTo>
                    <a:pt x="0" y="14186"/>
                    <a:pt x="46" y="14819"/>
                    <a:pt x="465" y="15179"/>
                  </a:cubicBezTo>
                  <a:cubicBezTo>
                    <a:pt x="653" y="15340"/>
                    <a:pt x="884" y="15419"/>
                    <a:pt x="1114" y="15419"/>
                  </a:cubicBezTo>
                  <a:cubicBezTo>
                    <a:pt x="1397" y="15419"/>
                    <a:pt x="1678" y="15299"/>
                    <a:pt x="1874" y="15066"/>
                  </a:cubicBezTo>
                  <a:cubicBezTo>
                    <a:pt x="3571" y="13090"/>
                    <a:pt x="4515" y="10479"/>
                    <a:pt x="4533" y="7716"/>
                  </a:cubicBezTo>
                  <a:cubicBezTo>
                    <a:pt x="4552" y="4973"/>
                    <a:pt x="3657" y="2365"/>
                    <a:pt x="2012" y="373"/>
                  </a:cubicBezTo>
                  <a:cubicBezTo>
                    <a:pt x="1816" y="128"/>
                    <a:pt x="1527" y="1"/>
                    <a:pt x="1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3160;p64"/>
            <p:cNvSpPr/>
            <p:nvPr/>
          </p:nvSpPr>
          <p:spPr>
            <a:xfrm>
              <a:off x="1547400" y="2833800"/>
              <a:ext cx="91625" cy="251100"/>
            </a:xfrm>
            <a:custGeom>
              <a:avLst/>
              <a:gdLst/>
              <a:ahLst/>
              <a:cxnLst/>
              <a:rect l="l" t="t" r="r" b="b"/>
              <a:pathLst>
                <a:path w="3665" h="10044" extrusionOk="0">
                  <a:moveTo>
                    <a:pt x="1263" y="1"/>
                  </a:moveTo>
                  <a:cubicBezTo>
                    <a:pt x="1048" y="1"/>
                    <a:pt x="832" y="70"/>
                    <a:pt x="650" y="212"/>
                  </a:cubicBezTo>
                  <a:cubicBezTo>
                    <a:pt x="217" y="550"/>
                    <a:pt x="140" y="1176"/>
                    <a:pt x="479" y="1609"/>
                  </a:cubicBezTo>
                  <a:cubicBezTo>
                    <a:pt x="1262" y="2611"/>
                    <a:pt x="1671" y="3773"/>
                    <a:pt x="1663" y="4969"/>
                  </a:cubicBezTo>
                  <a:cubicBezTo>
                    <a:pt x="1655" y="6213"/>
                    <a:pt x="1197" y="7408"/>
                    <a:pt x="340" y="8424"/>
                  </a:cubicBezTo>
                  <a:cubicBezTo>
                    <a:pt x="1" y="8845"/>
                    <a:pt x="60" y="9460"/>
                    <a:pt x="474" y="9809"/>
                  </a:cubicBezTo>
                  <a:cubicBezTo>
                    <a:pt x="660" y="9966"/>
                    <a:pt x="888" y="10043"/>
                    <a:pt x="1114" y="10043"/>
                  </a:cubicBezTo>
                  <a:cubicBezTo>
                    <a:pt x="1390" y="10043"/>
                    <a:pt x="1665" y="9929"/>
                    <a:pt x="1862" y="9707"/>
                  </a:cubicBezTo>
                  <a:cubicBezTo>
                    <a:pt x="3022" y="8331"/>
                    <a:pt x="3640" y="6697"/>
                    <a:pt x="3652" y="4982"/>
                  </a:cubicBezTo>
                  <a:cubicBezTo>
                    <a:pt x="3664" y="3333"/>
                    <a:pt x="3109" y="1743"/>
                    <a:pt x="2047" y="383"/>
                  </a:cubicBezTo>
                  <a:cubicBezTo>
                    <a:pt x="1851" y="132"/>
                    <a:pt x="1559" y="1"/>
                    <a:pt x="1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3161;p64"/>
            <p:cNvSpPr/>
            <p:nvPr/>
          </p:nvSpPr>
          <p:spPr>
            <a:xfrm>
              <a:off x="3693525" y="383050"/>
              <a:ext cx="523850" cy="141150"/>
            </a:xfrm>
            <a:custGeom>
              <a:avLst/>
              <a:gdLst/>
              <a:ahLst/>
              <a:cxnLst/>
              <a:rect l="l" t="t" r="r" b="b"/>
              <a:pathLst>
                <a:path w="20954" h="5646" extrusionOk="0">
                  <a:moveTo>
                    <a:pt x="1095" y="0"/>
                  </a:moveTo>
                  <a:cubicBezTo>
                    <a:pt x="841" y="0"/>
                    <a:pt x="587" y="97"/>
                    <a:pt x="392" y="290"/>
                  </a:cubicBezTo>
                  <a:cubicBezTo>
                    <a:pt x="2" y="678"/>
                    <a:pt x="1" y="1310"/>
                    <a:pt x="391" y="1700"/>
                  </a:cubicBezTo>
                  <a:cubicBezTo>
                    <a:pt x="2820" y="4144"/>
                    <a:pt x="6592" y="5618"/>
                    <a:pt x="10482" y="5645"/>
                  </a:cubicBezTo>
                  <a:cubicBezTo>
                    <a:pt x="10517" y="5646"/>
                    <a:pt x="10553" y="5646"/>
                    <a:pt x="10588" y="5646"/>
                  </a:cubicBezTo>
                  <a:cubicBezTo>
                    <a:pt x="14391" y="5646"/>
                    <a:pt x="18109" y="4254"/>
                    <a:pt x="20552" y="1912"/>
                  </a:cubicBezTo>
                  <a:cubicBezTo>
                    <a:pt x="20944" y="1530"/>
                    <a:pt x="20954" y="904"/>
                    <a:pt x="20575" y="510"/>
                  </a:cubicBezTo>
                  <a:cubicBezTo>
                    <a:pt x="20380" y="306"/>
                    <a:pt x="20118" y="204"/>
                    <a:pt x="19857" y="204"/>
                  </a:cubicBezTo>
                  <a:cubicBezTo>
                    <a:pt x="19612" y="204"/>
                    <a:pt x="19366" y="293"/>
                    <a:pt x="19174" y="474"/>
                  </a:cubicBezTo>
                  <a:cubicBezTo>
                    <a:pt x="17093" y="2470"/>
                    <a:pt x="13888" y="3656"/>
                    <a:pt x="10587" y="3656"/>
                  </a:cubicBezTo>
                  <a:cubicBezTo>
                    <a:pt x="10556" y="3656"/>
                    <a:pt x="10526" y="3655"/>
                    <a:pt x="10496" y="3655"/>
                  </a:cubicBezTo>
                  <a:cubicBezTo>
                    <a:pt x="7120" y="3632"/>
                    <a:pt x="3870" y="2377"/>
                    <a:pt x="1803" y="297"/>
                  </a:cubicBezTo>
                  <a:cubicBezTo>
                    <a:pt x="1608" y="99"/>
                    <a:pt x="1351" y="0"/>
                    <a:pt x="1095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3162;p64"/>
            <p:cNvSpPr/>
            <p:nvPr/>
          </p:nvSpPr>
          <p:spPr>
            <a:xfrm>
              <a:off x="3760900" y="311100"/>
              <a:ext cx="390750" cy="110275"/>
            </a:xfrm>
            <a:custGeom>
              <a:avLst/>
              <a:gdLst/>
              <a:ahLst/>
              <a:cxnLst/>
              <a:rect l="l" t="t" r="r" b="b"/>
              <a:pathLst>
                <a:path w="15630" h="4411" extrusionOk="0">
                  <a:moveTo>
                    <a:pt x="1114" y="0"/>
                  </a:moveTo>
                  <a:cubicBezTo>
                    <a:pt x="834" y="0"/>
                    <a:pt x="555" y="118"/>
                    <a:pt x="359" y="348"/>
                  </a:cubicBezTo>
                  <a:cubicBezTo>
                    <a:pt x="0" y="764"/>
                    <a:pt x="48" y="1393"/>
                    <a:pt x="465" y="1751"/>
                  </a:cubicBezTo>
                  <a:cubicBezTo>
                    <a:pt x="2441" y="3446"/>
                    <a:pt x="5052" y="4391"/>
                    <a:pt x="7815" y="4410"/>
                  </a:cubicBezTo>
                  <a:cubicBezTo>
                    <a:pt x="7843" y="4411"/>
                    <a:pt x="7871" y="4411"/>
                    <a:pt x="7899" y="4411"/>
                  </a:cubicBezTo>
                  <a:cubicBezTo>
                    <a:pt x="10610" y="4411"/>
                    <a:pt x="13186" y="3517"/>
                    <a:pt x="15158" y="1889"/>
                  </a:cubicBezTo>
                  <a:lnTo>
                    <a:pt x="15158" y="1888"/>
                  </a:lnTo>
                  <a:cubicBezTo>
                    <a:pt x="15574" y="1536"/>
                    <a:pt x="15629" y="916"/>
                    <a:pt x="15283" y="496"/>
                  </a:cubicBezTo>
                  <a:cubicBezTo>
                    <a:pt x="15086" y="257"/>
                    <a:pt x="14801" y="134"/>
                    <a:pt x="14514" y="134"/>
                  </a:cubicBezTo>
                  <a:cubicBezTo>
                    <a:pt x="14295" y="134"/>
                    <a:pt x="14075" y="206"/>
                    <a:pt x="13891" y="353"/>
                  </a:cubicBezTo>
                  <a:cubicBezTo>
                    <a:pt x="12274" y="1688"/>
                    <a:pt x="10149" y="2420"/>
                    <a:pt x="7899" y="2420"/>
                  </a:cubicBezTo>
                  <a:cubicBezTo>
                    <a:pt x="7876" y="2420"/>
                    <a:pt x="7853" y="2420"/>
                    <a:pt x="7829" y="2420"/>
                  </a:cubicBezTo>
                  <a:cubicBezTo>
                    <a:pt x="5535" y="2404"/>
                    <a:pt x="3381" y="1629"/>
                    <a:pt x="1761" y="240"/>
                  </a:cubicBezTo>
                  <a:cubicBezTo>
                    <a:pt x="1574" y="79"/>
                    <a:pt x="1343" y="0"/>
                    <a:pt x="1114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3163;p64"/>
            <p:cNvSpPr/>
            <p:nvPr/>
          </p:nvSpPr>
          <p:spPr>
            <a:xfrm>
              <a:off x="3827425" y="238400"/>
              <a:ext cx="257250" cy="88425"/>
            </a:xfrm>
            <a:custGeom>
              <a:avLst/>
              <a:gdLst/>
              <a:ahLst/>
              <a:cxnLst/>
              <a:rect l="l" t="t" r="r" b="b"/>
              <a:pathLst>
                <a:path w="10290" h="3537" extrusionOk="0">
                  <a:moveTo>
                    <a:pt x="1111" y="1"/>
                  </a:moveTo>
                  <a:cubicBezTo>
                    <a:pt x="828" y="1"/>
                    <a:pt x="547" y="121"/>
                    <a:pt x="350" y="354"/>
                  </a:cubicBezTo>
                  <a:cubicBezTo>
                    <a:pt x="0" y="770"/>
                    <a:pt x="48" y="1388"/>
                    <a:pt x="456" y="1746"/>
                  </a:cubicBezTo>
                  <a:cubicBezTo>
                    <a:pt x="1832" y="2906"/>
                    <a:pt x="3466" y="3524"/>
                    <a:pt x="5181" y="3536"/>
                  </a:cubicBezTo>
                  <a:cubicBezTo>
                    <a:pt x="5198" y="3536"/>
                    <a:pt x="5216" y="3537"/>
                    <a:pt x="5233" y="3537"/>
                  </a:cubicBezTo>
                  <a:cubicBezTo>
                    <a:pt x="6863" y="3537"/>
                    <a:pt x="8434" y="2981"/>
                    <a:pt x="9779" y="1931"/>
                  </a:cubicBezTo>
                  <a:cubicBezTo>
                    <a:pt x="10213" y="1592"/>
                    <a:pt x="10289" y="967"/>
                    <a:pt x="9950" y="534"/>
                  </a:cubicBezTo>
                  <a:cubicBezTo>
                    <a:pt x="9755" y="283"/>
                    <a:pt x="9461" y="151"/>
                    <a:pt x="9165" y="151"/>
                  </a:cubicBezTo>
                  <a:cubicBezTo>
                    <a:pt x="8951" y="151"/>
                    <a:pt x="8735" y="220"/>
                    <a:pt x="8553" y="362"/>
                  </a:cubicBezTo>
                  <a:cubicBezTo>
                    <a:pt x="7562" y="1137"/>
                    <a:pt x="6414" y="1546"/>
                    <a:pt x="5231" y="1546"/>
                  </a:cubicBezTo>
                  <a:cubicBezTo>
                    <a:pt x="5219" y="1546"/>
                    <a:pt x="5206" y="1546"/>
                    <a:pt x="5194" y="1546"/>
                  </a:cubicBezTo>
                  <a:cubicBezTo>
                    <a:pt x="3950" y="1537"/>
                    <a:pt x="2755" y="1080"/>
                    <a:pt x="1738" y="224"/>
                  </a:cubicBezTo>
                  <a:cubicBezTo>
                    <a:pt x="1554" y="74"/>
                    <a:pt x="1332" y="1"/>
                    <a:pt x="1111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3164;p64"/>
            <p:cNvSpPr/>
            <p:nvPr/>
          </p:nvSpPr>
          <p:spPr>
            <a:xfrm>
              <a:off x="1543650" y="3991975"/>
              <a:ext cx="4747325" cy="1484200"/>
            </a:xfrm>
            <a:custGeom>
              <a:avLst/>
              <a:gdLst/>
              <a:ahLst/>
              <a:cxnLst/>
              <a:rect l="l" t="t" r="r" b="b"/>
              <a:pathLst>
                <a:path w="189893" h="59368" extrusionOk="0">
                  <a:moveTo>
                    <a:pt x="94946" y="0"/>
                  </a:moveTo>
                  <a:cubicBezTo>
                    <a:pt x="69765" y="0"/>
                    <a:pt x="45615" y="3128"/>
                    <a:pt x="27809" y="8694"/>
                  </a:cubicBezTo>
                  <a:cubicBezTo>
                    <a:pt x="10003" y="14261"/>
                    <a:pt x="1" y="21811"/>
                    <a:pt x="1" y="29684"/>
                  </a:cubicBezTo>
                  <a:cubicBezTo>
                    <a:pt x="1" y="37556"/>
                    <a:pt x="10003" y="45106"/>
                    <a:pt x="27809" y="50673"/>
                  </a:cubicBezTo>
                  <a:cubicBezTo>
                    <a:pt x="45615" y="56240"/>
                    <a:pt x="69765" y="59367"/>
                    <a:pt x="94946" y="59367"/>
                  </a:cubicBezTo>
                  <a:cubicBezTo>
                    <a:pt x="120127" y="59367"/>
                    <a:pt x="144277" y="56240"/>
                    <a:pt x="162083" y="50673"/>
                  </a:cubicBezTo>
                  <a:cubicBezTo>
                    <a:pt x="179888" y="45106"/>
                    <a:pt x="189892" y="37556"/>
                    <a:pt x="189892" y="29684"/>
                  </a:cubicBezTo>
                  <a:cubicBezTo>
                    <a:pt x="189892" y="21811"/>
                    <a:pt x="179888" y="14261"/>
                    <a:pt x="162083" y="8694"/>
                  </a:cubicBezTo>
                  <a:cubicBezTo>
                    <a:pt x="144277" y="3128"/>
                    <a:pt x="120127" y="0"/>
                    <a:pt x="94946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3165;p64"/>
            <p:cNvSpPr/>
            <p:nvPr/>
          </p:nvSpPr>
          <p:spPr>
            <a:xfrm>
              <a:off x="1778600" y="3998425"/>
              <a:ext cx="4325100" cy="1313725"/>
            </a:xfrm>
            <a:custGeom>
              <a:avLst/>
              <a:gdLst/>
              <a:ahLst/>
              <a:cxnLst/>
              <a:rect l="l" t="t" r="r" b="b"/>
              <a:pathLst>
                <a:path w="173004" h="52549" extrusionOk="0">
                  <a:moveTo>
                    <a:pt x="86502" y="0"/>
                  </a:moveTo>
                  <a:cubicBezTo>
                    <a:pt x="63560" y="0"/>
                    <a:pt x="41558" y="2768"/>
                    <a:pt x="25336" y="7696"/>
                  </a:cubicBezTo>
                  <a:cubicBezTo>
                    <a:pt x="9113" y="12623"/>
                    <a:pt x="0" y="19306"/>
                    <a:pt x="0" y="26275"/>
                  </a:cubicBezTo>
                  <a:cubicBezTo>
                    <a:pt x="0" y="33243"/>
                    <a:pt x="9113" y="39925"/>
                    <a:pt x="25336" y="44853"/>
                  </a:cubicBezTo>
                  <a:cubicBezTo>
                    <a:pt x="41558" y="49780"/>
                    <a:pt x="63560" y="52549"/>
                    <a:pt x="86502" y="52549"/>
                  </a:cubicBezTo>
                  <a:cubicBezTo>
                    <a:pt x="109443" y="52549"/>
                    <a:pt x="131445" y="49780"/>
                    <a:pt x="147667" y="44853"/>
                  </a:cubicBezTo>
                  <a:cubicBezTo>
                    <a:pt x="163889" y="39925"/>
                    <a:pt x="173004" y="33243"/>
                    <a:pt x="173004" y="26275"/>
                  </a:cubicBezTo>
                  <a:cubicBezTo>
                    <a:pt x="173004" y="19306"/>
                    <a:pt x="163889" y="12623"/>
                    <a:pt x="147667" y="7696"/>
                  </a:cubicBezTo>
                  <a:cubicBezTo>
                    <a:pt x="131445" y="2768"/>
                    <a:pt x="109443" y="0"/>
                    <a:pt x="86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3166;p64"/>
            <p:cNvSpPr/>
            <p:nvPr/>
          </p:nvSpPr>
          <p:spPr>
            <a:xfrm>
              <a:off x="1771225" y="3991075"/>
              <a:ext cx="4339825" cy="1328450"/>
            </a:xfrm>
            <a:custGeom>
              <a:avLst/>
              <a:gdLst/>
              <a:ahLst/>
              <a:cxnLst/>
              <a:rect l="l" t="t" r="r" b="b"/>
              <a:pathLst>
                <a:path w="173593" h="53138" extrusionOk="0">
                  <a:moveTo>
                    <a:pt x="86797" y="589"/>
                  </a:moveTo>
                  <a:cubicBezTo>
                    <a:pt x="134332" y="589"/>
                    <a:pt x="173005" y="12243"/>
                    <a:pt x="173005" y="26569"/>
                  </a:cubicBezTo>
                  <a:cubicBezTo>
                    <a:pt x="173005" y="40894"/>
                    <a:pt x="134331" y="52549"/>
                    <a:pt x="86797" y="52549"/>
                  </a:cubicBezTo>
                  <a:cubicBezTo>
                    <a:pt x="39262" y="52549"/>
                    <a:pt x="589" y="40894"/>
                    <a:pt x="589" y="26569"/>
                  </a:cubicBezTo>
                  <a:cubicBezTo>
                    <a:pt x="589" y="12243"/>
                    <a:pt x="39262" y="589"/>
                    <a:pt x="86797" y="589"/>
                  </a:cubicBezTo>
                  <a:close/>
                  <a:moveTo>
                    <a:pt x="86797" y="0"/>
                  </a:moveTo>
                  <a:cubicBezTo>
                    <a:pt x="63663" y="0"/>
                    <a:pt x="41910" y="2737"/>
                    <a:pt x="25545" y="7708"/>
                  </a:cubicBezTo>
                  <a:cubicBezTo>
                    <a:pt x="9072" y="12711"/>
                    <a:pt x="0" y="19410"/>
                    <a:pt x="0" y="26569"/>
                  </a:cubicBezTo>
                  <a:cubicBezTo>
                    <a:pt x="0" y="33728"/>
                    <a:pt x="9072" y="40426"/>
                    <a:pt x="25545" y="45429"/>
                  </a:cubicBezTo>
                  <a:cubicBezTo>
                    <a:pt x="41910" y="50400"/>
                    <a:pt x="63663" y="53138"/>
                    <a:pt x="86797" y="53138"/>
                  </a:cubicBezTo>
                  <a:cubicBezTo>
                    <a:pt x="109930" y="53138"/>
                    <a:pt x="131683" y="50400"/>
                    <a:pt x="148049" y="45429"/>
                  </a:cubicBezTo>
                  <a:cubicBezTo>
                    <a:pt x="164521" y="40427"/>
                    <a:pt x="173593" y="33728"/>
                    <a:pt x="173593" y="26569"/>
                  </a:cubicBezTo>
                  <a:cubicBezTo>
                    <a:pt x="173593" y="19410"/>
                    <a:pt x="164521" y="12713"/>
                    <a:pt x="148049" y="7708"/>
                  </a:cubicBezTo>
                  <a:cubicBezTo>
                    <a:pt x="131683" y="2737"/>
                    <a:pt x="109931" y="0"/>
                    <a:pt x="867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3167;p64"/>
            <p:cNvSpPr/>
            <p:nvPr/>
          </p:nvSpPr>
          <p:spPr>
            <a:xfrm>
              <a:off x="2012975" y="3937675"/>
              <a:ext cx="3856325" cy="1114050"/>
            </a:xfrm>
            <a:custGeom>
              <a:avLst/>
              <a:gdLst/>
              <a:ahLst/>
              <a:cxnLst/>
              <a:rect l="l" t="t" r="r" b="b"/>
              <a:pathLst>
                <a:path w="154253" h="44562" extrusionOk="0">
                  <a:moveTo>
                    <a:pt x="77127" y="0"/>
                  </a:moveTo>
                  <a:cubicBezTo>
                    <a:pt x="56671" y="0"/>
                    <a:pt x="37054" y="2348"/>
                    <a:pt x="22590" y="6526"/>
                  </a:cubicBezTo>
                  <a:cubicBezTo>
                    <a:pt x="8126" y="10705"/>
                    <a:pt x="1" y="16372"/>
                    <a:pt x="1" y="22281"/>
                  </a:cubicBezTo>
                  <a:cubicBezTo>
                    <a:pt x="1" y="28190"/>
                    <a:pt x="8126" y="33857"/>
                    <a:pt x="22590" y="38036"/>
                  </a:cubicBezTo>
                  <a:cubicBezTo>
                    <a:pt x="37054" y="42214"/>
                    <a:pt x="56671" y="44562"/>
                    <a:pt x="77127" y="44562"/>
                  </a:cubicBezTo>
                  <a:cubicBezTo>
                    <a:pt x="97582" y="44562"/>
                    <a:pt x="117199" y="42214"/>
                    <a:pt x="131662" y="38036"/>
                  </a:cubicBezTo>
                  <a:cubicBezTo>
                    <a:pt x="146127" y="33857"/>
                    <a:pt x="154252" y="28190"/>
                    <a:pt x="154252" y="22281"/>
                  </a:cubicBezTo>
                  <a:cubicBezTo>
                    <a:pt x="154252" y="16372"/>
                    <a:pt x="146127" y="10705"/>
                    <a:pt x="131662" y="6526"/>
                  </a:cubicBezTo>
                  <a:cubicBezTo>
                    <a:pt x="117199" y="2348"/>
                    <a:pt x="97582" y="0"/>
                    <a:pt x="771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168;p64"/>
            <p:cNvSpPr/>
            <p:nvPr/>
          </p:nvSpPr>
          <p:spPr>
            <a:xfrm>
              <a:off x="2005600" y="3930300"/>
              <a:ext cx="3871075" cy="1128800"/>
            </a:xfrm>
            <a:custGeom>
              <a:avLst/>
              <a:gdLst/>
              <a:ahLst/>
              <a:cxnLst/>
              <a:rect l="l" t="t" r="r" b="b"/>
              <a:pathLst>
                <a:path w="154843" h="45152" extrusionOk="0">
                  <a:moveTo>
                    <a:pt x="77422" y="590"/>
                  </a:moveTo>
                  <a:cubicBezTo>
                    <a:pt x="119787" y="590"/>
                    <a:pt x="154253" y="10451"/>
                    <a:pt x="154253" y="22576"/>
                  </a:cubicBezTo>
                  <a:cubicBezTo>
                    <a:pt x="154253" y="34699"/>
                    <a:pt x="119787" y="44562"/>
                    <a:pt x="77422" y="44562"/>
                  </a:cubicBezTo>
                  <a:cubicBezTo>
                    <a:pt x="35056" y="44562"/>
                    <a:pt x="589" y="34698"/>
                    <a:pt x="589" y="22576"/>
                  </a:cubicBezTo>
                  <a:cubicBezTo>
                    <a:pt x="589" y="10453"/>
                    <a:pt x="35056" y="590"/>
                    <a:pt x="77422" y="590"/>
                  </a:cubicBezTo>
                  <a:close/>
                  <a:moveTo>
                    <a:pt x="77422" y="0"/>
                  </a:moveTo>
                  <a:cubicBezTo>
                    <a:pt x="56794" y="0"/>
                    <a:pt x="37396" y="2322"/>
                    <a:pt x="22803" y="6537"/>
                  </a:cubicBezTo>
                  <a:cubicBezTo>
                    <a:pt x="8099" y="10785"/>
                    <a:pt x="1" y="16481"/>
                    <a:pt x="1" y="22575"/>
                  </a:cubicBezTo>
                  <a:cubicBezTo>
                    <a:pt x="1" y="28669"/>
                    <a:pt x="8099" y="34365"/>
                    <a:pt x="22803" y="38613"/>
                  </a:cubicBezTo>
                  <a:cubicBezTo>
                    <a:pt x="37397" y="42829"/>
                    <a:pt x="56794" y="45152"/>
                    <a:pt x="77422" y="45152"/>
                  </a:cubicBezTo>
                  <a:cubicBezTo>
                    <a:pt x="98049" y="45152"/>
                    <a:pt x="117447" y="42829"/>
                    <a:pt x="132040" y="38613"/>
                  </a:cubicBezTo>
                  <a:cubicBezTo>
                    <a:pt x="146744" y="34365"/>
                    <a:pt x="154842" y="28669"/>
                    <a:pt x="154842" y="22575"/>
                  </a:cubicBezTo>
                  <a:cubicBezTo>
                    <a:pt x="154842" y="16481"/>
                    <a:pt x="146744" y="10785"/>
                    <a:pt x="132040" y="6537"/>
                  </a:cubicBezTo>
                  <a:cubicBezTo>
                    <a:pt x="117447" y="2322"/>
                    <a:pt x="98049" y="0"/>
                    <a:pt x="77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169;p64"/>
            <p:cNvSpPr/>
            <p:nvPr/>
          </p:nvSpPr>
          <p:spPr>
            <a:xfrm>
              <a:off x="2182475" y="3986625"/>
              <a:ext cx="3517325" cy="979400"/>
            </a:xfrm>
            <a:custGeom>
              <a:avLst/>
              <a:gdLst/>
              <a:ahLst/>
              <a:cxnLst/>
              <a:rect l="l" t="t" r="r" b="b"/>
              <a:pathLst>
                <a:path w="140693" h="39176" extrusionOk="0">
                  <a:moveTo>
                    <a:pt x="70347" y="1"/>
                  </a:moveTo>
                  <a:cubicBezTo>
                    <a:pt x="51689" y="1"/>
                    <a:pt x="33797" y="2064"/>
                    <a:pt x="20604" y="5738"/>
                  </a:cubicBezTo>
                  <a:cubicBezTo>
                    <a:pt x="7412" y="9411"/>
                    <a:pt x="0" y="14393"/>
                    <a:pt x="0" y="19588"/>
                  </a:cubicBezTo>
                  <a:cubicBezTo>
                    <a:pt x="0" y="24784"/>
                    <a:pt x="7412" y="29765"/>
                    <a:pt x="20604" y="33439"/>
                  </a:cubicBezTo>
                  <a:cubicBezTo>
                    <a:pt x="33797" y="37112"/>
                    <a:pt x="51689" y="39176"/>
                    <a:pt x="70347" y="39176"/>
                  </a:cubicBezTo>
                  <a:cubicBezTo>
                    <a:pt x="89003" y="39176"/>
                    <a:pt x="106896" y="37112"/>
                    <a:pt x="120088" y="33439"/>
                  </a:cubicBezTo>
                  <a:cubicBezTo>
                    <a:pt x="133281" y="29765"/>
                    <a:pt x="140692" y="24784"/>
                    <a:pt x="140692" y="19588"/>
                  </a:cubicBezTo>
                  <a:cubicBezTo>
                    <a:pt x="140692" y="14393"/>
                    <a:pt x="133281" y="9411"/>
                    <a:pt x="120088" y="5738"/>
                  </a:cubicBezTo>
                  <a:cubicBezTo>
                    <a:pt x="106896" y="2064"/>
                    <a:pt x="89003" y="1"/>
                    <a:pt x="70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170;p64"/>
            <p:cNvSpPr/>
            <p:nvPr/>
          </p:nvSpPr>
          <p:spPr>
            <a:xfrm>
              <a:off x="2175125" y="3979250"/>
              <a:ext cx="3532025" cy="994150"/>
            </a:xfrm>
            <a:custGeom>
              <a:avLst/>
              <a:gdLst/>
              <a:ahLst/>
              <a:cxnLst/>
              <a:rect l="l" t="t" r="r" b="b"/>
              <a:pathLst>
                <a:path w="141281" h="39766" extrusionOk="0">
                  <a:moveTo>
                    <a:pt x="70641" y="590"/>
                  </a:moveTo>
                  <a:cubicBezTo>
                    <a:pt x="109267" y="590"/>
                    <a:pt x="140691" y="9245"/>
                    <a:pt x="140691" y="19883"/>
                  </a:cubicBezTo>
                  <a:cubicBezTo>
                    <a:pt x="140691" y="30522"/>
                    <a:pt x="109267" y="39177"/>
                    <a:pt x="70641" y="39177"/>
                  </a:cubicBezTo>
                  <a:cubicBezTo>
                    <a:pt x="32014" y="39177"/>
                    <a:pt x="589" y="30522"/>
                    <a:pt x="589" y="19883"/>
                  </a:cubicBezTo>
                  <a:cubicBezTo>
                    <a:pt x="589" y="9245"/>
                    <a:pt x="32014" y="590"/>
                    <a:pt x="70641" y="590"/>
                  </a:cubicBezTo>
                  <a:close/>
                  <a:moveTo>
                    <a:pt x="70641" y="1"/>
                  </a:moveTo>
                  <a:cubicBezTo>
                    <a:pt x="51824" y="1"/>
                    <a:pt x="34132" y="2042"/>
                    <a:pt x="20820" y="5749"/>
                  </a:cubicBezTo>
                  <a:cubicBezTo>
                    <a:pt x="7395" y="9488"/>
                    <a:pt x="1" y="14507"/>
                    <a:pt x="1" y="19883"/>
                  </a:cubicBezTo>
                  <a:cubicBezTo>
                    <a:pt x="1" y="25260"/>
                    <a:pt x="7395" y="30280"/>
                    <a:pt x="20820" y="34018"/>
                  </a:cubicBezTo>
                  <a:cubicBezTo>
                    <a:pt x="34132" y="37724"/>
                    <a:pt x="51824" y="39766"/>
                    <a:pt x="70641" y="39766"/>
                  </a:cubicBezTo>
                  <a:cubicBezTo>
                    <a:pt x="89456" y="39766"/>
                    <a:pt x="107150" y="37724"/>
                    <a:pt x="120461" y="34018"/>
                  </a:cubicBezTo>
                  <a:cubicBezTo>
                    <a:pt x="133887" y="30280"/>
                    <a:pt x="141280" y="25260"/>
                    <a:pt x="141280" y="19883"/>
                  </a:cubicBezTo>
                  <a:cubicBezTo>
                    <a:pt x="141280" y="14507"/>
                    <a:pt x="133887" y="9488"/>
                    <a:pt x="120461" y="5749"/>
                  </a:cubicBezTo>
                  <a:cubicBezTo>
                    <a:pt x="107150" y="2042"/>
                    <a:pt x="89456" y="1"/>
                    <a:pt x="70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171;p64"/>
            <p:cNvSpPr/>
            <p:nvPr/>
          </p:nvSpPr>
          <p:spPr>
            <a:xfrm>
              <a:off x="2205725" y="4145775"/>
              <a:ext cx="3470825" cy="820250"/>
            </a:xfrm>
            <a:custGeom>
              <a:avLst/>
              <a:gdLst/>
              <a:ahLst/>
              <a:cxnLst/>
              <a:rect l="l" t="t" r="r" b="b"/>
              <a:pathLst>
                <a:path w="138833" h="32810" extrusionOk="0">
                  <a:moveTo>
                    <a:pt x="69417" y="0"/>
                  </a:moveTo>
                  <a:cubicBezTo>
                    <a:pt x="51006" y="0"/>
                    <a:pt x="33349" y="1729"/>
                    <a:pt x="20332" y="4805"/>
                  </a:cubicBezTo>
                  <a:cubicBezTo>
                    <a:pt x="7314" y="7882"/>
                    <a:pt x="0" y="12054"/>
                    <a:pt x="0" y="16406"/>
                  </a:cubicBezTo>
                  <a:cubicBezTo>
                    <a:pt x="0" y="20756"/>
                    <a:pt x="7314" y="24929"/>
                    <a:pt x="20332" y="28005"/>
                  </a:cubicBezTo>
                  <a:cubicBezTo>
                    <a:pt x="33349" y="31082"/>
                    <a:pt x="51006" y="32810"/>
                    <a:pt x="69417" y="32810"/>
                  </a:cubicBezTo>
                  <a:cubicBezTo>
                    <a:pt x="87827" y="32810"/>
                    <a:pt x="105483" y="31082"/>
                    <a:pt x="118501" y="28005"/>
                  </a:cubicBezTo>
                  <a:cubicBezTo>
                    <a:pt x="131520" y="24929"/>
                    <a:pt x="138832" y="20756"/>
                    <a:pt x="138832" y="16406"/>
                  </a:cubicBezTo>
                  <a:cubicBezTo>
                    <a:pt x="138832" y="12054"/>
                    <a:pt x="131520" y="7882"/>
                    <a:pt x="118501" y="4805"/>
                  </a:cubicBezTo>
                  <a:cubicBezTo>
                    <a:pt x="105483" y="1729"/>
                    <a:pt x="87827" y="0"/>
                    <a:pt x="69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172;p64"/>
            <p:cNvSpPr/>
            <p:nvPr/>
          </p:nvSpPr>
          <p:spPr>
            <a:xfrm>
              <a:off x="2197200" y="4138425"/>
              <a:ext cx="3487875" cy="834975"/>
            </a:xfrm>
            <a:custGeom>
              <a:avLst/>
              <a:gdLst/>
              <a:ahLst/>
              <a:cxnLst/>
              <a:rect l="l" t="t" r="r" b="b"/>
              <a:pathLst>
                <a:path w="139515" h="33399" extrusionOk="0">
                  <a:moveTo>
                    <a:pt x="69758" y="589"/>
                  </a:moveTo>
                  <a:cubicBezTo>
                    <a:pt x="103563" y="589"/>
                    <a:pt x="133159" y="7504"/>
                    <a:pt x="138829" y="16700"/>
                  </a:cubicBezTo>
                  <a:cubicBezTo>
                    <a:pt x="133159" y="25895"/>
                    <a:pt x="103562" y="32810"/>
                    <a:pt x="69758" y="32810"/>
                  </a:cubicBezTo>
                  <a:cubicBezTo>
                    <a:pt x="35953" y="32810"/>
                    <a:pt x="6356" y="25895"/>
                    <a:pt x="685" y="16700"/>
                  </a:cubicBezTo>
                  <a:cubicBezTo>
                    <a:pt x="6356" y="7504"/>
                    <a:pt x="35953" y="589"/>
                    <a:pt x="69758" y="589"/>
                  </a:cubicBezTo>
                  <a:close/>
                  <a:moveTo>
                    <a:pt x="69758" y="0"/>
                  </a:moveTo>
                  <a:cubicBezTo>
                    <a:pt x="35017" y="0"/>
                    <a:pt x="5717" y="6961"/>
                    <a:pt x="87" y="16550"/>
                  </a:cubicBezTo>
                  <a:lnTo>
                    <a:pt x="0" y="16700"/>
                  </a:lnTo>
                  <a:lnTo>
                    <a:pt x="87" y="16849"/>
                  </a:lnTo>
                  <a:cubicBezTo>
                    <a:pt x="5717" y="26438"/>
                    <a:pt x="35017" y="33399"/>
                    <a:pt x="69758" y="33399"/>
                  </a:cubicBezTo>
                  <a:cubicBezTo>
                    <a:pt x="104497" y="33399"/>
                    <a:pt x="133799" y="26438"/>
                    <a:pt x="139428" y="16849"/>
                  </a:cubicBezTo>
                  <a:lnTo>
                    <a:pt x="139514" y="16700"/>
                  </a:lnTo>
                  <a:lnTo>
                    <a:pt x="139428" y="16550"/>
                  </a:lnTo>
                  <a:cubicBezTo>
                    <a:pt x="133799" y="6961"/>
                    <a:pt x="104497" y="0"/>
                    <a:pt x="697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173;p64"/>
            <p:cNvSpPr/>
            <p:nvPr/>
          </p:nvSpPr>
          <p:spPr>
            <a:xfrm>
              <a:off x="2166250" y="4842425"/>
              <a:ext cx="119075" cy="104200"/>
            </a:xfrm>
            <a:custGeom>
              <a:avLst/>
              <a:gdLst/>
              <a:ahLst/>
              <a:cxnLst/>
              <a:rect l="l" t="t" r="r" b="b"/>
              <a:pathLst>
                <a:path w="4763" h="4168" extrusionOk="0">
                  <a:moveTo>
                    <a:pt x="2382" y="1"/>
                  </a:moveTo>
                  <a:cubicBezTo>
                    <a:pt x="1066" y="1"/>
                    <a:pt x="0" y="933"/>
                    <a:pt x="0" y="2084"/>
                  </a:cubicBezTo>
                  <a:cubicBezTo>
                    <a:pt x="0" y="3235"/>
                    <a:pt x="1066" y="4168"/>
                    <a:pt x="2382" y="4168"/>
                  </a:cubicBezTo>
                  <a:cubicBezTo>
                    <a:pt x="3697" y="4168"/>
                    <a:pt x="4763" y="3235"/>
                    <a:pt x="4763" y="2084"/>
                  </a:cubicBezTo>
                  <a:cubicBezTo>
                    <a:pt x="4763" y="934"/>
                    <a:pt x="3697" y="1"/>
                    <a:pt x="2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174;p64"/>
            <p:cNvSpPr/>
            <p:nvPr/>
          </p:nvSpPr>
          <p:spPr>
            <a:xfrm>
              <a:off x="2158900" y="4835075"/>
              <a:ext cx="133800" cy="118925"/>
            </a:xfrm>
            <a:custGeom>
              <a:avLst/>
              <a:gdLst/>
              <a:ahLst/>
              <a:cxnLst/>
              <a:rect l="l" t="t" r="r" b="b"/>
              <a:pathLst>
                <a:path w="5352" h="4757" extrusionOk="0">
                  <a:moveTo>
                    <a:pt x="2676" y="590"/>
                  </a:moveTo>
                  <a:cubicBezTo>
                    <a:pt x="3826" y="590"/>
                    <a:pt x="4763" y="1391"/>
                    <a:pt x="4763" y="2378"/>
                  </a:cubicBezTo>
                  <a:cubicBezTo>
                    <a:pt x="4763" y="3364"/>
                    <a:pt x="3826" y="4168"/>
                    <a:pt x="2676" y="4168"/>
                  </a:cubicBezTo>
                  <a:cubicBezTo>
                    <a:pt x="1525" y="4168"/>
                    <a:pt x="589" y="3364"/>
                    <a:pt x="589" y="2378"/>
                  </a:cubicBezTo>
                  <a:cubicBezTo>
                    <a:pt x="589" y="1391"/>
                    <a:pt x="1525" y="590"/>
                    <a:pt x="2676" y="590"/>
                  </a:cubicBezTo>
                  <a:close/>
                  <a:moveTo>
                    <a:pt x="2676" y="1"/>
                  </a:moveTo>
                  <a:cubicBezTo>
                    <a:pt x="1200" y="1"/>
                    <a:pt x="0" y="1067"/>
                    <a:pt x="0" y="2378"/>
                  </a:cubicBezTo>
                  <a:cubicBezTo>
                    <a:pt x="0" y="3690"/>
                    <a:pt x="1200" y="4756"/>
                    <a:pt x="2676" y="4756"/>
                  </a:cubicBezTo>
                  <a:cubicBezTo>
                    <a:pt x="4151" y="4756"/>
                    <a:pt x="5352" y="3688"/>
                    <a:pt x="5352" y="2378"/>
                  </a:cubicBezTo>
                  <a:cubicBezTo>
                    <a:pt x="5352" y="1067"/>
                    <a:pt x="4151" y="1"/>
                    <a:pt x="26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175;p64"/>
            <p:cNvSpPr/>
            <p:nvPr/>
          </p:nvSpPr>
          <p:spPr>
            <a:xfrm>
              <a:off x="3023025" y="5069875"/>
              <a:ext cx="119075" cy="104200"/>
            </a:xfrm>
            <a:custGeom>
              <a:avLst/>
              <a:gdLst/>
              <a:ahLst/>
              <a:cxnLst/>
              <a:rect l="l" t="t" r="r" b="b"/>
              <a:pathLst>
                <a:path w="4763" h="4168" extrusionOk="0">
                  <a:moveTo>
                    <a:pt x="2382" y="1"/>
                  </a:moveTo>
                  <a:cubicBezTo>
                    <a:pt x="1066" y="1"/>
                    <a:pt x="1" y="934"/>
                    <a:pt x="1" y="2084"/>
                  </a:cubicBezTo>
                  <a:cubicBezTo>
                    <a:pt x="1" y="3234"/>
                    <a:pt x="1066" y="4168"/>
                    <a:pt x="2382" y="4168"/>
                  </a:cubicBezTo>
                  <a:cubicBezTo>
                    <a:pt x="3697" y="4168"/>
                    <a:pt x="4763" y="3234"/>
                    <a:pt x="4763" y="2084"/>
                  </a:cubicBezTo>
                  <a:cubicBezTo>
                    <a:pt x="4763" y="934"/>
                    <a:pt x="3697" y="1"/>
                    <a:pt x="2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176;p64"/>
            <p:cNvSpPr/>
            <p:nvPr/>
          </p:nvSpPr>
          <p:spPr>
            <a:xfrm>
              <a:off x="3015650" y="5062500"/>
              <a:ext cx="133800" cy="118925"/>
            </a:xfrm>
            <a:custGeom>
              <a:avLst/>
              <a:gdLst/>
              <a:ahLst/>
              <a:cxnLst/>
              <a:rect l="l" t="t" r="r" b="b"/>
              <a:pathLst>
                <a:path w="5352" h="4757" extrusionOk="0">
                  <a:moveTo>
                    <a:pt x="2676" y="590"/>
                  </a:moveTo>
                  <a:cubicBezTo>
                    <a:pt x="3828" y="590"/>
                    <a:pt x="4763" y="1393"/>
                    <a:pt x="4763" y="2379"/>
                  </a:cubicBezTo>
                  <a:cubicBezTo>
                    <a:pt x="4763" y="3366"/>
                    <a:pt x="3826" y="4168"/>
                    <a:pt x="2676" y="4168"/>
                  </a:cubicBezTo>
                  <a:cubicBezTo>
                    <a:pt x="1526" y="4168"/>
                    <a:pt x="589" y="3366"/>
                    <a:pt x="589" y="2379"/>
                  </a:cubicBezTo>
                  <a:cubicBezTo>
                    <a:pt x="589" y="1392"/>
                    <a:pt x="1526" y="590"/>
                    <a:pt x="2676" y="590"/>
                  </a:cubicBezTo>
                  <a:close/>
                  <a:moveTo>
                    <a:pt x="2676" y="1"/>
                  </a:moveTo>
                  <a:cubicBezTo>
                    <a:pt x="1201" y="1"/>
                    <a:pt x="1" y="1069"/>
                    <a:pt x="1" y="2379"/>
                  </a:cubicBezTo>
                  <a:cubicBezTo>
                    <a:pt x="1" y="3689"/>
                    <a:pt x="1201" y="4756"/>
                    <a:pt x="2676" y="4756"/>
                  </a:cubicBezTo>
                  <a:cubicBezTo>
                    <a:pt x="4152" y="4756"/>
                    <a:pt x="5352" y="3691"/>
                    <a:pt x="5352" y="2379"/>
                  </a:cubicBezTo>
                  <a:cubicBezTo>
                    <a:pt x="5352" y="1068"/>
                    <a:pt x="4151" y="1"/>
                    <a:pt x="26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177;p64"/>
            <p:cNvSpPr/>
            <p:nvPr/>
          </p:nvSpPr>
          <p:spPr>
            <a:xfrm>
              <a:off x="4042400" y="5107075"/>
              <a:ext cx="119075" cy="104200"/>
            </a:xfrm>
            <a:custGeom>
              <a:avLst/>
              <a:gdLst/>
              <a:ahLst/>
              <a:cxnLst/>
              <a:rect l="l" t="t" r="r" b="b"/>
              <a:pathLst>
                <a:path w="4763" h="4168" extrusionOk="0">
                  <a:moveTo>
                    <a:pt x="2382" y="1"/>
                  </a:moveTo>
                  <a:cubicBezTo>
                    <a:pt x="1067" y="1"/>
                    <a:pt x="1" y="933"/>
                    <a:pt x="1" y="2084"/>
                  </a:cubicBezTo>
                  <a:cubicBezTo>
                    <a:pt x="1" y="3236"/>
                    <a:pt x="1067" y="4168"/>
                    <a:pt x="2382" y="4168"/>
                  </a:cubicBezTo>
                  <a:cubicBezTo>
                    <a:pt x="3697" y="4168"/>
                    <a:pt x="4763" y="3236"/>
                    <a:pt x="4763" y="2084"/>
                  </a:cubicBezTo>
                  <a:cubicBezTo>
                    <a:pt x="4763" y="934"/>
                    <a:pt x="3697" y="1"/>
                    <a:pt x="2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78;p64"/>
            <p:cNvSpPr/>
            <p:nvPr/>
          </p:nvSpPr>
          <p:spPr>
            <a:xfrm>
              <a:off x="4035050" y="5099725"/>
              <a:ext cx="133800" cy="118925"/>
            </a:xfrm>
            <a:custGeom>
              <a:avLst/>
              <a:gdLst/>
              <a:ahLst/>
              <a:cxnLst/>
              <a:rect l="l" t="t" r="r" b="b"/>
              <a:pathLst>
                <a:path w="5352" h="4757" extrusionOk="0">
                  <a:moveTo>
                    <a:pt x="2676" y="590"/>
                  </a:moveTo>
                  <a:cubicBezTo>
                    <a:pt x="3827" y="590"/>
                    <a:pt x="4763" y="1391"/>
                    <a:pt x="4763" y="2378"/>
                  </a:cubicBezTo>
                  <a:cubicBezTo>
                    <a:pt x="4763" y="3365"/>
                    <a:pt x="3827" y="4168"/>
                    <a:pt x="2676" y="4168"/>
                  </a:cubicBezTo>
                  <a:cubicBezTo>
                    <a:pt x="1526" y="4168"/>
                    <a:pt x="590" y="3364"/>
                    <a:pt x="590" y="2378"/>
                  </a:cubicBezTo>
                  <a:cubicBezTo>
                    <a:pt x="590" y="1392"/>
                    <a:pt x="1526" y="590"/>
                    <a:pt x="2676" y="590"/>
                  </a:cubicBezTo>
                  <a:close/>
                  <a:moveTo>
                    <a:pt x="2676" y="1"/>
                  </a:moveTo>
                  <a:cubicBezTo>
                    <a:pt x="1200" y="1"/>
                    <a:pt x="1" y="1067"/>
                    <a:pt x="1" y="2378"/>
                  </a:cubicBezTo>
                  <a:cubicBezTo>
                    <a:pt x="1" y="3690"/>
                    <a:pt x="1200" y="4757"/>
                    <a:pt x="2676" y="4757"/>
                  </a:cubicBezTo>
                  <a:cubicBezTo>
                    <a:pt x="4151" y="4757"/>
                    <a:pt x="5352" y="3689"/>
                    <a:pt x="5352" y="2378"/>
                  </a:cubicBezTo>
                  <a:cubicBezTo>
                    <a:pt x="5352" y="1068"/>
                    <a:pt x="4151" y="1"/>
                    <a:pt x="26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79;p64"/>
            <p:cNvSpPr/>
            <p:nvPr/>
          </p:nvSpPr>
          <p:spPr>
            <a:xfrm>
              <a:off x="5054350" y="5017800"/>
              <a:ext cx="119075" cy="104200"/>
            </a:xfrm>
            <a:custGeom>
              <a:avLst/>
              <a:gdLst/>
              <a:ahLst/>
              <a:cxnLst/>
              <a:rect l="l" t="t" r="r" b="b"/>
              <a:pathLst>
                <a:path w="4763" h="4168" extrusionOk="0">
                  <a:moveTo>
                    <a:pt x="2381" y="0"/>
                  </a:moveTo>
                  <a:cubicBezTo>
                    <a:pt x="1066" y="0"/>
                    <a:pt x="0" y="933"/>
                    <a:pt x="0" y="2084"/>
                  </a:cubicBezTo>
                  <a:cubicBezTo>
                    <a:pt x="0" y="3234"/>
                    <a:pt x="1066" y="4167"/>
                    <a:pt x="2381" y="4167"/>
                  </a:cubicBezTo>
                  <a:cubicBezTo>
                    <a:pt x="3697" y="4167"/>
                    <a:pt x="4763" y="3234"/>
                    <a:pt x="4763" y="2084"/>
                  </a:cubicBezTo>
                  <a:cubicBezTo>
                    <a:pt x="4763" y="933"/>
                    <a:pt x="3697" y="0"/>
                    <a:pt x="2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80;p64"/>
            <p:cNvSpPr/>
            <p:nvPr/>
          </p:nvSpPr>
          <p:spPr>
            <a:xfrm>
              <a:off x="5047000" y="5010425"/>
              <a:ext cx="133800" cy="118950"/>
            </a:xfrm>
            <a:custGeom>
              <a:avLst/>
              <a:gdLst/>
              <a:ahLst/>
              <a:cxnLst/>
              <a:rect l="l" t="t" r="r" b="b"/>
              <a:pathLst>
                <a:path w="5352" h="4758" extrusionOk="0">
                  <a:moveTo>
                    <a:pt x="2676" y="590"/>
                  </a:moveTo>
                  <a:cubicBezTo>
                    <a:pt x="3826" y="590"/>
                    <a:pt x="4763" y="1392"/>
                    <a:pt x="4763" y="2379"/>
                  </a:cubicBezTo>
                  <a:cubicBezTo>
                    <a:pt x="4763" y="3364"/>
                    <a:pt x="3826" y="4167"/>
                    <a:pt x="2676" y="4167"/>
                  </a:cubicBezTo>
                  <a:cubicBezTo>
                    <a:pt x="1526" y="4167"/>
                    <a:pt x="589" y="3364"/>
                    <a:pt x="589" y="2379"/>
                  </a:cubicBezTo>
                  <a:cubicBezTo>
                    <a:pt x="589" y="1392"/>
                    <a:pt x="1526" y="590"/>
                    <a:pt x="2676" y="590"/>
                  </a:cubicBezTo>
                  <a:close/>
                  <a:moveTo>
                    <a:pt x="2676" y="0"/>
                  </a:moveTo>
                  <a:cubicBezTo>
                    <a:pt x="1201" y="0"/>
                    <a:pt x="0" y="1067"/>
                    <a:pt x="0" y="2379"/>
                  </a:cubicBezTo>
                  <a:cubicBezTo>
                    <a:pt x="0" y="3690"/>
                    <a:pt x="1201" y="4757"/>
                    <a:pt x="2676" y="4757"/>
                  </a:cubicBezTo>
                  <a:cubicBezTo>
                    <a:pt x="4151" y="4757"/>
                    <a:pt x="5352" y="3689"/>
                    <a:pt x="5352" y="2379"/>
                  </a:cubicBezTo>
                  <a:cubicBezTo>
                    <a:pt x="5352" y="1067"/>
                    <a:pt x="4151" y="0"/>
                    <a:pt x="26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81;p64"/>
            <p:cNvSpPr/>
            <p:nvPr/>
          </p:nvSpPr>
          <p:spPr>
            <a:xfrm>
              <a:off x="5709150" y="4779675"/>
              <a:ext cx="119050" cy="104200"/>
            </a:xfrm>
            <a:custGeom>
              <a:avLst/>
              <a:gdLst/>
              <a:ahLst/>
              <a:cxnLst/>
              <a:rect l="l" t="t" r="r" b="b"/>
              <a:pathLst>
                <a:path w="4762" h="4168" extrusionOk="0">
                  <a:moveTo>
                    <a:pt x="2381" y="1"/>
                  </a:moveTo>
                  <a:cubicBezTo>
                    <a:pt x="1066" y="1"/>
                    <a:pt x="0" y="934"/>
                    <a:pt x="0" y="2084"/>
                  </a:cubicBezTo>
                  <a:cubicBezTo>
                    <a:pt x="0" y="3235"/>
                    <a:pt x="1066" y="4168"/>
                    <a:pt x="2381" y="4168"/>
                  </a:cubicBezTo>
                  <a:cubicBezTo>
                    <a:pt x="3696" y="4168"/>
                    <a:pt x="4762" y="3235"/>
                    <a:pt x="4762" y="2084"/>
                  </a:cubicBezTo>
                  <a:cubicBezTo>
                    <a:pt x="4762" y="934"/>
                    <a:pt x="3696" y="1"/>
                    <a:pt x="23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82;p64"/>
            <p:cNvSpPr/>
            <p:nvPr/>
          </p:nvSpPr>
          <p:spPr>
            <a:xfrm>
              <a:off x="5701775" y="4772325"/>
              <a:ext cx="133800" cy="118925"/>
            </a:xfrm>
            <a:custGeom>
              <a:avLst/>
              <a:gdLst/>
              <a:ahLst/>
              <a:cxnLst/>
              <a:rect l="l" t="t" r="r" b="b"/>
              <a:pathLst>
                <a:path w="5352" h="4757" extrusionOk="0">
                  <a:moveTo>
                    <a:pt x="2676" y="590"/>
                  </a:moveTo>
                  <a:lnTo>
                    <a:pt x="2676" y="591"/>
                  </a:lnTo>
                  <a:cubicBezTo>
                    <a:pt x="3826" y="591"/>
                    <a:pt x="4763" y="1391"/>
                    <a:pt x="4763" y="2378"/>
                  </a:cubicBezTo>
                  <a:cubicBezTo>
                    <a:pt x="4763" y="3364"/>
                    <a:pt x="3826" y="4167"/>
                    <a:pt x="2676" y="4167"/>
                  </a:cubicBezTo>
                  <a:cubicBezTo>
                    <a:pt x="1526" y="4167"/>
                    <a:pt x="589" y="3364"/>
                    <a:pt x="589" y="2378"/>
                  </a:cubicBezTo>
                  <a:cubicBezTo>
                    <a:pt x="589" y="1391"/>
                    <a:pt x="1526" y="590"/>
                    <a:pt x="2676" y="590"/>
                  </a:cubicBezTo>
                  <a:close/>
                  <a:moveTo>
                    <a:pt x="2676" y="1"/>
                  </a:moveTo>
                  <a:cubicBezTo>
                    <a:pt x="1201" y="1"/>
                    <a:pt x="0" y="1068"/>
                    <a:pt x="0" y="2378"/>
                  </a:cubicBezTo>
                  <a:cubicBezTo>
                    <a:pt x="0" y="3690"/>
                    <a:pt x="1201" y="4756"/>
                    <a:pt x="2676" y="4756"/>
                  </a:cubicBezTo>
                  <a:cubicBezTo>
                    <a:pt x="4151" y="4756"/>
                    <a:pt x="5351" y="3690"/>
                    <a:pt x="5351" y="2378"/>
                  </a:cubicBezTo>
                  <a:cubicBezTo>
                    <a:pt x="5351" y="1068"/>
                    <a:pt x="4151" y="1"/>
                    <a:pt x="26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83;p64"/>
            <p:cNvSpPr/>
            <p:nvPr/>
          </p:nvSpPr>
          <p:spPr>
            <a:xfrm>
              <a:off x="5907275" y="4468250"/>
              <a:ext cx="137700" cy="91925"/>
            </a:xfrm>
            <a:custGeom>
              <a:avLst/>
              <a:gdLst/>
              <a:ahLst/>
              <a:cxnLst/>
              <a:rect l="l" t="t" r="r" b="b"/>
              <a:pathLst>
                <a:path w="5508" h="3677" extrusionOk="0">
                  <a:moveTo>
                    <a:pt x="1702" y="1"/>
                  </a:moveTo>
                  <a:cubicBezTo>
                    <a:pt x="1092" y="1"/>
                    <a:pt x="602" y="206"/>
                    <a:pt x="393" y="608"/>
                  </a:cubicBezTo>
                  <a:cubicBezTo>
                    <a:pt x="0" y="1363"/>
                    <a:pt x="738" y="2525"/>
                    <a:pt x="2042" y="3204"/>
                  </a:cubicBezTo>
                  <a:cubicBezTo>
                    <a:pt x="2650" y="3521"/>
                    <a:pt x="3273" y="3676"/>
                    <a:pt x="3805" y="3676"/>
                  </a:cubicBezTo>
                  <a:cubicBezTo>
                    <a:pt x="4415" y="3676"/>
                    <a:pt x="4905" y="3471"/>
                    <a:pt x="5114" y="3069"/>
                  </a:cubicBezTo>
                  <a:cubicBezTo>
                    <a:pt x="5508" y="2315"/>
                    <a:pt x="4769" y="1152"/>
                    <a:pt x="3465" y="473"/>
                  </a:cubicBezTo>
                  <a:cubicBezTo>
                    <a:pt x="2857" y="157"/>
                    <a:pt x="2234" y="1"/>
                    <a:pt x="17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84;p64"/>
            <p:cNvSpPr/>
            <p:nvPr/>
          </p:nvSpPr>
          <p:spPr>
            <a:xfrm>
              <a:off x="5904525" y="4460875"/>
              <a:ext cx="143175" cy="106700"/>
            </a:xfrm>
            <a:custGeom>
              <a:avLst/>
              <a:gdLst/>
              <a:ahLst/>
              <a:cxnLst/>
              <a:rect l="l" t="t" r="r" b="b"/>
              <a:pathLst>
                <a:path w="5727" h="4268" extrusionOk="0">
                  <a:moveTo>
                    <a:pt x="1800" y="588"/>
                  </a:moveTo>
                  <a:cubicBezTo>
                    <a:pt x="2286" y="588"/>
                    <a:pt x="2874" y="736"/>
                    <a:pt x="3439" y="1029"/>
                  </a:cubicBezTo>
                  <a:cubicBezTo>
                    <a:pt x="4025" y="1334"/>
                    <a:pt x="4504" y="1750"/>
                    <a:pt x="4788" y="2196"/>
                  </a:cubicBezTo>
                  <a:cubicBezTo>
                    <a:pt x="4935" y="2426"/>
                    <a:pt x="5152" y="2867"/>
                    <a:pt x="4964" y="3228"/>
                  </a:cubicBezTo>
                  <a:cubicBezTo>
                    <a:pt x="4807" y="3529"/>
                    <a:pt x="4419" y="3680"/>
                    <a:pt x="3928" y="3680"/>
                  </a:cubicBezTo>
                  <a:cubicBezTo>
                    <a:pt x="3442" y="3680"/>
                    <a:pt x="2854" y="3532"/>
                    <a:pt x="2289" y="3238"/>
                  </a:cubicBezTo>
                  <a:cubicBezTo>
                    <a:pt x="1703" y="2933"/>
                    <a:pt x="1224" y="2519"/>
                    <a:pt x="940" y="2072"/>
                  </a:cubicBezTo>
                  <a:cubicBezTo>
                    <a:pt x="793" y="1841"/>
                    <a:pt x="576" y="1401"/>
                    <a:pt x="764" y="1040"/>
                  </a:cubicBezTo>
                  <a:cubicBezTo>
                    <a:pt x="920" y="739"/>
                    <a:pt x="1308" y="588"/>
                    <a:pt x="1800" y="588"/>
                  </a:cubicBezTo>
                  <a:close/>
                  <a:moveTo>
                    <a:pt x="1816" y="0"/>
                  </a:moveTo>
                  <a:cubicBezTo>
                    <a:pt x="1093" y="0"/>
                    <a:pt x="505" y="261"/>
                    <a:pt x="241" y="767"/>
                  </a:cubicBezTo>
                  <a:cubicBezTo>
                    <a:pt x="0" y="1229"/>
                    <a:pt x="72" y="1805"/>
                    <a:pt x="442" y="2388"/>
                  </a:cubicBezTo>
                  <a:cubicBezTo>
                    <a:pt x="781" y="2921"/>
                    <a:pt x="1340" y="3409"/>
                    <a:pt x="2016" y="3761"/>
                  </a:cubicBezTo>
                  <a:cubicBezTo>
                    <a:pt x="2669" y="4101"/>
                    <a:pt x="3334" y="4268"/>
                    <a:pt x="3912" y="4268"/>
                  </a:cubicBezTo>
                  <a:cubicBezTo>
                    <a:pt x="4634" y="4268"/>
                    <a:pt x="5222" y="4007"/>
                    <a:pt x="5485" y="3500"/>
                  </a:cubicBezTo>
                  <a:cubicBezTo>
                    <a:pt x="5727" y="3038"/>
                    <a:pt x="5654" y="2463"/>
                    <a:pt x="5285" y="1880"/>
                  </a:cubicBezTo>
                  <a:cubicBezTo>
                    <a:pt x="4946" y="1346"/>
                    <a:pt x="4388" y="860"/>
                    <a:pt x="3711" y="508"/>
                  </a:cubicBezTo>
                  <a:cubicBezTo>
                    <a:pt x="3058" y="167"/>
                    <a:pt x="2394" y="0"/>
                    <a:pt x="18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85;p64"/>
            <p:cNvSpPr/>
            <p:nvPr/>
          </p:nvSpPr>
          <p:spPr>
            <a:xfrm>
              <a:off x="1837300" y="4468250"/>
              <a:ext cx="137725" cy="91925"/>
            </a:xfrm>
            <a:custGeom>
              <a:avLst/>
              <a:gdLst/>
              <a:ahLst/>
              <a:cxnLst/>
              <a:rect l="l" t="t" r="r" b="b"/>
              <a:pathLst>
                <a:path w="5509" h="3677" extrusionOk="0">
                  <a:moveTo>
                    <a:pt x="3807" y="1"/>
                  </a:moveTo>
                  <a:cubicBezTo>
                    <a:pt x="3275" y="1"/>
                    <a:pt x="2651" y="157"/>
                    <a:pt x="2044" y="473"/>
                  </a:cubicBezTo>
                  <a:cubicBezTo>
                    <a:pt x="739" y="1152"/>
                    <a:pt x="1" y="2315"/>
                    <a:pt x="393" y="3069"/>
                  </a:cubicBezTo>
                  <a:cubicBezTo>
                    <a:pt x="603" y="3471"/>
                    <a:pt x="1094" y="3676"/>
                    <a:pt x="1704" y="3676"/>
                  </a:cubicBezTo>
                  <a:cubicBezTo>
                    <a:pt x="2236" y="3676"/>
                    <a:pt x="2859" y="3521"/>
                    <a:pt x="3466" y="3204"/>
                  </a:cubicBezTo>
                  <a:cubicBezTo>
                    <a:pt x="4771" y="2525"/>
                    <a:pt x="5509" y="1363"/>
                    <a:pt x="5116" y="608"/>
                  </a:cubicBezTo>
                  <a:cubicBezTo>
                    <a:pt x="4907" y="206"/>
                    <a:pt x="4417" y="1"/>
                    <a:pt x="38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6;p64"/>
            <p:cNvSpPr/>
            <p:nvPr/>
          </p:nvSpPr>
          <p:spPr>
            <a:xfrm>
              <a:off x="1834575" y="4460850"/>
              <a:ext cx="143175" cy="106725"/>
            </a:xfrm>
            <a:custGeom>
              <a:avLst/>
              <a:gdLst/>
              <a:ahLst/>
              <a:cxnLst/>
              <a:rect l="l" t="t" r="r" b="b"/>
              <a:pathLst>
                <a:path w="5727" h="4269" extrusionOk="0">
                  <a:moveTo>
                    <a:pt x="3927" y="589"/>
                  </a:moveTo>
                  <a:cubicBezTo>
                    <a:pt x="4419" y="589"/>
                    <a:pt x="4806" y="740"/>
                    <a:pt x="4964" y="1041"/>
                  </a:cubicBezTo>
                  <a:cubicBezTo>
                    <a:pt x="5152" y="1401"/>
                    <a:pt x="4935" y="1842"/>
                    <a:pt x="4788" y="2073"/>
                  </a:cubicBezTo>
                  <a:cubicBezTo>
                    <a:pt x="4504" y="2520"/>
                    <a:pt x="4025" y="2934"/>
                    <a:pt x="3439" y="3239"/>
                  </a:cubicBezTo>
                  <a:cubicBezTo>
                    <a:pt x="2873" y="3534"/>
                    <a:pt x="2286" y="3681"/>
                    <a:pt x="1800" y="3681"/>
                  </a:cubicBezTo>
                  <a:cubicBezTo>
                    <a:pt x="1309" y="3681"/>
                    <a:pt x="921" y="3530"/>
                    <a:pt x="763" y="3229"/>
                  </a:cubicBezTo>
                  <a:cubicBezTo>
                    <a:pt x="576" y="2868"/>
                    <a:pt x="793" y="2427"/>
                    <a:pt x="940" y="2197"/>
                  </a:cubicBezTo>
                  <a:cubicBezTo>
                    <a:pt x="1224" y="1750"/>
                    <a:pt x="1703" y="1335"/>
                    <a:pt x="2289" y="1030"/>
                  </a:cubicBezTo>
                  <a:cubicBezTo>
                    <a:pt x="2853" y="737"/>
                    <a:pt x="3441" y="589"/>
                    <a:pt x="3927" y="589"/>
                  </a:cubicBezTo>
                  <a:close/>
                  <a:moveTo>
                    <a:pt x="3912" y="1"/>
                  </a:moveTo>
                  <a:cubicBezTo>
                    <a:pt x="3334" y="1"/>
                    <a:pt x="2670" y="167"/>
                    <a:pt x="2017" y="507"/>
                  </a:cubicBezTo>
                  <a:cubicBezTo>
                    <a:pt x="1340" y="859"/>
                    <a:pt x="781" y="1347"/>
                    <a:pt x="442" y="1880"/>
                  </a:cubicBezTo>
                  <a:cubicBezTo>
                    <a:pt x="73" y="2464"/>
                    <a:pt x="0" y="3039"/>
                    <a:pt x="241" y="3501"/>
                  </a:cubicBezTo>
                  <a:cubicBezTo>
                    <a:pt x="506" y="4009"/>
                    <a:pt x="1093" y="4269"/>
                    <a:pt x="1816" y="4269"/>
                  </a:cubicBezTo>
                  <a:cubicBezTo>
                    <a:pt x="2394" y="4269"/>
                    <a:pt x="3057" y="4102"/>
                    <a:pt x="3711" y="3761"/>
                  </a:cubicBezTo>
                  <a:cubicBezTo>
                    <a:pt x="4386" y="3409"/>
                    <a:pt x="4946" y="2922"/>
                    <a:pt x="5284" y="2388"/>
                  </a:cubicBezTo>
                  <a:cubicBezTo>
                    <a:pt x="5655" y="1806"/>
                    <a:pt x="5726" y="1230"/>
                    <a:pt x="5486" y="768"/>
                  </a:cubicBezTo>
                  <a:cubicBezTo>
                    <a:pt x="5222" y="261"/>
                    <a:pt x="4634" y="1"/>
                    <a:pt x="3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87;p64"/>
            <p:cNvSpPr/>
            <p:nvPr/>
          </p:nvSpPr>
          <p:spPr>
            <a:xfrm>
              <a:off x="2172400" y="3867125"/>
              <a:ext cx="14750" cy="502475"/>
            </a:xfrm>
            <a:custGeom>
              <a:avLst/>
              <a:gdLst/>
              <a:ahLst/>
              <a:cxnLst/>
              <a:rect l="l" t="t" r="r" b="b"/>
              <a:pathLst>
                <a:path w="590" h="20099" extrusionOk="0">
                  <a:moveTo>
                    <a:pt x="1" y="1"/>
                  </a:moveTo>
                  <a:lnTo>
                    <a:pt x="1" y="20098"/>
                  </a:lnTo>
                  <a:lnTo>
                    <a:pt x="590" y="20098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188;p64"/>
            <p:cNvSpPr/>
            <p:nvPr/>
          </p:nvSpPr>
          <p:spPr>
            <a:xfrm>
              <a:off x="2496875" y="4484675"/>
              <a:ext cx="14750" cy="251250"/>
            </a:xfrm>
            <a:custGeom>
              <a:avLst/>
              <a:gdLst/>
              <a:ahLst/>
              <a:cxnLst/>
              <a:rect l="l" t="t" r="r" b="b"/>
              <a:pathLst>
                <a:path w="590" h="10050" extrusionOk="0">
                  <a:moveTo>
                    <a:pt x="1" y="1"/>
                  </a:moveTo>
                  <a:lnTo>
                    <a:pt x="1" y="10049"/>
                  </a:lnTo>
                  <a:lnTo>
                    <a:pt x="590" y="10049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189;p64"/>
            <p:cNvSpPr/>
            <p:nvPr/>
          </p:nvSpPr>
          <p:spPr>
            <a:xfrm>
              <a:off x="2496875" y="3919475"/>
              <a:ext cx="14750" cy="502425"/>
            </a:xfrm>
            <a:custGeom>
              <a:avLst/>
              <a:gdLst/>
              <a:ahLst/>
              <a:cxnLst/>
              <a:rect l="l" t="t" r="r" b="b"/>
              <a:pathLst>
                <a:path w="590" h="20097" extrusionOk="0">
                  <a:moveTo>
                    <a:pt x="1" y="0"/>
                  </a:moveTo>
                  <a:lnTo>
                    <a:pt x="1" y="20097"/>
                  </a:lnTo>
                  <a:lnTo>
                    <a:pt x="590" y="20097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190;p64"/>
            <p:cNvSpPr/>
            <p:nvPr/>
          </p:nvSpPr>
          <p:spPr>
            <a:xfrm>
              <a:off x="5396200" y="4254400"/>
              <a:ext cx="14750" cy="502475"/>
            </a:xfrm>
            <a:custGeom>
              <a:avLst/>
              <a:gdLst/>
              <a:ahLst/>
              <a:cxnLst/>
              <a:rect l="l" t="t" r="r" b="b"/>
              <a:pathLst>
                <a:path w="590" h="20099" extrusionOk="0">
                  <a:moveTo>
                    <a:pt x="0" y="1"/>
                  </a:moveTo>
                  <a:lnTo>
                    <a:pt x="0" y="20098"/>
                  </a:lnTo>
                  <a:lnTo>
                    <a:pt x="589" y="20098"/>
                  </a:lnTo>
                  <a:lnTo>
                    <a:pt x="5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191;p64"/>
            <p:cNvSpPr/>
            <p:nvPr/>
          </p:nvSpPr>
          <p:spPr>
            <a:xfrm>
              <a:off x="5091050" y="3739200"/>
              <a:ext cx="14750" cy="1104850"/>
            </a:xfrm>
            <a:custGeom>
              <a:avLst/>
              <a:gdLst/>
              <a:ahLst/>
              <a:cxnLst/>
              <a:rect l="l" t="t" r="r" b="b"/>
              <a:pathLst>
                <a:path w="590" h="44194" extrusionOk="0">
                  <a:moveTo>
                    <a:pt x="1" y="0"/>
                  </a:moveTo>
                  <a:lnTo>
                    <a:pt x="1" y="44193"/>
                  </a:lnTo>
                  <a:lnTo>
                    <a:pt x="589" y="44193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192;p64"/>
            <p:cNvSpPr/>
            <p:nvPr/>
          </p:nvSpPr>
          <p:spPr>
            <a:xfrm>
              <a:off x="3826175" y="4725425"/>
              <a:ext cx="14725" cy="230300"/>
            </a:xfrm>
            <a:custGeom>
              <a:avLst/>
              <a:gdLst/>
              <a:ahLst/>
              <a:cxnLst/>
              <a:rect l="l" t="t" r="r" b="b"/>
              <a:pathLst>
                <a:path w="589" h="9212" extrusionOk="0">
                  <a:moveTo>
                    <a:pt x="0" y="1"/>
                  </a:moveTo>
                  <a:lnTo>
                    <a:pt x="0" y="9212"/>
                  </a:lnTo>
                  <a:lnTo>
                    <a:pt x="589" y="9212"/>
                  </a:lnTo>
                  <a:lnTo>
                    <a:pt x="5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193;p64"/>
            <p:cNvSpPr/>
            <p:nvPr/>
          </p:nvSpPr>
          <p:spPr>
            <a:xfrm>
              <a:off x="2860325" y="4309025"/>
              <a:ext cx="14750" cy="563275"/>
            </a:xfrm>
            <a:custGeom>
              <a:avLst/>
              <a:gdLst/>
              <a:ahLst/>
              <a:cxnLst/>
              <a:rect l="l" t="t" r="r" b="b"/>
              <a:pathLst>
                <a:path w="590" h="22531" extrusionOk="0">
                  <a:moveTo>
                    <a:pt x="1" y="0"/>
                  </a:moveTo>
                  <a:lnTo>
                    <a:pt x="1" y="22531"/>
                  </a:lnTo>
                  <a:lnTo>
                    <a:pt x="589" y="22531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194;p64"/>
            <p:cNvSpPr/>
            <p:nvPr/>
          </p:nvSpPr>
          <p:spPr>
            <a:xfrm>
              <a:off x="4577075" y="4827050"/>
              <a:ext cx="14750" cy="113825"/>
            </a:xfrm>
            <a:custGeom>
              <a:avLst/>
              <a:gdLst/>
              <a:ahLst/>
              <a:cxnLst/>
              <a:rect l="l" t="t" r="r" b="b"/>
              <a:pathLst>
                <a:path w="590" h="4553" extrusionOk="0">
                  <a:moveTo>
                    <a:pt x="1" y="0"/>
                  </a:moveTo>
                  <a:lnTo>
                    <a:pt x="1" y="4552"/>
                  </a:lnTo>
                  <a:lnTo>
                    <a:pt x="589" y="4552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195;p64"/>
            <p:cNvSpPr/>
            <p:nvPr/>
          </p:nvSpPr>
          <p:spPr>
            <a:xfrm>
              <a:off x="4577075" y="4559250"/>
              <a:ext cx="14750" cy="232350"/>
            </a:xfrm>
            <a:custGeom>
              <a:avLst/>
              <a:gdLst/>
              <a:ahLst/>
              <a:cxnLst/>
              <a:rect l="l" t="t" r="r" b="b"/>
              <a:pathLst>
                <a:path w="590" h="9294" extrusionOk="0">
                  <a:moveTo>
                    <a:pt x="1" y="0"/>
                  </a:moveTo>
                  <a:lnTo>
                    <a:pt x="1" y="9294"/>
                  </a:lnTo>
                  <a:lnTo>
                    <a:pt x="589" y="9294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196;p64"/>
            <p:cNvSpPr/>
            <p:nvPr/>
          </p:nvSpPr>
          <p:spPr>
            <a:xfrm>
              <a:off x="3826175" y="4495150"/>
              <a:ext cx="14725" cy="125625"/>
            </a:xfrm>
            <a:custGeom>
              <a:avLst/>
              <a:gdLst/>
              <a:ahLst/>
              <a:cxnLst/>
              <a:rect l="l" t="t" r="r" b="b"/>
              <a:pathLst>
                <a:path w="589" h="5025" extrusionOk="0">
                  <a:moveTo>
                    <a:pt x="0" y="1"/>
                  </a:moveTo>
                  <a:lnTo>
                    <a:pt x="0" y="5025"/>
                  </a:lnTo>
                  <a:lnTo>
                    <a:pt x="589" y="5025"/>
                  </a:lnTo>
                  <a:lnTo>
                    <a:pt x="5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197;p64"/>
            <p:cNvSpPr/>
            <p:nvPr/>
          </p:nvSpPr>
          <p:spPr>
            <a:xfrm>
              <a:off x="5396200" y="3909025"/>
              <a:ext cx="14750" cy="230300"/>
            </a:xfrm>
            <a:custGeom>
              <a:avLst/>
              <a:gdLst/>
              <a:ahLst/>
              <a:cxnLst/>
              <a:rect l="l" t="t" r="r" b="b"/>
              <a:pathLst>
                <a:path w="590" h="9212" extrusionOk="0">
                  <a:moveTo>
                    <a:pt x="0" y="0"/>
                  </a:moveTo>
                  <a:lnTo>
                    <a:pt x="0" y="9211"/>
                  </a:lnTo>
                  <a:lnTo>
                    <a:pt x="589" y="9211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198;p64"/>
            <p:cNvSpPr/>
            <p:nvPr/>
          </p:nvSpPr>
          <p:spPr>
            <a:xfrm>
              <a:off x="5689275" y="3417075"/>
              <a:ext cx="14750" cy="1119950"/>
            </a:xfrm>
            <a:custGeom>
              <a:avLst/>
              <a:gdLst/>
              <a:ahLst/>
              <a:cxnLst/>
              <a:rect l="l" t="t" r="r" b="b"/>
              <a:pathLst>
                <a:path w="590" h="44798" extrusionOk="0">
                  <a:moveTo>
                    <a:pt x="0" y="1"/>
                  </a:moveTo>
                  <a:lnTo>
                    <a:pt x="0" y="44798"/>
                  </a:lnTo>
                  <a:lnTo>
                    <a:pt x="589" y="44798"/>
                  </a:lnTo>
                  <a:lnTo>
                    <a:pt x="5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199;p64"/>
            <p:cNvSpPr/>
            <p:nvPr/>
          </p:nvSpPr>
          <p:spPr>
            <a:xfrm>
              <a:off x="2172400" y="3522075"/>
              <a:ext cx="14750" cy="271825"/>
            </a:xfrm>
            <a:custGeom>
              <a:avLst/>
              <a:gdLst/>
              <a:ahLst/>
              <a:cxnLst/>
              <a:rect l="l" t="t" r="r" b="b"/>
              <a:pathLst>
                <a:path w="590" h="10873" extrusionOk="0">
                  <a:moveTo>
                    <a:pt x="1" y="1"/>
                  </a:moveTo>
                  <a:lnTo>
                    <a:pt x="1" y="10873"/>
                  </a:lnTo>
                  <a:lnTo>
                    <a:pt x="590" y="10873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200;p64"/>
            <p:cNvSpPr/>
            <p:nvPr/>
          </p:nvSpPr>
          <p:spPr>
            <a:xfrm>
              <a:off x="4837850" y="2968175"/>
              <a:ext cx="69975" cy="184900"/>
            </a:xfrm>
            <a:custGeom>
              <a:avLst/>
              <a:gdLst/>
              <a:ahLst/>
              <a:cxnLst/>
              <a:rect l="l" t="t" r="r" b="b"/>
              <a:pathLst>
                <a:path w="2799" h="7396" extrusionOk="0">
                  <a:moveTo>
                    <a:pt x="1" y="1"/>
                  </a:moveTo>
                  <a:lnTo>
                    <a:pt x="1" y="7396"/>
                  </a:lnTo>
                  <a:lnTo>
                    <a:pt x="2798" y="7396"/>
                  </a:lnTo>
                  <a:lnTo>
                    <a:pt x="27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201;p64"/>
            <p:cNvSpPr/>
            <p:nvPr/>
          </p:nvSpPr>
          <p:spPr>
            <a:xfrm>
              <a:off x="4830525" y="2960825"/>
              <a:ext cx="84675" cy="199625"/>
            </a:xfrm>
            <a:custGeom>
              <a:avLst/>
              <a:gdLst/>
              <a:ahLst/>
              <a:cxnLst/>
              <a:rect l="l" t="t" r="r" b="b"/>
              <a:pathLst>
                <a:path w="3387" h="7985" extrusionOk="0">
                  <a:moveTo>
                    <a:pt x="2797" y="590"/>
                  </a:moveTo>
                  <a:lnTo>
                    <a:pt x="2797" y="7395"/>
                  </a:lnTo>
                  <a:lnTo>
                    <a:pt x="589" y="7395"/>
                  </a:lnTo>
                  <a:lnTo>
                    <a:pt x="589" y="590"/>
                  </a:lnTo>
                  <a:close/>
                  <a:moveTo>
                    <a:pt x="0" y="1"/>
                  </a:moveTo>
                  <a:lnTo>
                    <a:pt x="0" y="7985"/>
                  </a:lnTo>
                  <a:lnTo>
                    <a:pt x="3386" y="7985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202;p64"/>
            <p:cNvSpPr/>
            <p:nvPr/>
          </p:nvSpPr>
          <p:spPr>
            <a:xfrm>
              <a:off x="3019925" y="1595025"/>
              <a:ext cx="1840900" cy="398775"/>
            </a:xfrm>
            <a:custGeom>
              <a:avLst/>
              <a:gdLst/>
              <a:ahLst/>
              <a:cxnLst/>
              <a:rect l="l" t="t" r="r" b="b"/>
              <a:pathLst>
                <a:path w="73636" h="15951" extrusionOk="0">
                  <a:moveTo>
                    <a:pt x="1" y="1"/>
                  </a:moveTo>
                  <a:lnTo>
                    <a:pt x="1" y="15950"/>
                  </a:lnTo>
                  <a:lnTo>
                    <a:pt x="73636" y="15950"/>
                  </a:lnTo>
                  <a:lnTo>
                    <a:pt x="73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203;p64"/>
            <p:cNvSpPr/>
            <p:nvPr/>
          </p:nvSpPr>
          <p:spPr>
            <a:xfrm>
              <a:off x="3012575" y="1587675"/>
              <a:ext cx="1855600" cy="413525"/>
            </a:xfrm>
            <a:custGeom>
              <a:avLst/>
              <a:gdLst/>
              <a:ahLst/>
              <a:cxnLst/>
              <a:rect l="l" t="t" r="r" b="b"/>
              <a:pathLst>
                <a:path w="74224" h="16541" extrusionOk="0">
                  <a:moveTo>
                    <a:pt x="73635" y="590"/>
                  </a:moveTo>
                  <a:lnTo>
                    <a:pt x="73635" y="15950"/>
                  </a:lnTo>
                  <a:lnTo>
                    <a:pt x="590" y="15950"/>
                  </a:lnTo>
                  <a:lnTo>
                    <a:pt x="590" y="590"/>
                  </a:lnTo>
                  <a:close/>
                  <a:moveTo>
                    <a:pt x="1" y="1"/>
                  </a:moveTo>
                  <a:lnTo>
                    <a:pt x="1" y="16540"/>
                  </a:lnTo>
                  <a:lnTo>
                    <a:pt x="74224" y="16540"/>
                  </a:lnTo>
                  <a:lnTo>
                    <a:pt x="742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204;p64"/>
            <p:cNvSpPr/>
            <p:nvPr/>
          </p:nvSpPr>
          <p:spPr>
            <a:xfrm>
              <a:off x="4837850" y="4059175"/>
              <a:ext cx="69975" cy="184900"/>
            </a:xfrm>
            <a:custGeom>
              <a:avLst/>
              <a:gdLst/>
              <a:ahLst/>
              <a:cxnLst/>
              <a:rect l="l" t="t" r="r" b="b"/>
              <a:pathLst>
                <a:path w="2799" h="7396" extrusionOk="0">
                  <a:moveTo>
                    <a:pt x="1" y="0"/>
                  </a:moveTo>
                  <a:lnTo>
                    <a:pt x="1" y="7395"/>
                  </a:lnTo>
                  <a:lnTo>
                    <a:pt x="2798" y="7395"/>
                  </a:lnTo>
                  <a:lnTo>
                    <a:pt x="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205;p64"/>
            <p:cNvSpPr/>
            <p:nvPr/>
          </p:nvSpPr>
          <p:spPr>
            <a:xfrm>
              <a:off x="4830525" y="4051825"/>
              <a:ext cx="84675" cy="199625"/>
            </a:xfrm>
            <a:custGeom>
              <a:avLst/>
              <a:gdLst/>
              <a:ahLst/>
              <a:cxnLst/>
              <a:rect l="l" t="t" r="r" b="b"/>
              <a:pathLst>
                <a:path w="3387" h="7985" extrusionOk="0">
                  <a:moveTo>
                    <a:pt x="2797" y="588"/>
                  </a:moveTo>
                  <a:lnTo>
                    <a:pt x="2797" y="7394"/>
                  </a:lnTo>
                  <a:lnTo>
                    <a:pt x="589" y="7394"/>
                  </a:lnTo>
                  <a:lnTo>
                    <a:pt x="589" y="588"/>
                  </a:lnTo>
                  <a:close/>
                  <a:moveTo>
                    <a:pt x="0" y="0"/>
                  </a:moveTo>
                  <a:lnTo>
                    <a:pt x="0" y="7984"/>
                  </a:lnTo>
                  <a:lnTo>
                    <a:pt x="3386" y="7984"/>
                  </a:lnTo>
                  <a:lnTo>
                    <a:pt x="33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206;p64"/>
            <p:cNvSpPr/>
            <p:nvPr/>
          </p:nvSpPr>
          <p:spPr>
            <a:xfrm>
              <a:off x="2966825" y="4059175"/>
              <a:ext cx="69950" cy="184900"/>
            </a:xfrm>
            <a:custGeom>
              <a:avLst/>
              <a:gdLst/>
              <a:ahLst/>
              <a:cxnLst/>
              <a:rect l="l" t="t" r="r" b="b"/>
              <a:pathLst>
                <a:path w="2798" h="7396" extrusionOk="0">
                  <a:moveTo>
                    <a:pt x="1" y="0"/>
                  </a:moveTo>
                  <a:lnTo>
                    <a:pt x="1" y="7395"/>
                  </a:lnTo>
                  <a:lnTo>
                    <a:pt x="2798" y="7395"/>
                  </a:lnTo>
                  <a:lnTo>
                    <a:pt x="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207;p64"/>
            <p:cNvSpPr/>
            <p:nvPr/>
          </p:nvSpPr>
          <p:spPr>
            <a:xfrm>
              <a:off x="2959450" y="4051825"/>
              <a:ext cx="84700" cy="199625"/>
            </a:xfrm>
            <a:custGeom>
              <a:avLst/>
              <a:gdLst/>
              <a:ahLst/>
              <a:cxnLst/>
              <a:rect l="l" t="t" r="r" b="b"/>
              <a:pathLst>
                <a:path w="3388" h="7985" extrusionOk="0">
                  <a:moveTo>
                    <a:pt x="2799" y="588"/>
                  </a:moveTo>
                  <a:lnTo>
                    <a:pt x="2799" y="7394"/>
                  </a:lnTo>
                  <a:lnTo>
                    <a:pt x="590" y="7394"/>
                  </a:lnTo>
                  <a:lnTo>
                    <a:pt x="591" y="588"/>
                  </a:lnTo>
                  <a:close/>
                  <a:moveTo>
                    <a:pt x="1" y="0"/>
                  </a:moveTo>
                  <a:lnTo>
                    <a:pt x="1" y="7984"/>
                  </a:lnTo>
                  <a:lnTo>
                    <a:pt x="3388" y="7984"/>
                  </a:lnTo>
                  <a:lnTo>
                    <a:pt x="3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208;p64"/>
            <p:cNvSpPr/>
            <p:nvPr/>
          </p:nvSpPr>
          <p:spPr>
            <a:xfrm>
              <a:off x="2956625" y="1898175"/>
              <a:ext cx="69975" cy="184925"/>
            </a:xfrm>
            <a:custGeom>
              <a:avLst/>
              <a:gdLst/>
              <a:ahLst/>
              <a:cxnLst/>
              <a:rect l="l" t="t" r="r" b="b"/>
              <a:pathLst>
                <a:path w="2799" h="7397" extrusionOk="0">
                  <a:moveTo>
                    <a:pt x="1" y="0"/>
                  </a:moveTo>
                  <a:lnTo>
                    <a:pt x="1" y="7397"/>
                  </a:lnTo>
                  <a:lnTo>
                    <a:pt x="2798" y="7397"/>
                  </a:lnTo>
                  <a:lnTo>
                    <a:pt x="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209;p64"/>
            <p:cNvSpPr/>
            <p:nvPr/>
          </p:nvSpPr>
          <p:spPr>
            <a:xfrm>
              <a:off x="2949275" y="1890825"/>
              <a:ext cx="84650" cy="199625"/>
            </a:xfrm>
            <a:custGeom>
              <a:avLst/>
              <a:gdLst/>
              <a:ahLst/>
              <a:cxnLst/>
              <a:rect l="l" t="t" r="r" b="b"/>
              <a:pathLst>
                <a:path w="3386" h="7985" extrusionOk="0">
                  <a:moveTo>
                    <a:pt x="2797" y="589"/>
                  </a:moveTo>
                  <a:lnTo>
                    <a:pt x="2797" y="7396"/>
                  </a:lnTo>
                  <a:lnTo>
                    <a:pt x="589" y="7396"/>
                  </a:lnTo>
                  <a:lnTo>
                    <a:pt x="589" y="589"/>
                  </a:lnTo>
                  <a:close/>
                  <a:moveTo>
                    <a:pt x="1" y="1"/>
                  </a:moveTo>
                  <a:lnTo>
                    <a:pt x="1" y="7985"/>
                  </a:lnTo>
                  <a:lnTo>
                    <a:pt x="3386" y="7985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210;p64"/>
            <p:cNvSpPr/>
            <p:nvPr/>
          </p:nvSpPr>
          <p:spPr>
            <a:xfrm>
              <a:off x="2956625" y="3520650"/>
              <a:ext cx="69975" cy="184925"/>
            </a:xfrm>
            <a:custGeom>
              <a:avLst/>
              <a:gdLst/>
              <a:ahLst/>
              <a:cxnLst/>
              <a:rect l="l" t="t" r="r" b="b"/>
              <a:pathLst>
                <a:path w="2799" h="7397" extrusionOk="0">
                  <a:moveTo>
                    <a:pt x="1" y="1"/>
                  </a:moveTo>
                  <a:lnTo>
                    <a:pt x="1" y="7397"/>
                  </a:lnTo>
                  <a:lnTo>
                    <a:pt x="2798" y="7397"/>
                  </a:lnTo>
                  <a:lnTo>
                    <a:pt x="27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211;p64"/>
            <p:cNvSpPr/>
            <p:nvPr/>
          </p:nvSpPr>
          <p:spPr>
            <a:xfrm>
              <a:off x="2949275" y="3513300"/>
              <a:ext cx="84650" cy="199625"/>
            </a:xfrm>
            <a:custGeom>
              <a:avLst/>
              <a:gdLst/>
              <a:ahLst/>
              <a:cxnLst/>
              <a:rect l="l" t="t" r="r" b="b"/>
              <a:pathLst>
                <a:path w="3386" h="7985" extrusionOk="0">
                  <a:moveTo>
                    <a:pt x="2797" y="590"/>
                  </a:moveTo>
                  <a:lnTo>
                    <a:pt x="2797" y="7396"/>
                  </a:lnTo>
                  <a:lnTo>
                    <a:pt x="589" y="7396"/>
                  </a:lnTo>
                  <a:lnTo>
                    <a:pt x="589" y="590"/>
                  </a:lnTo>
                  <a:close/>
                  <a:moveTo>
                    <a:pt x="1" y="1"/>
                  </a:moveTo>
                  <a:lnTo>
                    <a:pt x="1" y="7985"/>
                  </a:lnTo>
                  <a:lnTo>
                    <a:pt x="3386" y="7985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212;p64"/>
            <p:cNvSpPr/>
            <p:nvPr/>
          </p:nvSpPr>
          <p:spPr>
            <a:xfrm>
              <a:off x="2956625" y="2967050"/>
              <a:ext cx="69975" cy="184925"/>
            </a:xfrm>
            <a:custGeom>
              <a:avLst/>
              <a:gdLst/>
              <a:ahLst/>
              <a:cxnLst/>
              <a:rect l="l" t="t" r="r" b="b"/>
              <a:pathLst>
                <a:path w="2799" h="7397" extrusionOk="0">
                  <a:moveTo>
                    <a:pt x="1" y="1"/>
                  </a:moveTo>
                  <a:lnTo>
                    <a:pt x="1" y="7396"/>
                  </a:lnTo>
                  <a:lnTo>
                    <a:pt x="2798" y="7396"/>
                  </a:lnTo>
                  <a:lnTo>
                    <a:pt x="27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213;p64"/>
            <p:cNvSpPr/>
            <p:nvPr/>
          </p:nvSpPr>
          <p:spPr>
            <a:xfrm>
              <a:off x="2949275" y="2959725"/>
              <a:ext cx="84650" cy="199600"/>
            </a:xfrm>
            <a:custGeom>
              <a:avLst/>
              <a:gdLst/>
              <a:ahLst/>
              <a:cxnLst/>
              <a:rect l="l" t="t" r="r" b="b"/>
              <a:pathLst>
                <a:path w="3386" h="7984" extrusionOk="0">
                  <a:moveTo>
                    <a:pt x="2797" y="589"/>
                  </a:moveTo>
                  <a:lnTo>
                    <a:pt x="2797" y="7394"/>
                  </a:lnTo>
                  <a:lnTo>
                    <a:pt x="589" y="7394"/>
                  </a:lnTo>
                  <a:lnTo>
                    <a:pt x="589" y="589"/>
                  </a:lnTo>
                  <a:close/>
                  <a:moveTo>
                    <a:pt x="1" y="0"/>
                  </a:moveTo>
                  <a:lnTo>
                    <a:pt x="1" y="7984"/>
                  </a:lnTo>
                  <a:lnTo>
                    <a:pt x="3386" y="7984"/>
                  </a:lnTo>
                  <a:lnTo>
                    <a:pt x="33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214;p64"/>
            <p:cNvSpPr/>
            <p:nvPr/>
          </p:nvSpPr>
          <p:spPr>
            <a:xfrm>
              <a:off x="4855675" y="1898175"/>
              <a:ext cx="69950" cy="184925"/>
            </a:xfrm>
            <a:custGeom>
              <a:avLst/>
              <a:gdLst/>
              <a:ahLst/>
              <a:cxnLst/>
              <a:rect l="l" t="t" r="r" b="b"/>
              <a:pathLst>
                <a:path w="2798" h="7397" extrusionOk="0">
                  <a:moveTo>
                    <a:pt x="1" y="0"/>
                  </a:moveTo>
                  <a:lnTo>
                    <a:pt x="1" y="7397"/>
                  </a:lnTo>
                  <a:lnTo>
                    <a:pt x="2798" y="7397"/>
                  </a:lnTo>
                  <a:lnTo>
                    <a:pt x="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215;p64"/>
            <p:cNvSpPr/>
            <p:nvPr/>
          </p:nvSpPr>
          <p:spPr>
            <a:xfrm>
              <a:off x="4848325" y="1890825"/>
              <a:ext cx="84675" cy="199625"/>
            </a:xfrm>
            <a:custGeom>
              <a:avLst/>
              <a:gdLst/>
              <a:ahLst/>
              <a:cxnLst/>
              <a:rect l="l" t="t" r="r" b="b"/>
              <a:pathLst>
                <a:path w="3387" h="7985" extrusionOk="0">
                  <a:moveTo>
                    <a:pt x="2798" y="589"/>
                  </a:moveTo>
                  <a:lnTo>
                    <a:pt x="2798" y="7396"/>
                  </a:lnTo>
                  <a:lnTo>
                    <a:pt x="590" y="7396"/>
                  </a:lnTo>
                  <a:lnTo>
                    <a:pt x="590" y="589"/>
                  </a:lnTo>
                  <a:close/>
                  <a:moveTo>
                    <a:pt x="1" y="1"/>
                  </a:moveTo>
                  <a:lnTo>
                    <a:pt x="1" y="7985"/>
                  </a:lnTo>
                  <a:lnTo>
                    <a:pt x="3387" y="7985"/>
                  </a:lnTo>
                  <a:lnTo>
                    <a:pt x="33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216;p64"/>
            <p:cNvSpPr/>
            <p:nvPr/>
          </p:nvSpPr>
          <p:spPr>
            <a:xfrm>
              <a:off x="4855675" y="3520650"/>
              <a:ext cx="69950" cy="184925"/>
            </a:xfrm>
            <a:custGeom>
              <a:avLst/>
              <a:gdLst/>
              <a:ahLst/>
              <a:cxnLst/>
              <a:rect l="l" t="t" r="r" b="b"/>
              <a:pathLst>
                <a:path w="2798" h="7397" extrusionOk="0">
                  <a:moveTo>
                    <a:pt x="1" y="1"/>
                  </a:moveTo>
                  <a:lnTo>
                    <a:pt x="1" y="7397"/>
                  </a:lnTo>
                  <a:lnTo>
                    <a:pt x="2798" y="7397"/>
                  </a:lnTo>
                  <a:lnTo>
                    <a:pt x="27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217;p64"/>
            <p:cNvSpPr/>
            <p:nvPr/>
          </p:nvSpPr>
          <p:spPr>
            <a:xfrm>
              <a:off x="4848325" y="3513300"/>
              <a:ext cx="84675" cy="199625"/>
            </a:xfrm>
            <a:custGeom>
              <a:avLst/>
              <a:gdLst/>
              <a:ahLst/>
              <a:cxnLst/>
              <a:rect l="l" t="t" r="r" b="b"/>
              <a:pathLst>
                <a:path w="3387" h="7985" extrusionOk="0">
                  <a:moveTo>
                    <a:pt x="2798" y="590"/>
                  </a:moveTo>
                  <a:lnTo>
                    <a:pt x="2798" y="7396"/>
                  </a:lnTo>
                  <a:lnTo>
                    <a:pt x="590" y="7396"/>
                  </a:lnTo>
                  <a:lnTo>
                    <a:pt x="590" y="590"/>
                  </a:lnTo>
                  <a:close/>
                  <a:moveTo>
                    <a:pt x="1" y="1"/>
                  </a:moveTo>
                  <a:lnTo>
                    <a:pt x="1" y="7985"/>
                  </a:lnTo>
                  <a:lnTo>
                    <a:pt x="3387" y="7985"/>
                  </a:lnTo>
                  <a:lnTo>
                    <a:pt x="33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218;p64"/>
            <p:cNvSpPr/>
            <p:nvPr/>
          </p:nvSpPr>
          <p:spPr>
            <a:xfrm>
              <a:off x="2956625" y="2431675"/>
              <a:ext cx="69975" cy="184900"/>
            </a:xfrm>
            <a:custGeom>
              <a:avLst/>
              <a:gdLst/>
              <a:ahLst/>
              <a:cxnLst/>
              <a:rect l="l" t="t" r="r" b="b"/>
              <a:pathLst>
                <a:path w="2799" h="7396" extrusionOk="0">
                  <a:moveTo>
                    <a:pt x="1" y="0"/>
                  </a:moveTo>
                  <a:lnTo>
                    <a:pt x="1" y="7395"/>
                  </a:lnTo>
                  <a:lnTo>
                    <a:pt x="2798" y="7395"/>
                  </a:lnTo>
                  <a:lnTo>
                    <a:pt x="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219;p64"/>
            <p:cNvSpPr/>
            <p:nvPr/>
          </p:nvSpPr>
          <p:spPr>
            <a:xfrm>
              <a:off x="2949275" y="2424300"/>
              <a:ext cx="84650" cy="199650"/>
            </a:xfrm>
            <a:custGeom>
              <a:avLst/>
              <a:gdLst/>
              <a:ahLst/>
              <a:cxnLst/>
              <a:rect l="l" t="t" r="r" b="b"/>
              <a:pathLst>
                <a:path w="3386" h="7986" extrusionOk="0">
                  <a:moveTo>
                    <a:pt x="2797" y="589"/>
                  </a:moveTo>
                  <a:lnTo>
                    <a:pt x="2797" y="7397"/>
                  </a:lnTo>
                  <a:lnTo>
                    <a:pt x="589" y="7397"/>
                  </a:lnTo>
                  <a:lnTo>
                    <a:pt x="589" y="589"/>
                  </a:lnTo>
                  <a:close/>
                  <a:moveTo>
                    <a:pt x="1" y="0"/>
                  </a:moveTo>
                  <a:lnTo>
                    <a:pt x="1" y="7985"/>
                  </a:lnTo>
                  <a:lnTo>
                    <a:pt x="3386" y="7985"/>
                  </a:lnTo>
                  <a:lnTo>
                    <a:pt x="33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220;p64"/>
            <p:cNvSpPr/>
            <p:nvPr/>
          </p:nvSpPr>
          <p:spPr>
            <a:xfrm>
              <a:off x="4855675" y="2431675"/>
              <a:ext cx="69950" cy="184900"/>
            </a:xfrm>
            <a:custGeom>
              <a:avLst/>
              <a:gdLst/>
              <a:ahLst/>
              <a:cxnLst/>
              <a:rect l="l" t="t" r="r" b="b"/>
              <a:pathLst>
                <a:path w="2798" h="7396" extrusionOk="0">
                  <a:moveTo>
                    <a:pt x="1" y="0"/>
                  </a:moveTo>
                  <a:lnTo>
                    <a:pt x="1" y="7395"/>
                  </a:lnTo>
                  <a:lnTo>
                    <a:pt x="2798" y="7395"/>
                  </a:lnTo>
                  <a:lnTo>
                    <a:pt x="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221;p64"/>
            <p:cNvSpPr/>
            <p:nvPr/>
          </p:nvSpPr>
          <p:spPr>
            <a:xfrm>
              <a:off x="4848325" y="2424300"/>
              <a:ext cx="84675" cy="199650"/>
            </a:xfrm>
            <a:custGeom>
              <a:avLst/>
              <a:gdLst/>
              <a:ahLst/>
              <a:cxnLst/>
              <a:rect l="l" t="t" r="r" b="b"/>
              <a:pathLst>
                <a:path w="3387" h="7986" extrusionOk="0">
                  <a:moveTo>
                    <a:pt x="2798" y="589"/>
                  </a:moveTo>
                  <a:lnTo>
                    <a:pt x="2798" y="7397"/>
                  </a:lnTo>
                  <a:lnTo>
                    <a:pt x="590" y="7397"/>
                  </a:lnTo>
                  <a:lnTo>
                    <a:pt x="590" y="589"/>
                  </a:lnTo>
                  <a:close/>
                  <a:moveTo>
                    <a:pt x="1" y="0"/>
                  </a:moveTo>
                  <a:lnTo>
                    <a:pt x="1" y="7985"/>
                  </a:lnTo>
                  <a:lnTo>
                    <a:pt x="3387" y="7985"/>
                  </a:lnTo>
                  <a:lnTo>
                    <a:pt x="33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222;p64"/>
            <p:cNvSpPr/>
            <p:nvPr/>
          </p:nvSpPr>
          <p:spPr>
            <a:xfrm>
              <a:off x="3019925" y="1795900"/>
              <a:ext cx="1840900" cy="398750"/>
            </a:xfrm>
            <a:custGeom>
              <a:avLst/>
              <a:gdLst/>
              <a:ahLst/>
              <a:cxnLst/>
              <a:rect l="l" t="t" r="r" b="b"/>
              <a:pathLst>
                <a:path w="73636" h="15950" extrusionOk="0">
                  <a:moveTo>
                    <a:pt x="1" y="0"/>
                  </a:moveTo>
                  <a:lnTo>
                    <a:pt x="1" y="15950"/>
                  </a:lnTo>
                  <a:lnTo>
                    <a:pt x="73636" y="15950"/>
                  </a:lnTo>
                  <a:lnTo>
                    <a:pt x="736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223;p64"/>
            <p:cNvSpPr/>
            <p:nvPr/>
          </p:nvSpPr>
          <p:spPr>
            <a:xfrm>
              <a:off x="3012575" y="1788525"/>
              <a:ext cx="1855600" cy="413500"/>
            </a:xfrm>
            <a:custGeom>
              <a:avLst/>
              <a:gdLst/>
              <a:ahLst/>
              <a:cxnLst/>
              <a:rect l="l" t="t" r="r" b="b"/>
              <a:pathLst>
                <a:path w="74224" h="16540" extrusionOk="0">
                  <a:moveTo>
                    <a:pt x="73635" y="589"/>
                  </a:moveTo>
                  <a:lnTo>
                    <a:pt x="73635" y="15950"/>
                  </a:lnTo>
                  <a:lnTo>
                    <a:pt x="590" y="15950"/>
                  </a:lnTo>
                  <a:lnTo>
                    <a:pt x="590" y="589"/>
                  </a:lnTo>
                  <a:close/>
                  <a:moveTo>
                    <a:pt x="1" y="0"/>
                  </a:moveTo>
                  <a:lnTo>
                    <a:pt x="1" y="16539"/>
                  </a:lnTo>
                  <a:lnTo>
                    <a:pt x="74224" y="16539"/>
                  </a:lnTo>
                  <a:lnTo>
                    <a:pt x="742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224;p64"/>
            <p:cNvSpPr/>
            <p:nvPr/>
          </p:nvSpPr>
          <p:spPr>
            <a:xfrm>
              <a:off x="3409425" y="1897625"/>
              <a:ext cx="105150" cy="195325"/>
            </a:xfrm>
            <a:custGeom>
              <a:avLst/>
              <a:gdLst/>
              <a:ahLst/>
              <a:cxnLst/>
              <a:rect l="l" t="t" r="r" b="b"/>
              <a:pathLst>
                <a:path w="4206" h="7813" extrusionOk="0">
                  <a:moveTo>
                    <a:pt x="0" y="1"/>
                  </a:moveTo>
                  <a:lnTo>
                    <a:pt x="0" y="7812"/>
                  </a:lnTo>
                  <a:lnTo>
                    <a:pt x="4206" y="7812"/>
                  </a:lnTo>
                  <a:lnTo>
                    <a:pt x="4206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225;p64"/>
            <p:cNvSpPr/>
            <p:nvPr/>
          </p:nvSpPr>
          <p:spPr>
            <a:xfrm>
              <a:off x="3402075" y="1890250"/>
              <a:ext cx="119850" cy="210050"/>
            </a:xfrm>
            <a:custGeom>
              <a:avLst/>
              <a:gdLst/>
              <a:ahLst/>
              <a:cxnLst/>
              <a:rect l="l" t="t" r="r" b="b"/>
              <a:pathLst>
                <a:path w="4794" h="8402" extrusionOk="0">
                  <a:moveTo>
                    <a:pt x="4205" y="588"/>
                  </a:moveTo>
                  <a:lnTo>
                    <a:pt x="4205" y="7812"/>
                  </a:lnTo>
                  <a:lnTo>
                    <a:pt x="589" y="7812"/>
                  </a:lnTo>
                  <a:lnTo>
                    <a:pt x="589" y="588"/>
                  </a:lnTo>
                  <a:close/>
                  <a:moveTo>
                    <a:pt x="1" y="1"/>
                  </a:moveTo>
                  <a:lnTo>
                    <a:pt x="1" y="8401"/>
                  </a:lnTo>
                  <a:lnTo>
                    <a:pt x="4793" y="8401"/>
                  </a:lnTo>
                  <a:lnTo>
                    <a:pt x="47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226;p64"/>
            <p:cNvSpPr/>
            <p:nvPr/>
          </p:nvSpPr>
          <p:spPr>
            <a:xfrm>
              <a:off x="3248250" y="1897625"/>
              <a:ext cx="105125" cy="195325"/>
            </a:xfrm>
            <a:custGeom>
              <a:avLst/>
              <a:gdLst/>
              <a:ahLst/>
              <a:cxnLst/>
              <a:rect l="l" t="t" r="r" b="b"/>
              <a:pathLst>
                <a:path w="4205" h="7813" extrusionOk="0">
                  <a:moveTo>
                    <a:pt x="1" y="1"/>
                  </a:moveTo>
                  <a:lnTo>
                    <a:pt x="1" y="7812"/>
                  </a:lnTo>
                  <a:lnTo>
                    <a:pt x="4205" y="7812"/>
                  </a:lnTo>
                  <a:lnTo>
                    <a:pt x="4205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227;p64"/>
            <p:cNvSpPr/>
            <p:nvPr/>
          </p:nvSpPr>
          <p:spPr>
            <a:xfrm>
              <a:off x="3240875" y="1890250"/>
              <a:ext cx="119875" cy="210050"/>
            </a:xfrm>
            <a:custGeom>
              <a:avLst/>
              <a:gdLst/>
              <a:ahLst/>
              <a:cxnLst/>
              <a:rect l="l" t="t" r="r" b="b"/>
              <a:pathLst>
                <a:path w="4795" h="8402" extrusionOk="0">
                  <a:moveTo>
                    <a:pt x="4206" y="588"/>
                  </a:moveTo>
                  <a:lnTo>
                    <a:pt x="4206" y="7812"/>
                  </a:lnTo>
                  <a:lnTo>
                    <a:pt x="590" y="7812"/>
                  </a:lnTo>
                  <a:lnTo>
                    <a:pt x="590" y="588"/>
                  </a:lnTo>
                  <a:close/>
                  <a:moveTo>
                    <a:pt x="1" y="1"/>
                  </a:moveTo>
                  <a:lnTo>
                    <a:pt x="1" y="8401"/>
                  </a:lnTo>
                  <a:lnTo>
                    <a:pt x="4795" y="8401"/>
                  </a:lnTo>
                  <a:lnTo>
                    <a:pt x="47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228;p64"/>
            <p:cNvSpPr/>
            <p:nvPr/>
          </p:nvSpPr>
          <p:spPr>
            <a:xfrm>
              <a:off x="3108475" y="1897625"/>
              <a:ext cx="83750" cy="195325"/>
            </a:xfrm>
            <a:custGeom>
              <a:avLst/>
              <a:gdLst/>
              <a:ahLst/>
              <a:cxnLst/>
              <a:rect l="l" t="t" r="r" b="b"/>
              <a:pathLst>
                <a:path w="3350" h="7813" extrusionOk="0">
                  <a:moveTo>
                    <a:pt x="1" y="1"/>
                  </a:moveTo>
                  <a:lnTo>
                    <a:pt x="1" y="7812"/>
                  </a:lnTo>
                  <a:lnTo>
                    <a:pt x="3349" y="7812"/>
                  </a:lnTo>
                  <a:lnTo>
                    <a:pt x="3349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229;p64"/>
            <p:cNvSpPr/>
            <p:nvPr/>
          </p:nvSpPr>
          <p:spPr>
            <a:xfrm>
              <a:off x="3101100" y="1890250"/>
              <a:ext cx="98475" cy="210050"/>
            </a:xfrm>
            <a:custGeom>
              <a:avLst/>
              <a:gdLst/>
              <a:ahLst/>
              <a:cxnLst/>
              <a:rect l="l" t="t" r="r" b="b"/>
              <a:pathLst>
                <a:path w="3939" h="8402" extrusionOk="0">
                  <a:moveTo>
                    <a:pt x="3349" y="588"/>
                  </a:moveTo>
                  <a:lnTo>
                    <a:pt x="3349" y="7812"/>
                  </a:lnTo>
                  <a:lnTo>
                    <a:pt x="589" y="7812"/>
                  </a:lnTo>
                  <a:lnTo>
                    <a:pt x="589" y="588"/>
                  </a:lnTo>
                  <a:close/>
                  <a:moveTo>
                    <a:pt x="1" y="1"/>
                  </a:moveTo>
                  <a:lnTo>
                    <a:pt x="1" y="8401"/>
                  </a:lnTo>
                  <a:lnTo>
                    <a:pt x="3938" y="8401"/>
                  </a:lnTo>
                  <a:lnTo>
                    <a:pt x="39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230;p64"/>
            <p:cNvSpPr/>
            <p:nvPr/>
          </p:nvSpPr>
          <p:spPr>
            <a:xfrm>
              <a:off x="3570625" y="1897625"/>
              <a:ext cx="105125" cy="195325"/>
            </a:xfrm>
            <a:custGeom>
              <a:avLst/>
              <a:gdLst/>
              <a:ahLst/>
              <a:cxnLst/>
              <a:rect l="l" t="t" r="r" b="b"/>
              <a:pathLst>
                <a:path w="4205" h="7813" extrusionOk="0">
                  <a:moveTo>
                    <a:pt x="0" y="1"/>
                  </a:moveTo>
                  <a:lnTo>
                    <a:pt x="0" y="7812"/>
                  </a:lnTo>
                  <a:lnTo>
                    <a:pt x="4204" y="7812"/>
                  </a:lnTo>
                  <a:lnTo>
                    <a:pt x="4204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231;p64"/>
            <p:cNvSpPr/>
            <p:nvPr/>
          </p:nvSpPr>
          <p:spPr>
            <a:xfrm>
              <a:off x="3563250" y="1890250"/>
              <a:ext cx="119875" cy="210050"/>
            </a:xfrm>
            <a:custGeom>
              <a:avLst/>
              <a:gdLst/>
              <a:ahLst/>
              <a:cxnLst/>
              <a:rect l="l" t="t" r="r" b="b"/>
              <a:pathLst>
                <a:path w="4795" h="8402" extrusionOk="0">
                  <a:moveTo>
                    <a:pt x="4204" y="588"/>
                  </a:moveTo>
                  <a:lnTo>
                    <a:pt x="4204" y="7812"/>
                  </a:lnTo>
                  <a:lnTo>
                    <a:pt x="589" y="7812"/>
                  </a:lnTo>
                  <a:lnTo>
                    <a:pt x="589" y="588"/>
                  </a:lnTo>
                  <a:close/>
                  <a:moveTo>
                    <a:pt x="0" y="1"/>
                  </a:moveTo>
                  <a:lnTo>
                    <a:pt x="0" y="8401"/>
                  </a:lnTo>
                  <a:lnTo>
                    <a:pt x="4794" y="8401"/>
                  </a:lnTo>
                  <a:lnTo>
                    <a:pt x="47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232;p64"/>
            <p:cNvSpPr/>
            <p:nvPr/>
          </p:nvSpPr>
          <p:spPr>
            <a:xfrm>
              <a:off x="3731775" y="1897625"/>
              <a:ext cx="645425" cy="195325"/>
            </a:xfrm>
            <a:custGeom>
              <a:avLst/>
              <a:gdLst/>
              <a:ahLst/>
              <a:cxnLst/>
              <a:rect l="l" t="t" r="r" b="b"/>
              <a:pathLst>
                <a:path w="25817" h="7813" extrusionOk="0">
                  <a:moveTo>
                    <a:pt x="1" y="1"/>
                  </a:moveTo>
                  <a:lnTo>
                    <a:pt x="1" y="7812"/>
                  </a:lnTo>
                  <a:lnTo>
                    <a:pt x="25817" y="7812"/>
                  </a:lnTo>
                  <a:lnTo>
                    <a:pt x="25817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233;p64"/>
            <p:cNvSpPr/>
            <p:nvPr/>
          </p:nvSpPr>
          <p:spPr>
            <a:xfrm>
              <a:off x="3724425" y="1890250"/>
              <a:ext cx="660150" cy="210050"/>
            </a:xfrm>
            <a:custGeom>
              <a:avLst/>
              <a:gdLst/>
              <a:ahLst/>
              <a:cxnLst/>
              <a:rect l="l" t="t" r="r" b="b"/>
              <a:pathLst>
                <a:path w="26406" h="8402" extrusionOk="0">
                  <a:moveTo>
                    <a:pt x="25817" y="588"/>
                  </a:moveTo>
                  <a:lnTo>
                    <a:pt x="25817" y="7812"/>
                  </a:lnTo>
                  <a:lnTo>
                    <a:pt x="590" y="7812"/>
                  </a:lnTo>
                  <a:lnTo>
                    <a:pt x="590" y="588"/>
                  </a:lnTo>
                  <a:close/>
                  <a:moveTo>
                    <a:pt x="1" y="1"/>
                  </a:moveTo>
                  <a:lnTo>
                    <a:pt x="1" y="8401"/>
                  </a:lnTo>
                  <a:lnTo>
                    <a:pt x="26405" y="8401"/>
                  </a:lnTo>
                  <a:lnTo>
                    <a:pt x="264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234;p64"/>
            <p:cNvSpPr/>
            <p:nvPr/>
          </p:nvSpPr>
          <p:spPr>
            <a:xfrm>
              <a:off x="4499825" y="1937575"/>
              <a:ext cx="98450" cy="98400"/>
            </a:xfrm>
            <a:custGeom>
              <a:avLst/>
              <a:gdLst/>
              <a:ahLst/>
              <a:cxnLst/>
              <a:rect l="l" t="t" r="r" b="b"/>
              <a:pathLst>
                <a:path w="3938" h="3936" extrusionOk="0">
                  <a:moveTo>
                    <a:pt x="1969" y="0"/>
                  </a:moveTo>
                  <a:cubicBezTo>
                    <a:pt x="882" y="0"/>
                    <a:pt x="0" y="881"/>
                    <a:pt x="0" y="1968"/>
                  </a:cubicBezTo>
                  <a:cubicBezTo>
                    <a:pt x="0" y="3055"/>
                    <a:pt x="882" y="3936"/>
                    <a:pt x="1969" y="3936"/>
                  </a:cubicBezTo>
                  <a:cubicBezTo>
                    <a:pt x="3057" y="3936"/>
                    <a:pt x="3937" y="3055"/>
                    <a:pt x="3937" y="1968"/>
                  </a:cubicBezTo>
                  <a:cubicBezTo>
                    <a:pt x="3937" y="881"/>
                    <a:pt x="3057" y="0"/>
                    <a:pt x="19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235;p64"/>
            <p:cNvSpPr/>
            <p:nvPr/>
          </p:nvSpPr>
          <p:spPr>
            <a:xfrm>
              <a:off x="4492475" y="1930200"/>
              <a:ext cx="113150" cy="113150"/>
            </a:xfrm>
            <a:custGeom>
              <a:avLst/>
              <a:gdLst/>
              <a:ahLst/>
              <a:cxnLst/>
              <a:rect l="l" t="t" r="r" b="b"/>
              <a:pathLst>
                <a:path w="4526" h="4526" extrusionOk="0">
                  <a:moveTo>
                    <a:pt x="2263" y="589"/>
                  </a:moveTo>
                  <a:cubicBezTo>
                    <a:pt x="3187" y="590"/>
                    <a:pt x="3936" y="1339"/>
                    <a:pt x="3936" y="2263"/>
                  </a:cubicBezTo>
                  <a:cubicBezTo>
                    <a:pt x="3936" y="2940"/>
                    <a:pt x="3529" y="3550"/>
                    <a:pt x="2903" y="3810"/>
                  </a:cubicBezTo>
                  <a:cubicBezTo>
                    <a:pt x="2696" y="3895"/>
                    <a:pt x="2479" y="3937"/>
                    <a:pt x="2264" y="3937"/>
                  </a:cubicBezTo>
                  <a:cubicBezTo>
                    <a:pt x="1828" y="3937"/>
                    <a:pt x="1400" y="3767"/>
                    <a:pt x="1080" y="3447"/>
                  </a:cubicBezTo>
                  <a:cubicBezTo>
                    <a:pt x="600" y="2967"/>
                    <a:pt x="458" y="2248"/>
                    <a:pt x="717" y="1622"/>
                  </a:cubicBezTo>
                  <a:cubicBezTo>
                    <a:pt x="975" y="997"/>
                    <a:pt x="1586" y="589"/>
                    <a:pt x="2263" y="589"/>
                  </a:cubicBezTo>
                  <a:close/>
                  <a:moveTo>
                    <a:pt x="2263" y="0"/>
                  </a:moveTo>
                  <a:cubicBezTo>
                    <a:pt x="1016" y="0"/>
                    <a:pt x="1" y="1016"/>
                    <a:pt x="1" y="2263"/>
                  </a:cubicBezTo>
                  <a:cubicBezTo>
                    <a:pt x="1" y="3510"/>
                    <a:pt x="1016" y="4526"/>
                    <a:pt x="2263" y="4526"/>
                  </a:cubicBezTo>
                  <a:cubicBezTo>
                    <a:pt x="3511" y="4526"/>
                    <a:pt x="4526" y="3510"/>
                    <a:pt x="4526" y="2263"/>
                  </a:cubicBezTo>
                  <a:cubicBezTo>
                    <a:pt x="4526" y="1016"/>
                    <a:pt x="3511" y="0"/>
                    <a:pt x="2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236;p64"/>
            <p:cNvSpPr/>
            <p:nvPr/>
          </p:nvSpPr>
          <p:spPr>
            <a:xfrm>
              <a:off x="4688675" y="1937550"/>
              <a:ext cx="102300" cy="98425"/>
            </a:xfrm>
            <a:custGeom>
              <a:avLst/>
              <a:gdLst/>
              <a:ahLst/>
              <a:cxnLst/>
              <a:rect l="l" t="t" r="r" b="b"/>
              <a:pathLst>
                <a:path w="4092" h="3937" extrusionOk="0">
                  <a:moveTo>
                    <a:pt x="2124" y="0"/>
                  </a:moveTo>
                  <a:cubicBezTo>
                    <a:pt x="1612" y="0"/>
                    <a:pt x="1108" y="201"/>
                    <a:pt x="732" y="577"/>
                  </a:cubicBezTo>
                  <a:cubicBezTo>
                    <a:pt x="168" y="1141"/>
                    <a:pt x="1" y="1987"/>
                    <a:pt x="305" y="2722"/>
                  </a:cubicBezTo>
                  <a:cubicBezTo>
                    <a:pt x="609" y="3458"/>
                    <a:pt x="1327" y="3937"/>
                    <a:pt x="2123" y="3937"/>
                  </a:cubicBezTo>
                  <a:cubicBezTo>
                    <a:pt x="3210" y="3937"/>
                    <a:pt x="4092" y="3056"/>
                    <a:pt x="4092" y="1969"/>
                  </a:cubicBezTo>
                  <a:cubicBezTo>
                    <a:pt x="4092" y="1173"/>
                    <a:pt x="3611" y="455"/>
                    <a:pt x="2877" y="150"/>
                  </a:cubicBezTo>
                  <a:cubicBezTo>
                    <a:pt x="2633" y="49"/>
                    <a:pt x="2378" y="0"/>
                    <a:pt x="2124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237;p64"/>
            <p:cNvSpPr/>
            <p:nvPr/>
          </p:nvSpPr>
          <p:spPr>
            <a:xfrm>
              <a:off x="4685200" y="1930200"/>
              <a:ext cx="113125" cy="113150"/>
            </a:xfrm>
            <a:custGeom>
              <a:avLst/>
              <a:gdLst/>
              <a:ahLst/>
              <a:cxnLst/>
              <a:rect l="l" t="t" r="r" b="b"/>
              <a:pathLst>
                <a:path w="4525" h="4526" extrusionOk="0">
                  <a:moveTo>
                    <a:pt x="2262" y="589"/>
                  </a:moveTo>
                  <a:cubicBezTo>
                    <a:pt x="3187" y="590"/>
                    <a:pt x="3935" y="1339"/>
                    <a:pt x="3936" y="2262"/>
                  </a:cubicBezTo>
                  <a:cubicBezTo>
                    <a:pt x="3936" y="2940"/>
                    <a:pt x="3528" y="3550"/>
                    <a:pt x="2903" y="3810"/>
                  </a:cubicBezTo>
                  <a:cubicBezTo>
                    <a:pt x="2696" y="3895"/>
                    <a:pt x="2479" y="3937"/>
                    <a:pt x="2264" y="3937"/>
                  </a:cubicBezTo>
                  <a:cubicBezTo>
                    <a:pt x="1828" y="3937"/>
                    <a:pt x="1399" y="3767"/>
                    <a:pt x="1079" y="3447"/>
                  </a:cubicBezTo>
                  <a:cubicBezTo>
                    <a:pt x="600" y="2967"/>
                    <a:pt x="456" y="2248"/>
                    <a:pt x="716" y="1622"/>
                  </a:cubicBezTo>
                  <a:cubicBezTo>
                    <a:pt x="975" y="997"/>
                    <a:pt x="1586" y="589"/>
                    <a:pt x="2262" y="589"/>
                  </a:cubicBezTo>
                  <a:close/>
                  <a:moveTo>
                    <a:pt x="2262" y="0"/>
                  </a:moveTo>
                  <a:cubicBezTo>
                    <a:pt x="1015" y="0"/>
                    <a:pt x="0" y="1016"/>
                    <a:pt x="0" y="2263"/>
                  </a:cubicBezTo>
                  <a:cubicBezTo>
                    <a:pt x="0" y="3510"/>
                    <a:pt x="1016" y="4526"/>
                    <a:pt x="2262" y="4526"/>
                  </a:cubicBezTo>
                  <a:cubicBezTo>
                    <a:pt x="3510" y="4526"/>
                    <a:pt x="4525" y="3510"/>
                    <a:pt x="4525" y="2263"/>
                  </a:cubicBezTo>
                  <a:cubicBezTo>
                    <a:pt x="4525" y="1016"/>
                    <a:pt x="3510" y="0"/>
                    <a:pt x="2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238;p64"/>
            <p:cNvSpPr/>
            <p:nvPr/>
          </p:nvSpPr>
          <p:spPr>
            <a:xfrm>
              <a:off x="4212825" y="1937575"/>
              <a:ext cx="98425" cy="98400"/>
            </a:xfrm>
            <a:custGeom>
              <a:avLst/>
              <a:gdLst/>
              <a:ahLst/>
              <a:cxnLst/>
              <a:rect l="l" t="t" r="r" b="b"/>
              <a:pathLst>
                <a:path w="3937" h="3936" extrusionOk="0">
                  <a:moveTo>
                    <a:pt x="1969" y="0"/>
                  </a:moveTo>
                  <a:cubicBezTo>
                    <a:pt x="881" y="0"/>
                    <a:pt x="1" y="881"/>
                    <a:pt x="1" y="1968"/>
                  </a:cubicBezTo>
                  <a:cubicBezTo>
                    <a:pt x="1" y="3055"/>
                    <a:pt x="881" y="3936"/>
                    <a:pt x="1969" y="3936"/>
                  </a:cubicBezTo>
                  <a:cubicBezTo>
                    <a:pt x="3056" y="3936"/>
                    <a:pt x="3936" y="3055"/>
                    <a:pt x="3936" y="1968"/>
                  </a:cubicBezTo>
                  <a:cubicBezTo>
                    <a:pt x="3936" y="881"/>
                    <a:pt x="3056" y="0"/>
                    <a:pt x="19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239;p64"/>
            <p:cNvSpPr/>
            <p:nvPr/>
          </p:nvSpPr>
          <p:spPr>
            <a:xfrm>
              <a:off x="4205475" y="1930200"/>
              <a:ext cx="113150" cy="113150"/>
            </a:xfrm>
            <a:custGeom>
              <a:avLst/>
              <a:gdLst/>
              <a:ahLst/>
              <a:cxnLst/>
              <a:rect l="l" t="t" r="r" b="b"/>
              <a:pathLst>
                <a:path w="4526" h="4526" extrusionOk="0">
                  <a:moveTo>
                    <a:pt x="2262" y="589"/>
                  </a:moveTo>
                  <a:cubicBezTo>
                    <a:pt x="3186" y="590"/>
                    <a:pt x="3935" y="1339"/>
                    <a:pt x="3936" y="2263"/>
                  </a:cubicBezTo>
                  <a:cubicBezTo>
                    <a:pt x="3936" y="2940"/>
                    <a:pt x="3528" y="3550"/>
                    <a:pt x="2903" y="3810"/>
                  </a:cubicBezTo>
                  <a:cubicBezTo>
                    <a:pt x="2696" y="3895"/>
                    <a:pt x="2479" y="3937"/>
                    <a:pt x="2264" y="3937"/>
                  </a:cubicBezTo>
                  <a:cubicBezTo>
                    <a:pt x="1828" y="3937"/>
                    <a:pt x="1399" y="3767"/>
                    <a:pt x="1079" y="3447"/>
                  </a:cubicBezTo>
                  <a:cubicBezTo>
                    <a:pt x="601" y="2967"/>
                    <a:pt x="457" y="2248"/>
                    <a:pt x="716" y="1623"/>
                  </a:cubicBezTo>
                  <a:cubicBezTo>
                    <a:pt x="975" y="997"/>
                    <a:pt x="1585" y="589"/>
                    <a:pt x="2262" y="589"/>
                  </a:cubicBezTo>
                  <a:close/>
                  <a:moveTo>
                    <a:pt x="2262" y="0"/>
                  </a:moveTo>
                  <a:cubicBezTo>
                    <a:pt x="1015" y="0"/>
                    <a:pt x="1" y="1016"/>
                    <a:pt x="1" y="2263"/>
                  </a:cubicBezTo>
                  <a:cubicBezTo>
                    <a:pt x="1" y="3510"/>
                    <a:pt x="1015" y="4526"/>
                    <a:pt x="2262" y="4526"/>
                  </a:cubicBezTo>
                  <a:cubicBezTo>
                    <a:pt x="3510" y="4526"/>
                    <a:pt x="4525" y="3510"/>
                    <a:pt x="4525" y="2263"/>
                  </a:cubicBezTo>
                  <a:cubicBezTo>
                    <a:pt x="4525" y="1016"/>
                    <a:pt x="3510" y="0"/>
                    <a:pt x="2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240;p64"/>
            <p:cNvSpPr/>
            <p:nvPr/>
          </p:nvSpPr>
          <p:spPr>
            <a:xfrm>
              <a:off x="3089800" y="2194625"/>
              <a:ext cx="1701175" cy="136575"/>
            </a:xfrm>
            <a:custGeom>
              <a:avLst/>
              <a:gdLst/>
              <a:ahLst/>
              <a:cxnLst/>
              <a:rect l="l" t="t" r="r" b="b"/>
              <a:pathLst>
                <a:path w="68047" h="5463" extrusionOk="0">
                  <a:moveTo>
                    <a:pt x="1" y="1"/>
                  </a:moveTo>
                  <a:lnTo>
                    <a:pt x="1" y="5462"/>
                  </a:lnTo>
                  <a:lnTo>
                    <a:pt x="68047" y="5462"/>
                  </a:lnTo>
                  <a:lnTo>
                    <a:pt x="680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241;p64"/>
            <p:cNvSpPr/>
            <p:nvPr/>
          </p:nvSpPr>
          <p:spPr>
            <a:xfrm>
              <a:off x="3082425" y="2187275"/>
              <a:ext cx="1715900" cy="151300"/>
            </a:xfrm>
            <a:custGeom>
              <a:avLst/>
              <a:gdLst/>
              <a:ahLst/>
              <a:cxnLst/>
              <a:rect l="l" t="t" r="r" b="b"/>
              <a:pathLst>
                <a:path w="68636" h="6052" extrusionOk="0">
                  <a:moveTo>
                    <a:pt x="68047" y="589"/>
                  </a:moveTo>
                  <a:lnTo>
                    <a:pt x="68047" y="5461"/>
                  </a:lnTo>
                  <a:lnTo>
                    <a:pt x="590" y="5461"/>
                  </a:lnTo>
                  <a:lnTo>
                    <a:pt x="590" y="589"/>
                  </a:lnTo>
                  <a:close/>
                  <a:moveTo>
                    <a:pt x="1" y="1"/>
                  </a:moveTo>
                  <a:lnTo>
                    <a:pt x="1" y="6051"/>
                  </a:lnTo>
                  <a:lnTo>
                    <a:pt x="68636" y="6051"/>
                  </a:lnTo>
                  <a:lnTo>
                    <a:pt x="68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242;p64"/>
            <p:cNvSpPr/>
            <p:nvPr/>
          </p:nvSpPr>
          <p:spPr>
            <a:xfrm>
              <a:off x="3019925" y="2331175"/>
              <a:ext cx="1840900" cy="398750"/>
            </a:xfrm>
            <a:custGeom>
              <a:avLst/>
              <a:gdLst/>
              <a:ahLst/>
              <a:cxnLst/>
              <a:rect l="l" t="t" r="r" b="b"/>
              <a:pathLst>
                <a:path w="73636" h="15950" extrusionOk="0">
                  <a:moveTo>
                    <a:pt x="1" y="0"/>
                  </a:moveTo>
                  <a:lnTo>
                    <a:pt x="1" y="15950"/>
                  </a:lnTo>
                  <a:lnTo>
                    <a:pt x="73636" y="15950"/>
                  </a:lnTo>
                  <a:lnTo>
                    <a:pt x="736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243;p64"/>
            <p:cNvSpPr/>
            <p:nvPr/>
          </p:nvSpPr>
          <p:spPr>
            <a:xfrm>
              <a:off x="3012575" y="2323825"/>
              <a:ext cx="1855600" cy="413475"/>
            </a:xfrm>
            <a:custGeom>
              <a:avLst/>
              <a:gdLst/>
              <a:ahLst/>
              <a:cxnLst/>
              <a:rect l="l" t="t" r="r" b="b"/>
              <a:pathLst>
                <a:path w="74224" h="16539" extrusionOk="0">
                  <a:moveTo>
                    <a:pt x="73635" y="589"/>
                  </a:moveTo>
                  <a:lnTo>
                    <a:pt x="73635" y="15949"/>
                  </a:lnTo>
                  <a:lnTo>
                    <a:pt x="590" y="15949"/>
                  </a:lnTo>
                  <a:lnTo>
                    <a:pt x="590" y="589"/>
                  </a:lnTo>
                  <a:close/>
                  <a:moveTo>
                    <a:pt x="1" y="1"/>
                  </a:moveTo>
                  <a:lnTo>
                    <a:pt x="1" y="16539"/>
                  </a:lnTo>
                  <a:lnTo>
                    <a:pt x="74224" y="16539"/>
                  </a:lnTo>
                  <a:lnTo>
                    <a:pt x="742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244;p64"/>
            <p:cNvSpPr/>
            <p:nvPr/>
          </p:nvSpPr>
          <p:spPr>
            <a:xfrm>
              <a:off x="3248250" y="2432900"/>
              <a:ext cx="105125" cy="195325"/>
            </a:xfrm>
            <a:custGeom>
              <a:avLst/>
              <a:gdLst/>
              <a:ahLst/>
              <a:cxnLst/>
              <a:rect l="l" t="t" r="r" b="b"/>
              <a:pathLst>
                <a:path w="4205" h="7813" extrusionOk="0">
                  <a:moveTo>
                    <a:pt x="1" y="1"/>
                  </a:moveTo>
                  <a:lnTo>
                    <a:pt x="1" y="7812"/>
                  </a:lnTo>
                  <a:lnTo>
                    <a:pt x="4205" y="7812"/>
                  </a:lnTo>
                  <a:lnTo>
                    <a:pt x="4205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245;p64"/>
            <p:cNvSpPr/>
            <p:nvPr/>
          </p:nvSpPr>
          <p:spPr>
            <a:xfrm>
              <a:off x="3240875" y="2425525"/>
              <a:ext cx="119875" cy="210050"/>
            </a:xfrm>
            <a:custGeom>
              <a:avLst/>
              <a:gdLst/>
              <a:ahLst/>
              <a:cxnLst/>
              <a:rect l="l" t="t" r="r" b="b"/>
              <a:pathLst>
                <a:path w="4795" h="8402" extrusionOk="0">
                  <a:moveTo>
                    <a:pt x="4206" y="588"/>
                  </a:moveTo>
                  <a:lnTo>
                    <a:pt x="4206" y="7813"/>
                  </a:lnTo>
                  <a:lnTo>
                    <a:pt x="590" y="7813"/>
                  </a:lnTo>
                  <a:lnTo>
                    <a:pt x="590" y="588"/>
                  </a:lnTo>
                  <a:close/>
                  <a:moveTo>
                    <a:pt x="1" y="1"/>
                  </a:moveTo>
                  <a:lnTo>
                    <a:pt x="1" y="8401"/>
                  </a:lnTo>
                  <a:lnTo>
                    <a:pt x="4795" y="8401"/>
                  </a:lnTo>
                  <a:lnTo>
                    <a:pt x="47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246;p64"/>
            <p:cNvSpPr/>
            <p:nvPr/>
          </p:nvSpPr>
          <p:spPr>
            <a:xfrm>
              <a:off x="3570625" y="2432900"/>
              <a:ext cx="105125" cy="195325"/>
            </a:xfrm>
            <a:custGeom>
              <a:avLst/>
              <a:gdLst/>
              <a:ahLst/>
              <a:cxnLst/>
              <a:rect l="l" t="t" r="r" b="b"/>
              <a:pathLst>
                <a:path w="4205" h="7813" extrusionOk="0">
                  <a:moveTo>
                    <a:pt x="0" y="1"/>
                  </a:moveTo>
                  <a:lnTo>
                    <a:pt x="0" y="7812"/>
                  </a:lnTo>
                  <a:lnTo>
                    <a:pt x="4204" y="7812"/>
                  </a:lnTo>
                  <a:lnTo>
                    <a:pt x="4204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247;p64"/>
            <p:cNvSpPr/>
            <p:nvPr/>
          </p:nvSpPr>
          <p:spPr>
            <a:xfrm>
              <a:off x="3563250" y="2425525"/>
              <a:ext cx="119875" cy="210050"/>
            </a:xfrm>
            <a:custGeom>
              <a:avLst/>
              <a:gdLst/>
              <a:ahLst/>
              <a:cxnLst/>
              <a:rect l="l" t="t" r="r" b="b"/>
              <a:pathLst>
                <a:path w="4795" h="8402" extrusionOk="0">
                  <a:moveTo>
                    <a:pt x="4204" y="588"/>
                  </a:moveTo>
                  <a:lnTo>
                    <a:pt x="4204" y="7813"/>
                  </a:lnTo>
                  <a:lnTo>
                    <a:pt x="589" y="7813"/>
                  </a:lnTo>
                  <a:lnTo>
                    <a:pt x="589" y="588"/>
                  </a:lnTo>
                  <a:close/>
                  <a:moveTo>
                    <a:pt x="0" y="1"/>
                  </a:moveTo>
                  <a:lnTo>
                    <a:pt x="0" y="8401"/>
                  </a:lnTo>
                  <a:lnTo>
                    <a:pt x="4794" y="8401"/>
                  </a:lnTo>
                  <a:lnTo>
                    <a:pt x="47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248;p64"/>
            <p:cNvSpPr/>
            <p:nvPr/>
          </p:nvSpPr>
          <p:spPr>
            <a:xfrm>
              <a:off x="3409425" y="2432900"/>
              <a:ext cx="105150" cy="195325"/>
            </a:xfrm>
            <a:custGeom>
              <a:avLst/>
              <a:gdLst/>
              <a:ahLst/>
              <a:cxnLst/>
              <a:rect l="l" t="t" r="r" b="b"/>
              <a:pathLst>
                <a:path w="4206" h="7813" extrusionOk="0">
                  <a:moveTo>
                    <a:pt x="0" y="1"/>
                  </a:moveTo>
                  <a:lnTo>
                    <a:pt x="0" y="7812"/>
                  </a:lnTo>
                  <a:lnTo>
                    <a:pt x="4206" y="7812"/>
                  </a:lnTo>
                  <a:lnTo>
                    <a:pt x="4206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249;p64"/>
            <p:cNvSpPr/>
            <p:nvPr/>
          </p:nvSpPr>
          <p:spPr>
            <a:xfrm>
              <a:off x="3402075" y="2425525"/>
              <a:ext cx="119850" cy="210050"/>
            </a:xfrm>
            <a:custGeom>
              <a:avLst/>
              <a:gdLst/>
              <a:ahLst/>
              <a:cxnLst/>
              <a:rect l="l" t="t" r="r" b="b"/>
              <a:pathLst>
                <a:path w="4794" h="8402" extrusionOk="0">
                  <a:moveTo>
                    <a:pt x="4205" y="588"/>
                  </a:moveTo>
                  <a:lnTo>
                    <a:pt x="4205" y="7813"/>
                  </a:lnTo>
                  <a:lnTo>
                    <a:pt x="589" y="7813"/>
                  </a:lnTo>
                  <a:lnTo>
                    <a:pt x="589" y="588"/>
                  </a:lnTo>
                  <a:close/>
                  <a:moveTo>
                    <a:pt x="1" y="1"/>
                  </a:moveTo>
                  <a:lnTo>
                    <a:pt x="1" y="8401"/>
                  </a:lnTo>
                  <a:lnTo>
                    <a:pt x="4793" y="8401"/>
                  </a:lnTo>
                  <a:lnTo>
                    <a:pt x="47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250;p64"/>
            <p:cNvSpPr/>
            <p:nvPr/>
          </p:nvSpPr>
          <p:spPr>
            <a:xfrm>
              <a:off x="3108475" y="2432900"/>
              <a:ext cx="83750" cy="195325"/>
            </a:xfrm>
            <a:custGeom>
              <a:avLst/>
              <a:gdLst/>
              <a:ahLst/>
              <a:cxnLst/>
              <a:rect l="l" t="t" r="r" b="b"/>
              <a:pathLst>
                <a:path w="3350" h="7813" extrusionOk="0">
                  <a:moveTo>
                    <a:pt x="1" y="1"/>
                  </a:moveTo>
                  <a:lnTo>
                    <a:pt x="1" y="7812"/>
                  </a:lnTo>
                  <a:lnTo>
                    <a:pt x="3349" y="7812"/>
                  </a:lnTo>
                  <a:lnTo>
                    <a:pt x="3349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251;p64"/>
            <p:cNvSpPr/>
            <p:nvPr/>
          </p:nvSpPr>
          <p:spPr>
            <a:xfrm>
              <a:off x="3101100" y="2425525"/>
              <a:ext cx="98475" cy="210050"/>
            </a:xfrm>
            <a:custGeom>
              <a:avLst/>
              <a:gdLst/>
              <a:ahLst/>
              <a:cxnLst/>
              <a:rect l="l" t="t" r="r" b="b"/>
              <a:pathLst>
                <a:path w="3939" h="8402" extrusionOk="0">
                  <a:moveTo>
                    <a:pt x="3349" y="588"/>
                  </a:moveTo>
                  <a:lnTo>
                    <a:pt x="3349" y="7813"/>
                  </a:lnTo>
                  <a:lnTo>
                    <a:pt x="589" y="7813"/>
                  </a:lnTo>
                  <a:lnTo>
                    <a:pt x="589" y="588"/>
                  </a:lnTo>
                  <a:close/>
                  <a:moveTo>
                    <a:pt x="1" y="1"/>
                  </a:moveTo>
                  <a:lnTo>
                    <a:pt x="1" y="8401"/>
                  </a:lnTo>
                  <a:lnTo>
                    <a:pt x="3938" y="8401"/>
                  </a:lnTo>
                  <a:lnTo>
                    <a:pt x="39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252;p64"/>
            <p:cNvSpPr/>
            <p:nvPr/>
          </p:nvSpPr>
          <p:spPr>
            <a:xfrm>
              <a:off x="3731775" y="2432900"/>
              <a:ext cx="645425" cy="195325"/>
            </a:xfrm>
            <a:custGeom>
              <a:avLst/>
              <a:gdLst/>
              <a:ahLst/>
              <a:cxnLst/>
              <a:rect l="l" t="t" r="r" b="b"/>
              <a:pathLst>
                <a:path w="25817" h="7813" extrusionOk="0">
                  <a:moveTo>
                    <a:pt x="1" y="1"/>
                  </a:moveTo>
                  <a:lnTo>
                    <a:pt x="1" y="7812"/>
                  </a:lnTo>
                  <a:lnTo>
                    <a:pt x="25817" y="7812"/>
                  </a:lnTo>
                  <a:lnTo>
                    <a:pt x="25817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253;p64"/>
            <p:cNvSpPr/>
            <p:nvPr/>
          </p:nvSpPr>
          <p:spPr>
            <a:xfrm>
              <a:off x="3724425" y="2425525"/>
              <a:ext cx="660150" cy="210050"/>
            </a:xfrm>
            <a:custGeom>
              <a:avLst/>
              <a:gdLst/>
              <a:ahLst/>
              <a:cxnLst/>
              <a:rect l="l" t="t" r="r" b="b"/>
              <a:pathLst>
                <a:path w="26406" h="8402" extrusionOk="0">
                  <a:moveTo>
                    <a:pt x="25817" y="588"/>
                  </a:moveTo>
                  <a:lnTo>
                    <a:pt x="25817" y="7813"/>
                  </a:lnTo>
                  <a:lnTo>
                    <a:pt x="590" y="7813"/>
                  </a:lnTo>
                  <a:lnTo>
                    <a:pt x="590" y="588"/>
                  </a:lnTo>
                  <a:close/>
                  <a:moveTo>
                    <a:pt x="1" y="1"/>
                  </a:moveTo>
                  <a:lnTo>
                    <a:pt x="1" y="8401"/>
                  </a:lnTo>
                  <a:lnTo>
                    <a:pt x="26405" y="8401"/>
                  </a:lnTo>
                  <a:lnTo>
                    <a:pt x="264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254;p64"/>
            <p:cNvSpPr/>
            <p:nvPr/>
          </p:nvSpPr>
          <p:spPr>
            <a:xfrm>
              <a:off x="4499825" y="2472850"/>
              <a:ext cx="98450" cy="98400"/>
            </a:xfrm>
            <a:custGeom>
              <a:avLst/>
              <a:gdLst/>
              <a:ahLst/>
              <a:cxnLst/>
              <a:rect l="l" t="t" r="r" b="b"/>
              <a:pathLst>
                <a:path w="3938" h="3936" extrusionOk="0">
                  <a:moveTo>
                    <a:pt x="1969" y="0"/>
                  </a:moveTo>
                  <a:cubicBezTo>
                    <a:pt x="882" y="0"/>
                    <a:pt x="0" y="881"/>
                    <a:pt x="0" y="1969"/>
                  </a:cubicBezTo>
                  <a:cubicBezTo>
                    <a:pt x="0" y="3055"/>
                    <a:pt x="882" y="3936"/>
                    <a:pt x="1969" y="3936"/>
                  </a:cubicBezTo>
                  <a:cubicBezTo>
                    <a:pt x="3057" y="3936"/>
                    <a:pt x="3937" y="3055"/>
                    <a:pt x="3937" y="1969"/>
                  </a:cubicBezTo>
                  <a:cubicBezTo>
                    <a:pt x="3937" y="881"/>
                    <a:pt x="3057" y="0"/>
                    <a:pt x="1969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255;p64"/>
            <p:cNvSpPr/>
            <p:nvPr/>
          </p:nvSpPr>
          <p:spPr>
            <a:xfrm>
              <a:off x="4492475" y="2465475"/>
              <a:ext cx="113150" cy="113150"/>
            </a:xfrm>
            <a:custGeom>
              <a:avLst/>
              <a:gdLst/>
              <a:ahLst/>
              <a:cxnLst/>
              <a:rect l="l" t="t" r="r" b="b"/>
              <a:pathLst>
                <a:path w="4526" h="4526" extrusionOk="0">
                  <a:moveTo>
                    <a:pt x="2263" y="589"/>
                  </a:moveTo>
                  <a:lnTo>
                    <a:pt x="2263" y="590"/>
                  </a:lnTo>
                  <a:cubicBezTo>
                    <a:pt x="3187" y="590"/>
                    <a:pt x="3935" y="1339"/>
                    <a:pt x="3937" y="2264"/>
                  </a:cubicBezTo>
                  <a:cubicBezTo>
                    <a:pt x="3936" y="2940"/>
                    <a:pt x="3529" y="3551"/>
                    <a:pt x="2903" y="3810"/>
                  </a:cubicBezTo>
                  <a:cubicBezTo>
                    <a:pt x="2696" y="3895"/>
                    <a:pt x="2479" y="3937"/>
                    <a:pt x="2264" y="3937"/>
                  </a:cubicBezTo>
                  <a:cubicBezTo>
                    <a:pt x="1828" y="3937"/>
                    <a:pt x="1400" y="3767"/>
                    <a:pt x="1080" y="3447"/>
                  </a:cubicBezTo>
                  <a:cubicBezTo>
                    <a:pt x="600" y="2968"/>
                    <a:pt x="458" y="2248"/>
                    <a:pt x="717" y="1622"/>
                  </a:cubicBezTo>
                  <a:cubicBezTo>
                    <a:pt x="975" y="997"/>
                    <a:pt x="1586" y="589"/>
                    <a:pt x="2263" y="589"/>
                  </a:cubicBezTo>
                  <a:close/>
                  <a:moveTo>
                    <a:pt x="2263" y="0"/>
                  </a:moveTo>
                  <a:cubicBezTo>
                    <a:pt x="1016" y="0"/>
                    <a:pt x="1" y="1016"/>
                    <a:pt x="1" y="2264"/>
                  </a:cubicBezTo>
                  <a:cubicBezTo>
                    <a:pt x="1" y="3510"/>
                    <a:pt x="1016" y="4526"/>
                    <a:pt x="2263" y="4526"/>
                  </a:cubicBezTo>
                  <a:cubicBezTo>
                    <a:pt x="3511" y="4526"/>
                    <a:pt x="4526" y="3510"/>
                    <a:pt x="4526" y="2264"/>
                  </a:cubicBezTo>
                  <a:cubicBezTo>
                    <a:pt x="4526" y="1016"/>
                    <a:pt x="3511" y="0"/>
                    <a:pt x="2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256;p64"/>
            <p:cNvSpPr/>
            <p:nvPr/>
          </p:nvSpPr>
          <p:spPr>
            <a:xfrm>
              <a:off x="4688675" y="2472825"/>
              <a:ext cx="102300" cy="98425"/>
            </a:xfrm>
            <a:custGeom>
              <a:avLst/>
              <a:gdLst/>
              <a:ahLst/>
              <a:cxnLst/>
              <a:rect l="l" t="t" r="r" b="b"/>
              <a:pathLst>
                <a:path w="4092" h="3937" extrusionOk="0">
                  <a:moveTo>
                    <a:pt x="2124" y="1"/>
                  </a:moveTo>
                  <a:cubicBezTo>
                    <a:pt x="1612" y="1"/>
                    <a:pt x="1108" y="201"/>
                    <a:pt x="732" y="577"/>
                  </a:cubicBezTo>
                  <a:cubicBezTo>
                    <a:pt x="168" y="1141"/>
                    <a:pt x="1" y="1987"/>
                    <a:pt x="305" y="2723"/>
                  </a:cubicBezTo>
                  <a:cubicBezTo>
                    <a:pt x="609" y="3458"/>
                    <a:pt x="1327" y="3937"/>
                    <a:pt x="2123" y="3937"/>
                  </a:cubicBezTo>
                  <a:cubicBezTo>
                    <a:pt x="3210" y="3937"/>
                    <a:pt x="4092" y="3056"/>
                    <a:pt x="4092" y="1970"/>
                  </a:cubicBezTo>
                  <a:cubicBezTo>
                    <a:pt x="4092" y="1174"/>
                    <a:pt x="3611" y="455"/>
                    <a:pt x="2877" y="150"/>
                  </a:cubicBezTo>
                  <a:cubicBezTo>
                    <a:pt x="2633" y="50"/>
                    <a:pt x="2378" y="1"/>
                    <a:pt x="21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257;p64"/>
            <p:cNvSpPr/>
            <p:nvPr/>
          </p:nvSpPr>
          <p:spPr>
            <a:xfrm>
              <a:off x="4685200" y="2465475"/>
              <a:ext cx="113125" cy="113150"/>
            </a:xfrm>
            <a:custGeom>
              <a:avLst/>
              <a:gdLst/>
              <a:ahLst/>
              <a:cxnLst/>
              <a:rect l="l" t="t" r="r" b="b"/>
              <a:pathLst>
                <a:path w="4525" h="4526" extrusionOk="0">
                  <a:moveTo>
                    <a:pt x="2262" y="589"/>
                  </a:moveTo>
                  <a:lnTo>
                    <a:pt x="2262" y="590"/>
                  </a:lnTo>
                  <a:cubicBezTo>
                    <a:pt x="3186" y="590"/>
                    <a:pt x="3935" y="1339"/>
                    <a:pt x="3936" y="2264"/>
                  </a:cubicBezTo>
                  <a:cubicBezTo>
                    <a:pt x="3936" y="2940"/>
                    <a:pt x="3528" y="3551"/>
                    <a:pt x="2903" y="3810"/>
                  </a:cubicBezTo>
                  <a:cubicBezTo>
                    <a:pt x="2696" y="3895"/>
                    <a:pt x="2479" y="3937"/>
                    <a:pt x="2264" y="3937"/>
                  </a:cubicBezTo>
                  <a:cubicBezTo>
                    <a:pt x="1828" y="3937"/>
                    <a:pt x="1399" y="3767"/>
                    <a:pt x="1079" y="3447"/>
                  </a:cubicBezTo>
                  <a:cubicBezTo>
                    <a:pt x="600" y="2968"/>
                    <a:pt x="456" y="2248"/>
                    <a:pt x="716" y="1622"/>
                  </a:cubicBezTo>
                  <a:cubicBezTo>
                    <a:pt x="975" y="997"/>
                    <a:pt x="1586" y="589"/>
                    <a:pt x="2262" y="589"/>
                  </a:cubicBezTo>
                  <a:close/>
                  <a:moveTo>
                    <a:pt x="2262" y="0"/>
                  </a:moveTo>
                  <a:cubicBezTo>
                    <a:pt x="1016" y="0"/>
                    <a:pt x="0" y="1016"/>
                    <a:pt x="0" y="2264"/>
                  </a:cubicBezTo>
                  <a:cubicBezTo>
                    <a:pt x="0" y="3510"/>
                    <a:pt x="1016" y="4526"/>
                    <a:pt x="2262" y="4526"/>
                  </a:cubicBezTo>
                  <a:cubicBezTo>
                    <a:pt x="3510" y="4526"/>
                    <a:pt x="4525" y="3510"/>
                    <a:pt x="4525" y="2264"/>
                  </a:cubicBezTo>
                  <a:cubicBezTo>
                    <a:pt x="4525" y="1016"/>
                    <a:pt x="3510" y="0"/>
                    <a:pt x="2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258;p64"/>
            <p:cNvSpPr/>
            <p:nvPr/>
          </p:nvSpPr>
          <p:spPr>
            <a:xfrm>
              <a:off x="4212825" y="2472850"/>
              <a:ext cx="98425" cy="98400"/>
            </a:xfrm>
            <a:custGeom>
              <a:avLst/>
              <a:gdLst/>
              <a:ahLst/>
              <a:cxnLst/>
              <a:rect l="l" t="t" r="r" b="b"/>
              <a:pathLst>
                <a:path w="3937" h="3936" extrusionOk="0">
                  <a:moveTo>
                    <a:pt x="1969" y="0"/>
                  </a:moveTo>
                  <a:cubicBezTo>
                    <a:pt x="881" y="0"/>
                    <a:pt x="1" y="881"/>
                    <a:pt x="1" y="1969"/>
                  </a:cubicBezTo>
                  <a:cubicBezTo>
                    <a:pt x="1" y="3055"/>
                    <a:pt x="881" y="3936"/>
                    <a:pt x="1969" y="3936"/>
                  </a:cubicBezTo>
                  <a:cubicBezTo>
                    <a:pt x="3056" y="3936"/>
                    <a:pt x="3936" y="3055"/>
                    <a:pt x="3936" y="1969"/>
                  </a:cubicBezTo>
                  <a:cubicBezTo>
                    <a:pt x="3936" y="881"/>
                    <a:pt x="3056" y="0"/>
                    <a:pt x="19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259;p64"/>
            <p:cNvSpPr/>
            <p:nvPr/>
          </p:nvSpPr>
          <p:spPr>
            <a:xfrm>
              <a:off x="4205450" y="2465475"/>
              <a:ext cx="113175" cy="113150"/>
            </a:xfrm>
            <a:custGeom>
              <a:avLst/>
              <a:gdLst/>
              <a:ahLst/>
              <a:cxnLst/>
              <a:rect l="l" t="t" r="r" b="b"/>
              <a:pathLst>
                <a:path w="4527" h="4526" extrusionOk="0">
                  <a:moveTo>
                    <a:pt x="2263" y="589"/>
                  </a:moveTo>
                  <a:lnTo>
                    <a:pt x="2263" y="590"/>
                  </a:lnTo>
                  <a:cubicBezTo>
                    <a:pt x="3187" y="590"/>
                    <a:pt x="3935" y="1339"/>
                    <a:pt x="3936" y="2264"/>
                  </a:cubicBezTo>
                  <a:cubicBezTo>
                    <a:pt x="3936" y="2940"/>
                    <a:pt x="3528" y="3551"/>
                    <a:pt x="2903" y="3810"/>
                  </a:cubicBezTo>
                  <a:cubicBezTo>
                    <a:pt x="2697" y="3895"/>
                    <a:pt x="2479" y="3937"/>
                    <a:pt x="2264" y="3937"/>
                  </a:cubicBezTo>
                  <a:cubicBezTo>
                    <a:pt x="1828" y="3937"/>
                    <a:pt x="1400" y="3767"/>
                    <a:pt x="1080" y="3447"/>
                  </a:cubicBezTo>
                  <a:cubicBezTo>
                    <a:pt x="601" y="2968"/>
                    <a:pt x="458" y="2248"/>
                    <a:pt x="717" y="1622"/>
                  </a:cubicBezTo>
                  <a:cubicBezTo>
                    <a:pt x="976" y="997"/>
                    <a:pt x="1586" y="589"/>
                    <a:pt x="2263" y="589"/>
                  </a:cubicBezTo>
                  <a:close/>
                  <a:moveTo>
                    <a:pt x="2263" y="0"/>
                  </a:moveTo>
                  <a:cubicBezTo>
                    <a:pt x="1016" y="0"/>
                    <a:pt x="1" y="1016"/>
                    <a:pt x="1" y="2264"/>
                  </a:cubicBezTo>
                  <a:cubicBezTo>
                    <a:pt x="1" y="3510"/>
                    <a:pt x="1016" y="4526"/>
                    <a:pt x="2263" y="4526"/>
                  </a:cubicBezTo>
                  <a:cubicBezTo>
                    <a:pt x="3511" y="4526"/>
                    <a:pt x="4526" y="3510"/>
                    <a:pt x="4526" y="2264"/>
                  </a:cubicBezTo>
                  <a:cubicBezTo>
                    <a:pt x="4526" y="1016"/>
                    <a:pt x="3511" y="0"/>
                    <a:pt x="2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260;p64"/>
            <p:cNvSpPr/>
            <p:nvPr/>
          </p:nvSpPr>
          <p:spPr>
            <a:xfrm>
              <a:off x="3089800" y="2729900"/>
              <a:ext cx="1701175" cy="136575"/>
            </a:xfrm>
            <a:custGeom>
              <a:avLst/>
              <a:gdLst/>
              <a:ahLst/>
              <a:cxnLst/>
              <a:rect l="l" t="t" r="r" b="b"/>
              <a:pathLst>
                <a:path w="68047" h="5463" extrusionOk="0">
                  <a:moveTo>
                    <a:pt x="1" y="1"/>
                  </a:moveTo>
                  <a:lnTo>
                    <a:pt x="1" y="5463"/>
                  </a:lnTo>
                  <a:lnTo>
                    <a:pt x="68047" y="5463"/>
                  </a:lnTo>
                  <a:lnTo>
                    <a:pt x="680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261;p64"/>
            <p:cNvSpPr/>
            <p:nvPr/>
          </p:nvSpPr>
          <p:spPr>
            <a:xfrm>
              <a:off x="3082425" y="2722550"/>
              <a:ext cx="1715900" cy="151300"/>
            </a:xfrm>
            <a:custGeom>
              <a:avLst/>
              <a:gdLst/>
              <a:ahLst/>
              <a:cxnLst/>
              <a:rect l="l" t="t" r="r" b="b"/>
              <a:pathLst>
                <a:path w="68636" h="6052" extrusionOk="0">
                  <a:moveTo>
                    <a:pt x="68047" y="590"/>
                  </a:moveTo>
                  <a:lnTo>
                    <a:pt x="68047" y="5462"/>
                  </a:lnTo>
                  <a:lnTo>
                    <a:pt x="590" y="5462"/>
                  </a:lnTo>
                  <a:lnTo>
                    <a:pt x="590" y="590"/>
                  </a:lnTo>
                  <a:close/>
                  <a:moveTo>
                    <a:pt x="1" y="1"/>
                  </a:moveTo>
                  <a:lnTo>
                    <a:pt x="1" y="6052"/>
                  </a:lnTo>
                  <a:lnTo>
                    <a:pt x="68636" y="6052"/>
                  </a:lnTo>
                  <a:lnTo>
                    <a:pt x="68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262;p64"/>
            <p:cNvSpPr/>
            <p:nvPr/>
          </p:nvSpPr>
          <p:spPr>
            <a:xfrm>
              <a:off x="3019925" y="2866450"/>
              <a:ext cx="1840900" cy="398775"/>
            </a:xfrm>
            <a:custGeom>
              <a:avLst/>
              <a:gdLst/>
              <a:ahLst/>
              <a:cxnLst/>
              <a:rect l="l" t="t" r="r" b="b"/>
              <a:pathLst>
                <a:path w="73636" h="15951" extrusionOk="0">
                  <a:moveTo>
                    <a:pt x="1" y="1"/>
                  </a:moveTo>
                  <a:lnTo>
                    <a:pt x="1" y="15951"/>
                  </a:lnTo>
                  <a:lnTo>
                    <a:pt x="73636" y="15951"/>
                  </a:lnTo>
                  <a:lnTo>
                    <a:pt x="736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263;p64"/>
            <p:cNvSpPr/>
            <p:nvPr/>
          </p:nvSpPr>
          <p:spPr>
            <a:xfrm>
              <a:off x="3012575" y="2859100"/>
              <a:ext cx="1855600" cy="413475"/>
            </a:xfrm>
            <a:custGeom>
              <a:avLst/>
              <a:gdLst/>
              <a:ahLst/>
              <a:cxnLst/>
              <a:rect l="l" t="t" r="r" b="b"/>
              <a:pathLst>
                <a:path w="74224" h="16539" extrusionOk="0">
                  <a:moveTo>
                    <a:pt x="73635" y="590"/>
                  </a:moveTo>
                  <a:lnTo>
                    <a:pt x="73635" y="15949"/>
                  </a:lnTo>
                  <a:lnTo>
                    <a:pt x="590" y="15949"/>
                  </a:lnTo>
                  <a:lnTo>
                    <a:pt x="590" y="590"/>
                  </a:lnTo>
                  <a:close/>
                  <a:moveTo>
                    <a:pt x="1" y="1"/>
                  </a:moveTo>
                  <a:lnTo>
                    <a:pt x="1" y="16539"/>
                  </a:lnTo>
                  <a:lnTo>
                    <a:pt x="74224" y="16539"/>
                  </a:lnTo>
                  <a:lnTo>
                    <a:pt x="742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264;p64"/>
            <p:cNvSpPr/>
            <p:nvPr/>
          </p:nvSpPr>
          <p:spPr>
            <a:xfrm>
              <a:off x="3409425" y="2968175"/>
              <a:ext cx="105150" cy="195325"/>
            </a:xfrm>
            <a:custGeom>
              <a:avLst/>
              <a:gdLst/>
              <a:ahLst/>
              <a:cxnLst/>
              <a:rect l="l" t="t" r="r" b="b"/>
              <a:pathLst>
                <a:path w="4206" h="7813" extrusionOk="0">
                  <a:moveTo>
                    <a:pt x="0" y="1"/>
                  </a:moveTo>
                  <a:lnTo>
                    <a:pt x="0" y="7813"/>
                  </a:lnTo>
                  <a:lnTo>
                    <a:pt x="4206" y="7813"/>
                  </a:lnTo>
                  <a:lnTo>
                    <a:pt x="4206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265;p64"/>
            <p:cNvSpPr/>
            <p:nvPr/>
          </p:nvSpPr>
          <p:spPr>
            <a:xfrm>
              <a:off x="3402075" y="2960825"/>
              <a:ext cx="119850" cy="210025"/>
            </a:xfrm>
            <a:custGeom>
              <a:avLst/>
              <a:gdLst/>
              <a:ahLst/>
              <a:cxnLst/>
              <a:rect l="l" t="t" r="r" b="b"/>
              <a:pathLst>
                <a:path w="4794" h="8401" extrusionOk="0">
                  <a:moveTo>
                    <a:pt x="4205" y="590"/>
                  </a:moveTo>
                  <a:lnTo>
                    <a:pt x="4205" y="7812"/>
                  </a:lnTo>
                  <a:lnTo>
                    <a:pt x="589" y="7812"/>
                  </a:lnTo>
                  <a:lnTo>
                    <a:pt x="589" y="590"/>
                  </a:lnTo>
                  <a:close/>
                  <a:moveTo>
                    <a:pt x="1" y="1"/>
                  </a:moveTo>
                  <a:lnTo>
                    <a:pt x="1" y="8401"/>
                  </a:lnTo>
                  <a:lnTo>
                    <a:pt x="4793" y="8401"/>
                  </a:lnTo>
                  <a:lnTo>
                    <a:pt x="47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266;p64"/>
            <p:cNvSpPr/>
            <p:nvPr/>
          </p:nvSpPr>
          <p:spPr>
            <a:xfrm>
              <a:off x="3570625" y="2968175"/>
              <a:ext cx="105125" cy="195325"/>
            </a:xfrm>
            <a:custGeom>
              <a:avLst/>
              <a:gdLst/>
              <a:ahLst/>
              <a:cxnLst/>
              <a:rect l="l" t="t" r="r" b="b"/>
              <a:pathLst>
                <a:path w="4205" h="7813" extrusionOk="0">
                  <a:moveTo>
                    <a:pt x="0" y="1"/>
                  </a:moveTo>
                  <a:lnTo>
                    <a:pt x="0" y="7813"/>
                  </a:lnTo>
                  <a:lnTo>
                    <a:pt x="4204" y="7813"/>
                  </a:lnTo>
                  <a:lnTo>
                    <a:pt x="4204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267;p64"/>
            <p:cNvSpPr/>
            <p:nvPr/>
          </p:nvSpPr>
          <p:spPr>
            <a:xfrm>
              <a:off x="3563250" y="2960825"/>
              <a:ext cx="119875" cy="210025"/>
            </a:xfrm>
            <a:custGeom>
              <a:avLst/>
              <a:gdLst/>
              <a:ahLst/>
              <a:cxnLst/>
              <a:rect l="l" t="t" r="r" b="b"/>
              <a:pathLst>
                <a:path w="4795" h="8401" extrusionOk="0">
                  <a:moveTo>
                    <a:pt x="4204" y="590"/>
                  </a:moveTo>
                  <a:lnTo>
                    <a:pt x="4204" y="7812"/>
                  </a:lnTo>
                  <a:lnTo>
                    <a:pt x="589" y="7812"/>
                  </a:lnTo>
                  <a:lnTo>
                    <a:pt x="589" y="590"/>
                  </a:lnTo>
                  <a:close/>
                  <a:moveTo>
                    <a:pt x="0" y="1"/>
                  </a:moveTo>
                  <a:lnTo>
                    <a:pt x="0" y="8401"/>
                  </a:lnTo>
                  <a:lnTo>
                    <a:pt x="4794" y="8401"/>
                  </a:lnTo>
                  <a:lnTo>
                    <a:pt x="47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3268;p64"/>
            <p:cNvSpPr/>
            <p:nvPr/>
          </p:nvSpPr>
          <p:spPr>
            <a:xfrm>
              <a:off x="3248250" y="2968175"/>
              <a:ext cx="105125" cy="195325"/>
            </a:xfrm>
            <a:custGeom>
              <a:avLst/>
              <a:gdLst/>
              <a:ahLst/>
              <a:cxnLst/>
              <a:rect l="l" t="t" r="r" b="b"/>
              <a:pathLst>
                <a:path w="4205" h="7813" extrusionOk="0">
                  <a:moveTo>
                    <a:pt x="1" y="1"/>
                  </a:moveTo>
                  <a:lnTo>
                    <a:pt x="1" y="7813"/>
                  </a:lnTo>
                  <a:lnTo>
                    <a:pt x="4205" y="7813"/>
                  </a:lnTo>
                  <a:lnTo>
                    <a:pt x="4205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3269;p64"/>
            <p:cNvSpPr/>
            <p:nvPr/>
          </p:nvSpPr>
          <p:spPr>
            <a:xfrm>
              <a:off x="3240875" y="2960825"/>
              <a:ext cx="119875" cy="210025"/>
            </a:xfrm>
            <a:custGeom>
              <a:avLst/>
              <a:gdLst/>
              <a:ahLst/>
              <a:cxnLst/>
              <a:rect l="l" t="t" r="r" b="b"/>
              <a:pathLst>
                <a:path w="4795" h="8401" extrusionOk="0">
                  <a:moveTo>
                    <a:pt x="4206" y="590"/>
                  </a:moveTo>
                  <a:lnTo>
                    <a:pt x="4206" y="7812"/>
                  </a:lnTo>
                  <a:lnTo>
                    <a:pt x="590" y="7812"/>
                  </a:lnTo>
                  <a:lnTo>
                    <a:pt x="590" y="590"/>
                  </a:lnTo>
                  <a:close/>
                  <a:moveTo>
                    <a:pt x="1" y="1"/>
                  </a:moveTo>
                  <a:lnTo>
                    <a:pt x="1" y="8401"/>
                  </a:lnTo>
                  <a:lnTo>
                    <a:pt x="4795" y="8401"/>
                  </a:lnTo>
                  <a:lnTo>
                    <a:pt x="47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3270;p64"/>
            <p:cNvSpPr/>
            <p:nvPr/>
          </p:nvSpPr>
          <p:spPr>
            <a:xfrm>
              <a:off x="3731775" y="2968175"/>
              <a:ext cx="645425" cy="195325"/>
            </a:xfrm>
            <a:custGeom>
              <a:avLst/>
              <a:gdLst/>
              <a:ahLst/>
              <a:cxnLst/>
              <a:rect l="l" t="t" r="r" b="b"/>
              <a:pathLst>
                <a:path w="25817" h="7813" extrusionOk="0">
                  <a:moveTo>
                    <a:pt x="1" y="1"/>
                  </a:moveTo>
                  <a:lnTo>
                    <a:pt x="1" y="7813"/>
                  </a:lnTo>
                  <a:lnTo>
                    <a:pt x="25817" y="7813"/>
                  </a:lnTo>
                  <a:lnTo>
                    <a:pt x="25817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3271;p64"/>
            <p:cNvSpPr/>
            <p:nvPr/>
          </p:nvSpPr>
          <p:spPr>
            <a:xfrm>
              <a:off x="3724425" y="2960825"/>
              <a:ext cx="660150" cy="210025"/>
            </a:xfrm>
            <a:custGeom>
              <a:avLst/>
              <a:gdLst/>
              <a:ahLst/>
              <a:cxnLst/>
              <a:rect l="l" t="t" r="r" b="b"/>
              <a:pathLst>
                <a:path w="26406" h="8401" extrusionOk="0">
                  <a:moveTo>
                    <a:pt x="25817" y="590"/>
                  </a:moveTo>
                  <a:lnTo>
                    <a:pt x="25817" y="7812"/>
                  </a:lnTo>
                  <a:lnTo>
                    <a:pt x="590" y="7812"/>
                  </a:lnTo>
                  <a:lnTo>
                    <a:pt x="590" y="590"/>
                  </a:lnTo>
                  <a:close/>
                  <a:moveTo>
                    <a:pt x="1" y="1"/>
                  </a:moveTo>
                  <a:lnTo>
                    <a:pt x="1" y="8401"/>
                  </a:lnTo>
                  <a:lnTo>
                    <a:pt x="26405" y="8401"/>
                  </a:lnTo>
                  <a:lnTo>
                    <a:pt x="264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3272;p64"/>
            <p:cNvSpPr/>
            <p:nvPr/>
          </p:nvSpPr>
          <p:spPr>
            <a:xfrm>
              <a:off x="3108475" y="2968175"/>
              <a:ext cx="83750" cy="195325"/>
            </a:xfrm>
            <a:custGeom>
              <a:avLst/>
              <a:gdLst/>
              <a:ahLst/>
              <a:cxnLst/>
              <a:rect l="l" t="t" r="r" b="b"/>
              <a:pathLst>
                <a:path w="3350" h="7813" extrusionOk="0">
                  <a:moveTo>
                    <a:pt x="1" y="1"/>
                  </a:moveTo>
                  <a:lnTo>
                    <a:pt x="1" y="7813"/>
                  </a:lnTo>
                  <a:lnTo>
                    <a:pt x="3349" y="7813"/>
                  </a:lnTo>
                  <a:lnTo>
                    <a:pt x="3349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3273;p64"/>
            <p:cNvSpPr/>
            <p:nvPr/>
          </p:nvSpPr>
          <p:spPr>
            <a:xfrm>
              <a:off x="3101100" y="2960825"/>
              <a:ext cx="98475" cy="210025"/>
            </a:xfrm>
            <a:custGeom>
              <a:avLst/>
              <a:gdLst/>
              <a:ahLst/>
              <a:cxnLst/>
              <a:rect l="l" t="t" r="r" b="b"/>
              <a:pathLst>
                <a:path w="3939" h="8401" extrusionOk="0">
                  <a:moveTo>
                    <a:pt x="3349" y="590"/>
                  </a:moveTo>
                  <a:lnTo>
                    <a:pt x="3349" y="7812"/>
                  </a:lnTo>
                  <a:lnTo>
                    <a:pt x="589" y="7812"/>
                  </a:lnTo>
                  <a:lnTo>
                    <a:pt x="589" y="590"/>
                  </a:lnTo>
                  <a:close/>
                  <a:moveTo>
                    <a:pt x="1" y="1"/>
                  </a:moveTo>
                  <a:lnTo>
                    <a:pt x="1" y="8401"/>
                  </a:lnTo>
                  <a:lnTo>
                    <a:pt x="3938" y="8401"/>
                  </a:lnTo>
                  <a:lnTo>
                    <a:pt x="39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3274;p64"/>
            <p:cNvSpPr/>
            <p:nvPr/>
          </p:nvSpPr>
          <p:spPr>
            <a:xfrm>
              <a:off x="4499825" y="3008125"/>
              <a:ext cx="98450" cy="98450"/>
            </a:xfrm>
            <a:custGeom>
              <a:avLst/>
              <a:gdLst/>
              <a:ahLst/>
              <a:cxnLst/>
              <a:rect l="l" t="t" r="r" b="b"/>
              <a:pathLst>
                <a:path w="3938" h="3938" extrusionOk="0">
                  <a:moveTo>
                    <a:pt x="1969" y="1"/>
                  </a:moveTo>
                  <a:cubicBezTo>
                    <a:pt x="882" y="1"/>
                    <a:pt x="0" y="881"/>
                    <a:pt x="0" y="1969"/>
                  </a:cubicBezTo>
                  <a:cubicBezTo>
                    <a:pt x="0" y="3056"/>
                    <a:pt x="882" y="3937"/>
                    <a:pt x="1969" y="3937"/>
                  </a:cubicBezTo>
                  <a:cubicBezTo>
                    <a:pt x="3057" y="3937"/>
                    <a:pt x="3937" y="3056"/>
                    <a:pt x="3937" y="1969"/>
                  </a:cubicBezTo>
                  <a:cubicBezTo>
                    <a:pt x="3937" y="881"/>
                    <a:pt x="3057" y="1"/>
                    <a:pt x="19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3275;p64"/>
            <p:cNvSpPr/>
            <p:nvPr/>
          </p:nvSpPr>
          <p:spPr>
            <a:xfrm>
              <a:off x="4492475" y="3000775"/>
              <a:ext cx="113150" cy="113125"/>
            </a:xfrm>
            <a:custGeom>
              <a:avLst/>
              <a:gdLst/>
              <a:ahLst/>
              <a:cxnLst/>
              <a:rect l="l" t="t" r="r" b="b"/>
              <a:pathLst>
                <a:path w="4526" h="4525" extrusionOk="0">
                  <a:moveTo>
                    <a:pt x="2263" y="589"/>
                  </a:moveTo>
                  <a:cubicBezTo>
                    <a:pt x="3187" y="589"/>
                    <a:pt x="3936" y="1338"/>
                    <a:pt x="3937" y="2263"/>
                  </a:cubicBezTo>
                  <a:cubicBezTo>
                    <a:pt x="3936" y="2939"/>
                    <a:pt x="3529" y="3550"/>
                    <a:pt x="2903" y="3809"/>
                  </a:cubicBezTo>
                  <a:cubicBezTo>
                    <a:pt x="2696" y="3895"/>
                    <a:pt x="2479" y="3936"/>
                    <a:pt x="2264" y="3936"/>
                  </a:cubicBezTo>
                  <a:cubicBezTo>
                    <a:pt x="1829" y="3936"/>
                    <a:pt x="1400" y="3766"/>
                    <a:pt x="1080" y="3446"/>
                  </a:cubicBezTo>
                  <a:cubicBezTo>
                    <a:pt x="601" y="2967"/>
                    <a:pt x="458" y="2247"/>
                    <a:pt x="717" y="1622"/>
                  </a:cubicBezTo>
                  <a:cubicBezTo>
                    <a:pt x="976" y="997"/>
                    <a:pt x="1586" y="589"/>
                    <a:pt x="2263" y="589"/>
                  </a:cubicBezTo>
                  <a:close/>
                  <a:moveTo>
                    <a:pt x="2263" y="1"/>
                  </a:moveTo>
                  <a:cubicBezTo>
                    <a:pt x="1016" y="1"/>
                    <a:pt x="1" y="1016"/>
                    <a:pt x="1" y="2263"/>
                  </a:cubicBezTo>
                  <a:cubicBezTo>
                    <a:pt x="1" y="3511"/>
                    <a:pt x="1016" y="4525"/>
                    <a:pt x="2263" y="4525"/>
                  </a:cubicBezTo>
                  <a:cubicBezTo>
                    <a:pt x="3511" y="4525"/>
                    <a:pt x="4526" y="3511"/>
                    <a:pt x="4526" y="2263"/>
                  </a:cubicBezTo>
                  <a:cubicBezTo>
                    <a:pt x="4526" y="1016"/>
                    <a:pt x="3511" y="1"/>
                    <a:pt x="2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3276;p64"/>
            <p:cNvSpPr/>
            <p:nvPr/>
          </p:nvSpPr>
          <p:spPr>
            <a:xfrm>
              <a:off x="4688675" y="3008125"/>
              <a:ext cx="102300" cy="98450"/>
            </a:xfrm>
            <a:custGeom>
              <a:avLst/>
              <a:gdLst/>
              <a:ahLst/>
              <a:cxnLst/>
              <a:rect l="l" t="t" r="r" b="b"/>
              <a:pathLst>
                <a:path w="4092" h="3938" extrusionOk="0">
                  <a:moveTo>
                    <a:pt x="2124" y="0"/>
                  </a:moveTo>
                  <a:cubicBezTo>
                    <a:pt x="1612" y="0"/>
                    <a:pt x="1108" y="200"/>
                    <a:pt x="732" y="577"/>
                  </a:cubicBezTo>
                  <a:cubicBezTo>
                    <a:pt x="168" y="1140"/>
                    <a:pt x="1" y="1986"/>
                    <a:pt x="305" y="2722"/>
                  </a:cubicBezTo>
                  <a:cubicBezTo>
                    <a:pt x="609" y="3457"/>
                    <a:pt x="1327" y="3937"/>
                    <a:pt x="2123" y="3937"/>
                  </a:cubicBezTo>
                  <a:cubicBezTo>
                    <a:pt x="3210" y="3936"/>
                    <a:pt x="4092" y="3056"/>
                    <a:pt x="4092" y="1969"/>
                  </a:cubicBezTo>
                  <a:cubicBezTo>
                    <a:pt x="4092" y="1173"/>
                    <a:pt x="3611" y="454"/>
                    <a:pt x="2877" y="150"/>
                  </a:cubicBezTo>
                  <a:cubicBezTo>
                    <a:pt x="2633" y="49"/>
                    <a:pt x="2378" y="0"/>
                    <a:pt x="2124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3277;p64"/>
            <p:cNvSpPr/>
            <p:nvPr/>
          </p:nvSpPr>
          <p:spPr>
            <a:xfrm>
              <a:off x="4685200" y="3000775"/>
              <a:ext cx="113125" cy="113125"/>
            </a:xfrm>
            <a:custGeom>
              <a:avLst/>
              <a:gdLst/>
              <a:ahLst/>
              <a:cxnLst/>
              <a:rect l="l" t="t" r="r" b="b"/>
              <a:pathLst>
                <a:path w="4525" h="4525" extrusionOk="0">
                  <a:moveTo>
                    <a:pt x="2262" y="589"/>
                  </a:moveTo>
                  <a:cubicBezTo>
                    <a:pt x="3187" y="589"/>
                    <a:pt x="3935" y="1338"/>
                    <a:pt x="3936" y="2263"/>
                  </a:cubicBezTo>
                  <a:cubicBezTo>
                    <a:pt x="3936" y="2939"/>
                    <a:pt x="3528" y="3550"/>
                    <a:pt x="2903" y="3809"/>
                  </a:cubicBezTo>
                  <a:cubicBezTo>
                    <a:pt x="2696" y="3895"/>
                    <a:pt x="2479" y="3936"/>
                    <a:pt x="2264" y="3936"/>
                  </a:cubicBezTo>
                  <a:cubicBezTo>
                    <a:pt x="1828" y="3936"/>
                    <a:pt x="1399" y="3766"/>
                    <a:pt x="1079" y="3446"/>
                  </a:cubicBezTo>
                  <a:cubicBezTo>
                    <a:pt x="601" y="2967"/>
                    <a:pt x="458" y="2247"/>
                    <a:pt x="716" y="1622"/>
                  </a:cubicBezTo>
                  <a:cubicBezTo>
                    <a:pt x="975" y="997"/>
                    <a:pt x="1586" y="589"/>
                    <a:pt x="2262" y="589"/>
                  </a:cubicBezTo>
                  <a:close/>
                  <a:moveTo>
                    <a:pt x="2262" y="1"/>
                  </a:moveTo>
                  <a:cubicBezTo>
                    <a:pt x="1015" y="1"/>
                    <a:pt x="0" y="1016"/>
                    <a:pt x="0" y="2263"/>
                  </a:cubicBezTo>
                  <a:cubicBezTo>
                    <a:pt x="0" y="3511"/>
                    <a:pt x="1016" y="4525"/>
                    <a:pt x="2262" y="4525"/>
                  </a:cubicBezTo>
                  <a:cubicBezTo>
                    <a:pt x="3510" y="4525"/>
                    <a:pt x="4525" y="3511"/>
                    <a:pt x="4525" y="2263"/>
                  </a:cubicBezTo>
                  <a:cubicBezTo>
                    <a:pt x="4525" y="1016"/>
                    <a:pt x="3510" y="1"/>
                    <a:pt x="2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3278;p64"/>
            <p:cNvSpPr/>
            <p:nvPr/>
          </p:nvSpPr>
          <p:spPr>
            <a:xfrm>
              <a:off x="4212825" y="3008125"/>
              <a:ext cx="98425" cy="98450"/>
            </a:xfrm>
            <a:custGeom>
              <a:avLst/>
              <a:gdLst/>
              <a:ahLst/>
              <a:cxnLst/>
              <a:rect l="l" t="t" r="r" b="b"/>
              <a:pathLst>
                <a:path w="3937" h="3938" extrusionOk="0">
                  <a:moveTo>
                    <a:pt x="1969" y="1"/>
                  </a:moveTo>
                  <a:cubicBezTo>
                    <a:pt x="881" y="1"/>
                    <a:pt x="1" y="881"/>
                    <a:pt x="1" y="1969"/>
                  </a:cubicBezTo>
                  <a:cubicBezTo>
                    <a:pt x="1" y="3056"/>
                    <a:pt x="881" y="3937"/>
                    <a:pt x="1969" y="3937"/>
                  </a:cubicBezTo>
                  <a:cubicBezTo>
                    <a:pt x="3056" y="3937"/>
                    <a:pt x="3936" y="3056"/>
                    <a:pt x="3936" y="1969"/>
                  </a:cubicBezTo>
                  <a:cubicBezTo>
                    <a:pt x="3936" y="881"/>
                    <a:pt x="3056" y="1"/>
                    <a:pt x="19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3279;p64"/>
            <p:cNvSpPr/>
            <p:nvPr/>
          </p:nvSpPr>
          <p:spPr>
            <a:xfrm>
              <a:off x="4205450" y="3000775"/>
              <a:ext cx="113175" cy="113125"/>
            </a:xfrm>
            <a:custGeom>
              <a:avLst/>
              <a:gdLst/>
              <a:ahLst/>
              <a:cxnLst/>
              <a:rect l="l" t="t" r="r" b="b"/>
              <a:pathLst>
                <a:path w="4527" h="4525" extrusionOk="0">
                  <a:moveTo>
                    <a:pt x="2263" y="589"/>
                  </a:moveTo>
                  <a:cubicBezTo>
                    <a:pt x="3187" y="589"/>
                    <a:pt x="3936" y="1338"/>
                    <a:pt x="3936" y="2263"/>
                  </a:cubicBezTo>
                  <a:cubicBezTo>
                    <a:pt x="3936" y="2939"/>
                    <a:pt x="3528" y="3550"/>
                    <a:pt x="2903" y="3809"/>
                  </a:cubicBezTo>
                  <a:cubicBezTo>
                    <a:pt x="2697" y="3895"/>
                    <a:pt x="2480" y="3936"/>
                    <a:pt x="2264" y="3936"/>
                  </a:cubicBezTo>
                  <a:cubicBezTo>
                    <a:pt x="1829" y="3936"/>
                    <a:pt x="1400" y="3766"/>
                    <a:pt x="1080" y="3446"/>
                  </a:cubicBezTo>
                  <a:cubicBezTo>
                    <a:pt x="602" y="2967"/>
                    <a:pt x="458" y="2247"/>
                    <a:pt x="717" y="1622"/>
                  </a:cubicBezTo>
                  <a:cubicBezTo>
                    <a:pt x="976" y="997"/>
                    <a:pt x="1586" y="589"/>
                    <a:pt x="2263" y="589"/>
                  </a:cubicBezTo>
                  <a:close/>
                  <a:moveTo>
                    <a:pt x="2263" y="1"/>
                  </a:moveTo>
                  <a:cubicBezTo>
                    <a:pt x="1016" y="1"/>
                    <a:pt x="1" y="1016"/>
                    <a:pt x="1" y="2263"/>
                  </a:cubicBezTo>
                  <a:cubicBezTo>
                    <a:pt x="1" y="3511"/>
                    <a:pt x="1016" y="4525"/>
                    <a:pt x="2263" y="4525"/>
                  </a:cubicBezTo>
                  <a:cubicBezTo>
                    <a:pt x="3511" y="4525"/>
                    <a:pt x="4526" y="3511"/>
                    <a:pt x="4526" y="2263"/>
                  </a:cubicBezTo>
                  <a:cubicBezTo>
                    <a:pt x="4526" y="1015"/>
                    <a:pt x="3511" y="1"/>
                    <a:pt x="2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3280;p64"/>
            <p:cNvSpPr/>
            <p:nvPr/>
          </p:nvSpPr>
          <p:spPr>
            <a:xfrm>
              <a:off x="3089800" y="3265175"/>
              <a:ext cx="1701175" cy="136575"/>
            </a:xfrm>
            <a:custGeom>
              <a:avLst/>
              <a:gdLst/>
              <a:ahLst/>
              <a:cxnLst/>
              <a:rect l="l" t="t" r="r" b="b"/>
              <a:pathLst>
                <a:path w="68047" h="5463" extrusionOk="0">
                  <a:moveTo>
                    <a:pt x="1" y="1"/>
                  </a:moveTo>
                  <a:lnTo>
                    <a:pt x="1" y="5463"/>
                  </a:lnTo>
                  <a:lnTo>
                    <a:pt x="68047" y="5463"/>
                  </a:lnTo>
                  <a:lnTo>
                    <a:pt x="680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3281;p64"/>
            <p:cNvSpPr/>
            <p:nvPr/>
          </p:nvSpPr>
          <p:spPr>
            <a:xfrm>
              <a:off x="3082425" y="3257825"/>
              <a:ext cx="1715900" cy="151300"/>
            </a:xfrm>
            <a:custGeom>
              <a:avLst/>
              <a:gdLst/>
              <a:ahLst/>
              <a:cxnLst/>
              <a:rect l="l" t="t" r="r" b="b"/>
              <a:pathLst>
                <a:path w="68636" h="6052" extrusionOk="0">
                  <a:moveTo>
                    <a:pt x="68047" y="590"/>
                  </a:moveTo>
                  <a:lnTo>
                    <a:pt x="68047" y="5463"/>
                  </a:lnTo>
                  <a:lnTo>
                    <a:pt x="590" y="5463"/>
                  </a:lnTo>
                  <a:lnTo>
                    <a:pt x="590" y="590"/>
                  </a:lnTo>
                  <a:close/>
                  <a:moveTo>
                    <a:pt x="1" y="1"/>
                  </a:moveTo>
                  <a:lnTo>
                    <a:pt x="1" y="6052"/>
                  </a:lnTo>
                  <a:lnTo>
                    <a:pt x="68636" y="6052"/>
                  </a:lnTo>
                  <a:lnTo>
                    <a:pt x="68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3282;p64"/>
            <p:cNvSpPr/>
            <p:nvPr/>
          </p:nvSpPr>
          <p:spPr>
            <a:xfrm>
              <a:off x="3019925" y="3401725"/>
              <a:ext cx="1840900" cy="398800"/>
            </a:xfrm>
            <a:custGeom>
              <a:avLst/>
              <a:gdLst/>
              <a:ahLst/>
              <a:cxnLst/>
              <a:rect l="l" t="t" r="r" b="b"/>
              <a:pathLst>
                <a:path w="73636" h="15952" extrusionOk="0">
                  <a:moveTo>
                    <a:pt x="1" y="1"/>
                  </a:moveTo>
                  <a:lnTo>
                    <a:pt x="1" y="15951"/>
                  </a:lnTo>
                  <a:lnTo>
                    <a:pt x="73636" y="15951"/>
                  </a:lnTo>
                  <a:lnTo>
                    <a:pt x="736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3283;p64"/>
            <p:cNvSpPr/>
            <p:nvPr/>
          </p:nvSpPr>
          <p:spPr>
            <a:xfrm>
              <a:off x="3012575" y="3394375"/>
              <a:ext cx="1855600" cy="413475"/>
            </a:xfrm>
            <a:custGeom>
              <a:avLst/>
              <a:gdLst/>
              <a:ahLst/>
              <a:cxnLst/>
              <a:rect l="l" t="t" r="r" b="b"/>
              <a:pathLst>
                <a:path w="74224" h="16539" extrusionOk="0">
                  <a:moveTo>
                    <a:pt x="73635" y="590"/>
                  </a:moveTo>
                  <a:lnTo>
                    <a:pt x="73635" y="15950"/>
                  </a:lnTo>
                  <a:lnTo>
                    <a:pt x="590" y="15950"/>
                  </a:lnTo>
                  <a:lnTo>
                    <a:pt x="590" y="590"/>
                  </a:lnTo>
                  <a:close/>
                  <a:moveTo>
                    <a:pt x="1" y="1"/>
                  </a:moveTo>
                  <a:lnTo>
                    <a:pt x="1" y="16539"/>
                  </a:lnTo>
                  <a:lnTo>
                    <a:pt x="74224" y="16539"/>
                  </a:lnTo>
                  <a:lnTo>
                    <a:pt x="742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3284;p64"/>
            <p:cNvSpPr/>
            <p:nvPr/>
          </p:nvSpPr>
          <p:spPr>
            <a:xfrm>
              <a:off x="3570625" y="3503475"/>
              <a:ext cx="105125" cy="195300"/>
            </a:xfrm>
            <a:custGeom>
              <a:avLst/>
              <a:gdLst/>
              <a:ahLst/>
              <a:cxnLst/>
              <a:rect l="l" t="t" r="r" b="b"/>
              <a:pathLst>
                <a:path w="4205" h="7812" extrusionOk="0">
                  <a:moveTo>
                    <a:pt x="0" y="0"/>
                  </a:moveTo>
                  <a:lnTo>
                    <a:pt x="0" y="7812"/>
                  </a:lnTo>
                  <a:lnTo>
                    <a:pt x="4204" y="7812"/>
                  </a:lnTo>
                  <a:lnTo>
                    <a:pt x="4204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3285;p64"/>
            <p:cNvSpPr/>
            <p:nvPr/>
          </p:nvSpPr>
          <p:spPr>
            <a:xfrm>
              <a:off x="3563250" y="3496100"/>
              <a:ext cx="119875" cy="210025"/>
            </a:xfrm>
            <a:custGeom>
              <a:avLst/>
              <a:gdLst/>
              <a:ahLst/>
              <a:cxnLst/>
              <a:rect l="l" t="t" r="r" b="b"/>
              <a:pathLst>
                <a:path w="4795" h="8401" extrusionOk="0">
                  <a:moveTo>
                    <a:pt x="4204" y="589"/>
                  </a:moveTo>
                  <a:lnTo>
                    <a:pt x="4204" y="7812"/>
                  </a:lnTo>
                  <a:lnTo>
                    <a:pt x="589" y="7812"/>
                  </a:lnTo>
                  <a:lnTo>
                    <a:pt x="589" y="589"/>
                  </a:lnTo>
                  <a:close/>
                  <a:moveTo>
                    <a:pt x="0" y="0"/>
                  </a:moveTo>
                  <a:lnTo>
                    <a:pt x="0" y="8401"/>
                  </a:lnTo>
                  <a:lnTo>
                    <a:pt x="4794" y="8401"/>
                  </a:lnTo>
                  <a:lnTo>
                    <a:pt x="47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3286;p64"/>
            <p:cNvSpPr/>
            <p:nvPr/>
          </p:nvSpPr>
          <p:spPr>
            <a:xfrm>
              <a:off x="3248250" y="3503475"/>
              <a:ext cx="105125" cy="195300"/>
            </a:xfrm>
            <a:custGeom>
              <a:avLst/>
              <a:gdLst/>
              <a:ahLst/>
              <a:cxnLst/>
              <a:rect l="l" t="t" r="r" b="b"/>
              <a:pathLst>
                <a:path w="4205" h="7812" extrusionOk="0">
                  <a:moveTo>
                    <a:pt x="1" y="0"/>
                  </a:moveTo>
                  <a:lnTo>
                    <a:pt x="1" y="7812"/>
                  </a:lnTo>
                  <a:lnTo>
                    <a:pt x="4205" y="7812"/>
                  </a:lnTo>
                  <a:lnTo>
                    <a:pt x="4205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3287;p64"/>
            <p:cNvSpPr/>
            <p:nvPr/>
          </p:nvSpPr>
          <p:spPr>
            <a:xfrm>
              <a:off x="3240875" y="3496100"/>
              <a:ext cx="119875" cy="210025"/>
            </a:xfrm>
            <a:custGeom>
              <a:avLst/>
              <a:gdLst/>
              <a:ahLst/>
              <a:cxnLst/>
              <a:rect l="l" t="t" r="r" b="b"/>
              <a:pathLst>
                <a:path w="4795" h="8401" extrusionOk="0">
                  <a:moveTo>
                    <a:pt x="4206" y="589"/>
                  </a:moveTo>
                  <a:lnTo>
                    <a:pt x="4206" y="7812"/>
                  </a:lnTo>
                  <a:lnTo>
                    <a:pt x="590" y="7812"/>
                  </a:lnTo>
                  <a:lnTo>
                    <a:pt x="590" y="589"/>
                  </a:lnTo>
                  <a:close/>
                  <a:moveTo>
                    <a:pt x="1" y="0"/>
                  </a:moveTo>
                  <a:lnTo>
                    <a:pt x="1" y="8401"/>
                  </a:lnTo>
                  <a:lnTo>
                    <a:pt x="4795" y="8401"/>
                  </a:lnTo>
                  <a:lnTo>
                    <a:pt x="47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3288;p64"/>
            <p:cNvSpPr/>
            <p:nvPr/>
          </p:nvSpPr>
          <p:spPr>
            <a:xfrm>
              <a:off x="3409425" y="3503475"/>
              <a:ext cx="105150" cy="195300"/>
            </a:xfrm>
            <a:custGeom>
              <a:avLst/>
              <a:gdLst/>
              <a:ahLst/>
              <a:cxnLst/>
              <a:rect l="l" t="t" r="r" b="b"/>
              <a:pathLst>
                <a:path w="4206" h="7812" extrusionOk="0">
                  <a:moveTo>
                    <a:pt x="0" y="0"/>
                  </a:moveTo>
                  <a:lnTo>
                    <a:pt x="0" y="7812"/>
                  </a:lnTo>
                  <a:lnTo>
                    <a:pt x="4206" y="7812"/>
                  </a:lnTo>
                  <a:lnTo>
                    <a:pt x="4206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3289;p64"/>
            <p:cNvSpPr/>
            <p:nvPr/>
          </p:nvSpPr>
          <p:spPr>
            <a:xfrm>
              <a:off x="3402075" y="3496100"/>
              <a:ext cx="119850" cy="210025"/>
            </a:xfrm>
            <a:custGeom>
              <a:avLst/>
              <a:gdLst/>
              <a:ahLst/>
              <a:cxnLst/>
              <a:rect l="l" t="t" r="r" b="b"/>
              <a:pathLst>
                <a:path w="4794" h="8401" extrusionOk="0">
                  <a:moveTo>
                    <a:pt x="4205" y="589"/>
                  </a:moveTo>
                  <a:lnTo>
                    <a:pt x="4205" y="7812"/>
                  </a:lnTo>
                  <a:lnTo>
                    <a:pt x="589" y="7812"/>
                  </a:lnTo>
                  <a:lnTo>
                    <a:pt x="589" y="589"/>
                  </a:lnTo>
                  <a:close/>
                  <a:moveTo>
                    <a:pt x="1" y="0"/>
                  </a:moveTo>
                  <a:lnTo>
                    <a:pt x="1" y="8401"/>
                  </a:lnTo>
                  <a:lnTo>
                    <a:pt x="4793" y="8401"/>
                  </a:lnTo>
                  <a:lnTo>
                    <a:pt x="47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3290;p64"/>
            <p:cNvSpPr/>
            <p:nvPr/>
          </p:nvSpPr>
          <p:spPr>
            <a:xfrm>
              <a:off x="3108475" y="3503475"/>
              <a:ext cx="83750" cy="195300"/>
            </a:xfrm>
            <a:custGeom>
              <a:avLst/>
              <a:gdLst/>
              <a:ahLst/>
              <a:cxnLst/>
              <a:rect l="l" t="t" r="r" b="b"/>
              <a:pathLst>
                <a:path w="3350" h="7812" extrusionOk="0">
                  <a:moveTo>
                    <a:pt x="1" y="0"/>
                  </a:moveTo>
                  <a:lnTo>
                    <a:pt x="1" y="7812"/>
                  </a:lnTo>
                  <a:lnTo>
                    <a:pt x="3349" y="7812"/>
                  </a:lnTo>
                  <a:lnTo>
                    <a:pt x="3349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3291;p64"/>
            <p:cNvSpPr/>
            <p:nvPr/>
          </p:nvSpPr>
          <p:spPr>
            <a:xfrm>
              <a:off x="3101100" y="3496100"/>
              <a:ext cx="98475" cy="210025"/>
            </a:xfrm>
            <a:custGeom>
              <a:avLst/>
              <a:gdLst/>
              <a:ahLst/>
              <a:cxnLst/>
              <a:rect l="l" t="t" r="r" b="b"/>
              <a:pathLst>
                <a:path w="3939" h="8401" extrusionOk="0">
                  <a:moveTo>
                    <a:pt x="3349" y="589"/>
                  </a:moveTo>
                  <a:lnTo>
                    <a:pt x="3349" y="7812"/>
                  </a:lnTo>
                  <a:lnTo>
                    <a:pt x="589" y="7812"/>
                  </a:lnTo>
                  <a:lnTo>
                    <a:pt x="589" y="589"/>
                  </a:lnTo>
                  <a:close/>
                  <a:moveTo>
                    <a:pt x="1" y="0"/>
                  </a:moveTo>
                  <a:lnTo>
                    <a:pt x="1" y="8401"/>
                  </a:lnTo>
                  <a:lnTo>
                    <a:pt x="3938" y="8401"/>
                  </a:lnTo>
                  <a:lnTo>
                    <a:pt x="39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3292;p64"/>
            <p:cNvSpPr/>
            <p:nvPr/>
          </p:nvSpPr>
          <p:spPr>
            <a:xfrm>
              <a:off x="3731775" y="3503475"/>
              <a:ext cx="645425" cy="195300"/>
            </a:xfrm>
            <a:custGeom>
              <a:avLst/>
              <a:gdLst/>
              <a:ahLst/>
              <a:cxnLst/>
              <a:rect l="l" t="t" r="r" b="b"/>
              <a:pathLst>
                <a:path w="25817" h="7812" extrusionOk="0">
                  <a:moveTo>
                    <a:pt x="1" y="0"/>
                  </a:moveTo>
                  <a:lnTo>
                    <a:pt x="1" y="7812"/>
                  </a:lnTo>
                  <a:lnTo>
                    <a:pt x="25817" y="7812"/>
                  </a:lnTo>
                  <a:lnTo>
                    <a:pt x="25817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3293;p64"/>
            <p:cNvSpPr/>
            <p:nvPr/>
          </p:nvSpPr>
          <p:spPr>
            <a:xfrm>
              <a:off x="3724425" y="3496100"/>
              <a:ext cx="660150" cy="210025"/>
            </a:xfrm>
            <a:custGeom>
              <a:avLst/>
              <a:gdLst/>
              <a:ahLst/>
              <a:cxnLst/>
              <a:rect l="l" t="t" r="r" b="b"/>
              <a:pathLst>
                <a:path w="26406" h="8401" extrusionOk="0">
                  <a:moveTo>
                    <a:pt x="25817" y="589"/>
                  </a:moveTo>
                  <a:lnTo>
                    <a:pt x="25817" y="7812"/>
                  </a:lnTo>
                  <a:lnTo>
                    <a:pt x="590" y="7812"/>
                  </a:lnTo>
                  <a:lnTo>
                    <a:pt x="590" y="589"/>
                  </a:lnTo>
                  <a:close/>
                  <a:moveTo>
                    <a:pt x="1" y="0"/>
                  </a:moveTo>
                  <a:lnTo>
                    <a:pt x="1" y="8401"/>
                  </a:lnTo>
                  <a:lnTo>
                    <a:pt x="26405" y="8401"/>
                  </a:lnTo>
                  <a:lnTo>
                    <a:pt x="264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3294;p64"/>
            <p:cNvSpPr/>
            <p:nvPr/>
          </p:nvSpPr>
          <p:spPr>
            <a:xfrm>
              <a:off x="4499825" y="3543400"/>
              <a:ext cx="98450" cy="98450"/>
            </a:xfrm>
            <a:custGeom>
              <a:avLst/>
              <a:gdLst/>
              <a:ahLst/>
              <a:cxnLst/>
              <a:rect l="l" t="t" r="r" b="b"/>
              <a:pathLst>
                <a:path w="3938" h="3938" extrusionOk="0">
                  <a:moveTo>
                    <a:pt x="1969" y="1"/>
                  </a:moveTo>
                  <a:cubicBezTo>
                    <a:pt x="882" y="1"/>
                    <a:pt x="0" y="882"/>
                    <a:pt x="0" y="1969"/>
                  </a:cubicBezTo>
                  <a:cubicBezTo>
                    <a:pt x="0" y="3056"/>
                    <a:pt x="882" y="3937"/>
                    <a:pt x="1969" y="3937"/>
                  </a:cubicBezTo>
                  <a:cubicBezTo>
                    <a:pt x="3057" y="3937"/>
                    <a:pt x="3937" y="3056"/>
                    <a:pt x="3937" y="1969"/>
                  </a:cubicBezTo>
                  <a:cubicBezTo>
                    <a:pt x="3937" y="882"/>
                    <a:pt x="3057" y="1"/>
                    <a:pt x="1969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3295;p64"/>
            <p:cNvSpPr/>
            <p:nvPr/>
          </p:nvSpPr>
          <p:spPr>
            <a:xfrm>
              <a:off x="4492475" y="3536025"/>
              <a:ext cx="113150" cy="113175"/>
            </a:xfrm>
            <a:custGeom>
              <a:avLst/>
              <a:gdLst/>
              <a:ahLst/>
              <a:cxnLst/>
              <a:rect l="l" t="t" r="r" b="b"/>
              <a:pathLst>
                <a:path w="4526" h="4527" extrusionOk="0">
                  <a:moveTo>
                    <a:pt x="2260" y="591"/>
                  </a:moveTo>
                  <a:cubicBezTo>
                    <a:pt x="2261" y="591"/>
                    <a:pt x="2262" y="591"/>
                    <a:pt x="2263" y="591"/>
                  </a:cubicBezTo>
                  <a:cubicBezTo>
                    <a:pt x="3187" y="591"/>
                    <a:pt x="3936" y="1340"/>
                    <a:pt x="3937" y="2264"/>
                  </a:cubicBezTo>
                  <a:cubicBezTo>
                    <a:pt x="3937" y="2941"/>
                    <a:pt x="3529" y="3551"/>
                    <a:pt x="2903" y="3810"/>
                  </a:cubicBezTo>
                  <a:cubicBezTo>
                    <a:pt x="2696" y="3896"/>
                    <a:pt x="2479" y="3938"/>
                    <a:pt x="2263" y="3938"/>
                  </a:cubicBezTo>
                  <a:cubicBezTo>
                    <a:pt x="1827" y="3938"/>
                    <a:pt x="1399" y="3768"/>
                    <a:pt x="1080" y="3447"/>
                  </a:cubicBezTo>
                  <a:cubicBezTo>
                    <a:pt x="600" y="2969"/>
                    <a:pt x="458" y="2249"/>
                    <a:pt x="717" y="1624"/>
                  </a:cubicBezTo>
                  <a:cubicBezTo>
                    <a:pt x="975" y="998"/>
                    <a:pt x="1585" y="591"/>
                    <a:pt x="2260" y="591"/>
                  </a:cubicBezTo>
                  <a:close/>
                  <a:moveTo>
                    <a:pt x="2263" y="1"/>
                  </a:moveTo>
                  <a:cubicBezTo>
                    <a:pt x="1016" y="1"/>
                    <a:pt x="1" y="1016"/>
                    <a:pt x="1" y="2264"/>
                  </a:cubicBezTo>
                  <a:cubicBezTo>
                    <a:pt x="1" y="3511"/>
                    <a:pt x="1016" y="4526"/>
                    <a:pt x="2263" y="4526"/>
                  </a:cubicBezTo>
                  <a:cubicBezTo>
                    <a:pt x="3511" y="4526"/>
                    <a:pt x="4526" y="3511"/>
                    <a:pt x="4526" y="2264"/>
                  </a:cubicBezTo>
                  <a:cubicBezTo>
                    <a:pt x="4526" y="1016"/>
                    <a:pt x="3511" y="1"/>
                    <a:pt x="2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3296;p64"/>
            <p:cNvSpPr/>
            <p:nvPr/>
          </p:nvSpPr>
          <p:spPr>
            <a:xfrm>
              <a:off x="4688675" y="3543400"/>
              <a:ext cx="102300" cy="98450"/>
            </a:xfrm>
            <a:custGeom>
              <a:avLst/>
              <a:gdLst/>
              <a:ahLst/>
              <a:cxnLst/>
              <a:rect l="l" t="t" r="r" b="b"/>
              <a:pathLst>
                <a:path w="4092" h="3938" extrusionOk="0">
                  <a:moveTo>
                    <a:pt x="2123" y="1"/>
                  </a:moveTo>
                  <a:cubicBezTo>
                    <a:pt x="1611" y="1"/>
                    <a:pt x="1108" y="201"/>
                    <a:pt x="732" y="577"/>
                  </a:cubicBezTo>
                  <a:cubicBezTo>
                    <a:pt x="168" y="1140"/>
                    <a:pt x="1" y="1987"/>
                    <a:pt x="305" y="2722"/>
                  </a:cubicBezTo>
                  <a:cubicBezTo>
                    <a:pt x="609" y="3457"/>
                    <a:pt x="1327" y="3937"/>
                    <a:pt x="2123" y="3937"/>
                  </a:cubicBezTo>
                  <a:cubicBezTo>
                    <a:pt x="3210" y="3937"/>
                    <a:pt x="4092" y="3056"/>
                    <a:pt x="4092" y="1969"/>
                  </a:cubicBezTo>
                  <a:cubicBezTo>
                    <a:pt x="4092" y="1173"/>
                    <a:pt x="3611" y="455"/>
                    <a:pt x="2877" y="151"/>
                  </a:cubicBezTo>
                  <a:cubicBezTo>
                    <a:pt x="2633" y="50"/>
                    <a:pt x="2377" y="1"/>
                    <a:pt x="21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3297;p64"/>
            <p:cNvSpPr/>
            <p:nvPr/>
          </p:nvSpPr>
          <p:spPr>
            <a:xfrm>
              <a:off x="4685200" y="3536025"/>
              <a:ext cx="113125" cy="113175"/>
            </a:xfrm>
            <a:custGeom>
              <a:avLst/>
              <a:gdLst/>
              <a:ahLst/>
              <a:cxnLst/>
              <a:rect l="l" t="t" r="r" b="b"/>
              <a:pathLst>
                <a:path w="4525" h="4527" extrusionOk="0">
                  <a:moveTo>
                    <a:pt x="2260" y="591"/>
                  </a:moveTo>
                  <a:cubicBezTo>
                    <a:pt x="2261" y="591"/>
                    <a:pt x="2262" y="591"/>
                    <a:pt x="2262" y="591"/>
                  </a:cubicBezTo>
                  <a:cubicBezTo>
                    <a:pt x="3187" y="591"/>
                    <a:pt x="3935" y="1340"/>
                    <a:pt x="3936" y="2264"/>
                  </a:cubicBezTo>
                  <a:cubicBezTo>
                    <a:pt x="3936" y="2941"/>
                    <a:pt x="3528" y="3551"/>
                    <a:pt x="2903" y="3810"/>
                  </a:cubicBezTo>
                  <a:cubicBezTo>
                    <a:pt x="2696" y="3896"/>
                    <a:pt x="2478" y="3938"/>
                    <a:pt x="2263" y="3938"/>
                  </a:cubicBezTo>
                  <a:cubicBezTo>
                    <a:pt x="1827" y="3938"/>
                    <a:pt x="1399" y="3768"/>
                    <a:pt x="1079" y="3447"/>
                  </a:cubicBezTo>
                  <a:cubicBezTo>
                    <a:pt x="600" y="2969"/>
                    <a:pt x="456" y="2249"/>
                    <a:pt x="716" y="1624"/>
                  </a:cubicBezTo>
                  <a:cubicBezTo>
                    <a:pt x="975" y="998"/>
                    <a:pt x="1584" y="591"/>
                    <a:pt x="2260" y="591"/>
                  </a:cubicBezTo>
                  <a:close/>
                  <a:moveTo>
                    <a:pt x="2262" y="1"/>
                  </a:moveTo>
                  <a:cubicBezTo>
                    <a:pt x="1015" y="1"/>
                    <a:pt x="0" y="1016"/>
                    <a:pt x="0" y="2264"/>
                  </a:cubicBezTo>
                  <a:cubicBezTo>
                    <a:pt x="0" y="3511"/>
                    <a:pt x="1016" y="4526"/>
                    <a:pt x="2262" y="4526"/>
                  </a:cubicBezTo>
                  <a:cubicBezTo>
                    <a:pt x="3510" y="4526"/>
                    <a:pt x="4525" y="3511"/>
                    <a:pt x="4525" y="2264"/>
                  </a:cubicBezTo>
                  <a:cubicBezTo>
                    <a:pt x="4525" y="1016"/>
                    <a:pt x="3510" y="1"/>
                    <a:pt x="2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3298;p64"/>
            <p:cNvSpPr/>
            <p:nvPr/>
          </p:nvSpPr>
          <p:spPr>
            <a:xfrm>
              <a:off x="4212825" y="3543400"/>
              <a:ext cx="98425" cy="98450"/>
            </a:xfrm>
            <a:custGeom>
              <a:avLst/>
              <a:gdLst/>
              <a:ahLst/>
              <a:cxnLst/>
              <a:rect l="l" t="t" r="r" b="b"/>
              <a:pathLst>
                <a:path w="3937" h="3938" extrusionOk="0">
                  <a:moveTo>
                    <a:pt x="1969" y="1"/>
                  </a:moveTo>
                  <a:cubicBezTo>
                    <a:pt x="881" y="1"/>
                    <a:pt x="1" y="882"/>
                    <a:pt x="1" y="1969"/>
                  </a:cubicBezTo>
                  <a:cubicBezTo>
                    <a:pt x="1" y="3056"/>
                    <a:pt x="881" y="3937"/>
                    <a:pt x="1969" y="3937"/>
                  </a:cubicBezTo>
                  <a:cubicBezTo>
                    <a:pt x="3056" y="3937"/>
                    <a:pt x="3936" y="3056"/>
                    <a:pt x="3936" y="1969"/>
                  </a:cubicBezTo>
                  <a:cubicBezTo>
                    <a:pt x="3936" y="882"/>
                    <a:pt x="3056" y="1"/>
                    <a:pt x="19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3299;p64"/>
            <p:cNvSpPr/>
            <p:nvPr/>
          </p:nvSpPr>
          <p:spPr>
            <a:xfrm>
              <a:off x="4205450" y="3536025"/>
              <a:ext cx="113175" cy="113175"/>
            </a:xfrm>
            <a:custGeom>
              <a:avLst/>
              <a:gdLst/>
              <a:ahLst/>
              <a:cxnLst/>
              <a:rect l="l" t="t" r="r" b="b"/>
              <a:pathLst>
                <a:path w="4527" h="4527" extrusionOk="0">
                  <a:moveTo>
                    <a:pt x="2263" y="591"/>
                  </a:moveTo>
                  <a:cubicBezTo>
                    <a:pt x="3187" y="591"/>
                    <a:pt x="3936" y="1340"/>
                    <a:pt x="3936" y="2264"/>
                  </a:cubicBezTo>
                  <a:cubicBezTo>
                    <a:pt x="3936" y="2941"/>
                    <a:pt x="3529" y="3551"/>
                    <a:pt x="2903" y="3810"/>
                  </a:cubicBezTo>
                  <a:cubicBezTo>
                    <a:pt x="2696" y="3896"/>
                    <a:pt x="2479" y="3938"/>
                    <a:pt x="2263" y="3938"/>
                  </a:cubicBezTo>
                  <a:cubicBezTo>
                    <a:pt x="1828" y="3938"/>
                    <a:pt x="1399" y="3768"/>
                    <a:pt x="1080" y="3447"/>
                  </a:cubicBezTo>
                  <a:cubicBezTo>
                    <a:pt x="601" y="2969"/>
                    <a:pt x="458" y="2249"/>
                    <a:pt x="717" y="1624"/>
                  </a:cubicBezTo>
                  <a:cubicBezTo>
                    <a:pt x="976" y="997"/>
                    <a:pt x="1586" y="591"/>
                    <a:pt x="2263" y="591"/>
                  </a:cubicBezTo>
                  <a:close/>
                  <a:moveTo>
                    <a:pt x="2263" y="1"/>
                  </a:moveTo>
                  <a:cubicBezTo>
                    <a:pt x="1016" y="1"/>
                    <a:pt x="1" y="1016"/>
                    <a:pt x="1" y="2264"/>
                  </a:cubicBezTo>
                  <a:cubicBezTo>
                    <a:pt x="1" y="3511"/>
                    <a:pt x="1016" y="4526"/>
                    <a:pt x="2263" y="4526"/>
                  </a:cubicBezTo>
                  <a:cubicBezTo>
                    <a:pt x="3511" y="4526"/>
                    <a:pt x="4526" y="3511"/>
                    <a:pt x="4526" y="2264"/>
                  </a:cubicBezTo>
                  <a:cubicBezTo>
                    <a:pt x="4526" y="1016"/>
                    <a:pt x="3511" y="1"/>
                    <a:pt x="2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3300;p64"/>
            <p:cNvSpPr/>
            <p:nvPr/>
          </p:nvSpPr>
          <p:spPr>
            <a:xfrm>
              <a:off x="3089800" y="3800475"/>
              <a:ext cx="1701175" cy="136550"/>
            </a:xfrm>
            <a:custGeom>
              <a:avLst/>
              <a:gdLst/>
              <a:ahLst/>
              <a:cxnLst/>
              <a:rect l="l" t="t" r="r" b="b"/>
              <a:pathLst>
                <a:path w="68047" h="5462" extrusionOk="0">
                  <a:moveTo>
                    <a:pt x="1" y="0"/>
                  </a:moveTo>
                  <a:lnTo>
                    <a:pt x="1" y="5462"/>
                  </a:lnTo>
                  <a:lnTo>
                    <a:pt x="68047" y="5462"/>
                  </a:lnTo>
                  <a:lnTo>
                    <a:pt x="680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3301;p64"/>
            <p:cNvSpPr/>
            <p:nvPr/>
          </p:nvSpPr>
          <p:spPr>
            <a:xfrm>
              <a:off x="3082425" y="3793125"/>
              <a:ext cx="1715900" cy="151275"/>
            </a:xfrm>
            <a:custGeom>
              <a:avLst/>
              <a:gdLst/>
              <a:ahLst/>
              <a:cxnLst/>
              <a:rect l="l" t="t" r="r" b="b"/>
              <a:pathLst>
                <a:path w="68636" h="6051" extrusionOk="0">
                  <a:moveTo>
                    <a:pt x="68047" y="589"/>
                  </a:moveTo>
                  <a:lnTo>
                    <a:pt x="68047" y="5461"/>
                  </a:lnTo>
                  <a:lnTo>
                    <a:pt x="590" y="5461"/>
                  </a:lnTo>
                  <a:lnTo>
                    <a:pt x="590" y="589"/>
                  </a:lnTo>
                  <a:close/>
                  <a:moveTo>
                    <a:pt x="1" y="0"/>
                  </a:moveTo>
                  <a:lnTo>
                    <a:pt x="1" y="6051"/>
                  </a:lnTo>
                  <a:lnTo>
                    <a:pt x="68636" y="6051"/>
                  </a:lnTo>
                  <a:lnTo>
                    <a:pt x="686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3302;p64"/>
            <p:cNvSpPr/>
            <p:nvPr/>
          </p:nvSpPr>
          <p:spPr>
            <a:xfrm>
              <a:off x="3019925" y="3937050"/>
              <a:ext cx="1840900" cy="398750"/>
            </a:xfrm>
            <a:custGeom>
              <a:avLst/>
              <a:gdLst/>
              <a:ahLst/>
              <a:cxnLst/>
              <a:rect l="l" t="t" r="r" b="b"/>
              <a:pathLst>
                <a:path w="73636" h="15950" extrusionOk="0">
                  <a:moveTo>
                    <a:pt x="1" y="0"/>
                  </a:moveTo>
                  <a:lnTo>
                    <a:pt x="1" y="15949"/>
                  </a:lnTo>
                  <a:lnTo>
                    <a:pt x="73636" y="15949"/>
                  </a:lnTo>
                  <a:lnTo>
                    <a:pt x="736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3303;p64"/>
            <p:cNvSpPr/>
            <p:nvPr/>
          </p:nvSpPr>
          <p:spPr>
            <a:xfrm>
              <a:off x="3012575" y="3929675"/>
              <a:ext cx="1855600" cy="413475"/>
            </a:xfrm>
            <a:custGeom>
              <a:avLst/>
              <a:gdLst/>
              <a:ahLst/>
              <a:cxnLst/>
              <a:rect l="l" t="t" r="r" b="b"/>
              <a:pathLst>
                <a:path w="74224" h="16539" extrusionOk="0">
                  <a:moveTo>
                    <a:pt x="73635" y="589"/>
                  </a:moveTo>
                  <a:lnTo>
                    <a:pt x="73635" y="15949"/>
                  </a:lnTo>
                  <a:lnTo>
                    <a:pt x="590" y="15949"/>
                  </a:lnTo>
                  <a:lnTo>
                    <a:pt x="590" y="589"/>
                  </a:lnTo>
                  <a:close/>
                  <a:moveTo>
                    <a:pt x="1" y="0"/>
                  </a:moveTo>
                  <a:lnTo>
                    <a:pt x="1" y="16538"/>
                  </a:lnTo>
                  <a:lnTo>
                    <a:pt x="74224" y="16538"/>
                  </a:lnTo>
                  <a:lnTo>
                    <a:pt x="742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3304;p64"/>
            <p:cNvSpPr/>
            <p:nvPr/>
          </p:nvSpPr>
          <p:spPr>
            <a:xfrm>
              <a:off x="3248250" y="4038750"/>
              <a:ext cx="105125" cy="195300"/>
            </a:xfrm>
            <a:custGeom>
              <a:avLst/>
              <a:gdLst/>
              <a:ahLst/>
              <a:cxnLst/>
              <a:rect l="l" t="t" r="r" b="b"/>
              <a:pathLst>
                <a:path w="4205" h="7812" extrusionOk="0">
                  <a:moveTo>
                    <a:pt x="1" y="0"/>
                  </a:moveTo>
                  <a:lnTo>
                    <a:pt x="1" y="7812"/>
                  </a:lnTo>
                  <a:lnTo>
                    <a:pt x="4205" y="7812"/>
                  </a:lnTo>
                  <a:lnTo>
                    <a:pt x="4205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3305;p64"/>
            <p:cNvSpPr/>
            <p:nvPr/>
          </p:nvSpPr>
          <p:spPr>
            <a:xfrm>
              <a:off x="3240875" y="4031400"/>
              <a:ext cx="119875" cy="210025"/>
            </a:xfrm>
            <a:custGeom>
              <a:avLst/>
              <a:gdLst/>
              <a:ahLst/>
              <a:cxnLst/>
              <a:rect l="l" t="t" r="r" b="b"/>
              <a:pathLst>
                <a:path w="4795" h="8401" extrusionOk="0">
                  <a:moveTo>
                    <a:pt x="4206" y="589"/>
                  </a:moveTo>
                  <a:lnTo>
                    <a:pt x="4206" y="7811"/>
                  </a:lnTo>
                  <a:lnTo>
                    <a:pt x="590" y="7811"/>
                  </a:lnTo>
                  <a:lnTo>
                    <a:pt x="590" y="589"/>
                  </a:lnTo>
                  <a:close/>
                  <a:moveTo>
                    <a:pt x="1" y="0"/>
                  </a:moveTo>
                  <a:lnTo>
                    <a:pt x="1" y="8401"/>
                  </a:lnTo>
                  <a:lnTo>
                    <a:pt x="4795" y="8401"/>
                  </a:lnTo>
                  <a:lnTo>
                    <a:pt x="47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3306;p64"/>
            <p:cNvSpPr/>
            <p:nvPr/>
          </p:nvSpPr>
          <p:spPr>
            <a:xfrm>
              <a:off x="3409425" y="4038750"/>
              <a:ext cx="105150" cy="195300"/>
            </a:xfrm>
            <a:custGeom>
              <a:avLst/>
              <a:gdLst/>
              <a:ahLst/>
              <a:cxnLst/>
              <a:rect l="l" t="t" r="r" b="b"/>
              <a:pathLst>
                <a:path w="4206" h="7812" extrusionOk="0">
                  <a:moveTo>
                    <a:pt x="0" y="0"/>
                  </a:moveTo>
                  <a:lnTo>
                    <a:pt x="0" y="7812"/>
                  </a:lnTo>
                  <a:lnTo>
                    <a:pt x="4206" y="7812"/>
                  </a:lnTo>
                  <a:lnTo>
                    <a:pt x="4206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3307;p64"/>
            <p:cNvSpPr/>
            <p:nvPr/>
          </p:nvSpPr>
          <p:spPr>
            <a:xfrm>
              <a:off x="3402075" y="4031400"/>
              <a:ext cx="119850" cy="210025"/>
            </a:xfrm>
            <a:custGeom>
              <a:avLst/>
              <a:gdLst/>
              <a:ahLst/>
              <a:cxnLst/>
              <a:rect l="l" t="t" r="r" b="b"/>
              <a:pathLst>
                <a:path w="4794" h="8401" extrusionOk="0">
                  <a:moveTo>
                    <a:pt x="4205" y="589"/>
                  </a:moveTo>
                  <a:lnTo>
                    <a:pt x="4205" y="7811"/>
                  </a:lnTo>
                  <a:lnTo>
                    <a:pt x="589" y="7811"/>
                  </a:lnTo>
                  <a:lnTo>
                    <a:pt x="589" y="589"/>
                  </a:lnTo>
                  <a:close/>
                  <a:moveTo>
                    <a:pt x="1" y="0"/>
                  </a:moveTo>
                  <a:lnTo>
                    <a:pt x="1" y="8401"/>
                  </a:lnTo>
                  <a:lnTo>
                    <a:pt x="4793" y="8401"/>
                  </a:lnTo>
                  <a:lnTo>
                    <a:pt x="47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3308;p64"/>
            <p:cNvSpPr/>
            <p:nvPr/>
          </p:nvSpPr>
          <p:spPr>
            <a:xfrm>
              <a:off x="3570625" y="4038750"/>
              <a:ext cx="105125" cy="195300"/>
            </a:xfrm>
            <a:custGeom>
              <a:avLst/>
              <a:gdLst/>
              <a:ahLst/>
              <a:cxnLst/>
              <a:rect l="l" t="t" r="r" b="b"/>
              <a:pathLst>
                <a:path w="4205" h="7812" extrusionOk="0">
                  <a:moveTo>
                    <a:pt x="0" y="0"/>
                  </a:moveTo>
                  <a:lnTo>
                    <a:pt x="0" y="7812"/>
                  </a:lnTo>
                  <a:lnTo>
                    <a:pt x="4204" y="7812"/>
                  </a:lnTo>
                  <a:lnTo>
                    <a:pt x="4204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3309;p64"/>
            <p:cNvSpPr/>
            <p:nvPr/>
          </p:nvSpPr>
          <p:spPr>
            <a:xfrm>
              <a:off x="3563250" y="4031400"/>
              <a:ext cx="119875" cy="210025"/>
            </a:xfrm>
            <a:custGeom>
              <a:avLst/>
              <a:gdLst/>
              <a:ahLst/>
              <a:cxnLst/>
              <a:rect l="l" t="t" r="r" b="b"/>
              <a:pathLst>
                <a:path w="4795" h="8401" extrusionOk="0">
                  <a:moveTo>
                    <a:pt x="4204" y="589"/>
                  </a:moveTo>
                  <a:lnTo>
                    <a:pt x="4204" y="7811"/>
                  </a:lnTo>
                  <a:lnTo>
                    <a:pt x="589" y="7811"/>
                  </a:lnTo>
                  <a:lnTo>
                    <a:pt x="589" y="589"/>
                  </a:lnTo>
                  <a:close/>
                  <a:moveTo>
                    <a:pt x="0" y="0"/>
                  </a:moveTo>
                  <a:lnTo>
                    <a:pt x="0" y="8401"/>
                  </a:lnTo>
                  <a:lnTo>
                    <a:pt x="4794" y="8401"/>
                  </a:lnTo>
                  <a:lnTo>
                    <a:pt x="47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3310;p64"/>
            <p:cNvSpPr/>
            <p:nvPr/>
          </p:nvSpPr>
          <p:spPr>
            <a:xfrm>
              <a:off x="3108475" y="4038750"/>
              <a:ext cx="83750" cy="195300"/>
            </a:xfrm>
            <a:custGeom>
              <a:avLst/>
              <a:gdLst/>
              <a:ahLst/>
              <a:cxnLst/>
              <a:rect l="l" t="t" r="r" b="b"/>
              <a:pathLst>
                <a:path w="3350" h="7812" extrusionOk="0">
                  <a:moveTo>
                    <a:pt x="1" y="0"/>
                  </a:moveTo>
                  <a:lnTo>
                    <a:pt x="1" y="7812"/>
                  </a:lnTo>
                  <a:lnTo>
                    <a:pt x="3349" y="7812"/>
                  </a:lnTo>
                  <a:lnTo>
                    <a:pt x="3349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3311;p64"/>
            <p:cNvSpPr/>
            <p:nvPr/>
          </p:nvSpPr>
          <p:spPr>
            <a:xfrm>
              <a:off x="3101100" y="4031400"/>
              <a:ext cx="98475" cy="210025"/>
            </a:xfrm>
            <a:custGeom>
              <a:avLst/>
              <a:gdLst/>
              <a:ahLst/>
              <a:cxnLst/>
              <a:rect l="l" t="t" r="r" b="b"/>
              <a:pathLst>
                <a:path w="3939" h="8401" extrusionOk="0">
                  <a:moveTo>
                    <a:pt x="3349" y="589"/>
                  </a:moveTo>
                  <a:lnTo>
                    <a:pt x="3349" y="7811"/>
                  </a:lnTo>
                  <a:lnTo>
                    <a:pt x="589" y="7811"/>
                  </a:lnTo>
                  <a:lnTo>
                    <a:pt x="589" y="589"/>
                  </a:lnTo>
                  <a:close/>
                  <a:moveTo>
                    <a:pt x="1" y="0"/>
                  </a:moveTo>
                  <a:lnTo>
                    <a:pt x="1" y="8401"/>
                  </a:lnTo>
                  <a:lnTo>
                    <a:pt x="3938" y="8401"/>
                  </a:lnTo>
                  <a:lnTo>
                    <a:pt x="39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3312;p64"/>
            <p:cNvSpPr/>
            <p:nvPr/>
          </p:nvSpPr>
          <p:spPr>
            <a:xfrm>
              <a:off x="3731775" y="4038750"/>
              <a:ext cx="645425" cy="195300"/>
            </a:xfrm>
            <a:custGeom>
              <a:avLst/>
              <a:gdLst/>
              <a:ahLst/>
              <a:cxnLst/>
              <a:rect l="l" t="t" r="r" b="b"/>
              <a:pathLst>
                <a:path w="25817" h="7812" extrusionOk="0">
                  <a:moveTo>
                    <a:pt x="1" y="0"/>
                  </a:moveTo>
                  <a:lnTo>
                    <a:pt x="1" y="7812"/>
                  </a:lnTo>
                  <a:lnTo>
                    <a:pt x="25817" y="7812"/>
                  </a:lnTo>
                  <a:lnTo>
                    <a:pt x="25817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3313;p64"/>
            <p:cNvSpPr/>
            <p:nvPr/>
          </p:nvSpPr>
          <p:spPr>
            <a:xfrm>
              <a:off x="3724425" y="4031400"/>
              <a:ext cx="660150" cy="210025"/>
            </a:xfrm>
            <a:custGeom>
              <a:avLst/>
              <a:gdLst/>
              <a:ahLst/>
              <a:cxnLst/>
              <a:rect l="l" t="t" r="r" b="b"/>
              <a:pathLst>
                <a:path w="26406" h="8401" extrusionOk="0">
                  <a:moveTo>
                    <a:pt x="25817" y="589"/>
                  </a:moveTo>
                  <a:lnTo>
                    <a:pt x="25817" y="7811"/>
                  </a:lnTo>
                  <a:lnTo>
                    <a:pt x="590" y="7811"/>
                  </a:lnTo>
                  <a:lnTo>
                    <a:pt x="590" y="589"/>
                  </a:lnTo>
                  <a:close/>
                  <a:moveTo>
                    <a:pt x="1" y="0"/>
                  </a:moveTo>
                  <a:lnTo>
                    <a:pt x="1" y="8401"/>
                  </a:lnTo>
                  <a:lnTo>
                    <a:pt x="26405" y="8401"/>
                  </a:lnTo>
                  <a:lnTo>
                    <a:pt x="264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3314;p64"/>
            <p:cNvSpPr/>
            <p:nvPr/>
          </p:nvSpPr>
          <p:spPr>
            <a:xfrm>
              <a:off x="4499825" y="4078675"/>
              <a:ext cx="98450" cy="98450"/>
            </a:xfrm>
            <a:custGeom>
              <a:avLst/>
              <a:gdLst/>
              <a:ahLst/>
              <a:cxnLst/>
              <a:rect l="l" t="t" r="r" b="b"/>
              <a:pathLst>
                <a:path w="3938" h="3938" extrusionOk="0">
                  <a:moveTo>
                    <a:pt x="1969" y="1"/>
                  </a:moveTo>
                  <a:cubicBezTo>
                    <a:pt x="882" y="1"/>
                    <a:pt x="0" y="882"/>
                    <a:pt x="0" y="1969"/>
                  </a:cubicBezTo>
                  <a:cubicBezTo>
                    <a:pt x="0" y="3056"/>
                    <a:pt x="882" y="3937"/>
                    <a:pt x="1969" y="3937"/>
                  </a:cubicBezTo>
                  <a:cubicBezTo>
                    <a:pt x="3057" y="3937"/>
                    <a:pt x="3937" y="3056"/>
                    <a:pt x="3937" y="1969"/>
                  </a:cubicBezTo>
                  <a:cubicBezTo>
                    <a:pt x="3937" y="882"/>
                    <a:pt x="3057" y="1"/>
                    <a:pt x="19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3315;p64"/>
            <p:cNvSpPr/>
            <p:nvPr/>
          </p:nvSpPr>
          <p:spPr>
            <a:xfrm>
              <a:off x="4492475" y="4071325"/>
              <a:ext cx="113150" cy="113175"/>
            </a:xfrm>
            <a:custGeom>
              <a:avLst/>
              <a:gdLst/>
              <a:ahLst/>
              <a:cxnLst/>
              <a:rect l="l" t="t" r="r" b="b"/>
              <a:pathLst>
                <a:path w="4526" h="4527" extrusionOk="0">
                  <a:moveTo>
                    <a:pt x="2263" y="590"/>
                  </a:moveTo>
                  <a:cubicBezTo>
                    <a:pt x="3187" y="591"/>
                    <a:pt x="3936" y="1340"/>
                    <a:pt x="3937" y="2263"/>
                  </a:cubicBezTo>
                  <a:cubicBezTo>
                    <a:pt x="3937" y="2941"/>
                    <a:pt x="3529" y="3551"/>
                    <a:pt x="2903" y="3809"/>
                  </a:cubicBezTo>
                  <a:cubicBezTo>
                    <a:pt x="2696" y="3895"/>
                    <a:pt x="2478" y="3937"/>
                    <a:pt x="2263" y="3937"/>
                  </a:cubicBezTo>
                  <a:cubicBezTo>
                    <a:pt x="1827" y="3937"/>
                    <a:pt x="1399" y="3767"/>
                    <a:pt x="1080" y="3447"/>
                  </a:cubicBezTo>
                  <a:cubicBezTo>
                    <a:pt x="600" y="2968"/>
                    <a:pt x="458" y="2248"/>
                    <a:pt x="717" y="1623"/>
                  </a:cubicBezTo>
                  <a:cubicBezTo>
                    <a:pt x="975" y="998"/>
                    <a:pt x="1586" y="590"/>
                    <a:pt x="2263" y="590"/>
                  </a:cubicBezTo>
                  <a:close/>
                  <a:moveTo>
                    <a:pt x="2263" y="1"/>
                  </a:moveTo>
                  <a:cubicBezTo>
                    <a:pt x="1016" y="1"/>
                    <a:pt x="1" y="1016"/>
                    <a:pt x="1" y="2263"/>
                  </a:cubicBezTo>
                  <a:cubicBezTo>
                    <a:pt x="1" y="3511"/>
                    <a:pt x="1016" y="4526"/>
                    <a:pt x="2263" y="4526"/>
                  </a:cubicBezTo>
                  <a:cubicBezTo>
                    <a:pt x="3511" y="4526"/>
                    <a:pt x="4526" y="3511"/>
                    <a:pt x="4526" y="2263"/>
                  </a:cubicBezTo>
                  <a:cubicBezTo>
                    <a:pt x="4526" y="1016"/>
                    <a:pt x="3511" y="1"/>
                    <a:pt x="2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3316;p64"/>
            <p:cNvSpPr/>
            <p:nvPr/>
          </p:nvSpPr>
          <p:spPr>
            <a:xfrm>
              <a:off x="4688675" y="4078675"/>
              <a:ext cx="102300" cy="98450"/>
            </a:xfrm>
            <a:custGeom>
              <a:avLst/>
              <a:gdLst/>
              <a:ahLst/>
              <a:cxnLst/>
              <a:rect l="l" t="t" r="r" b="b"/>
              <a:pathLst>
                <a:path w="4092" h="3938" extrusionOk="0">
                  <a:moveTo>
                    <a:pt x="2123" y="1"/>
                  </a:moveTo>
                  <a:cubicBezTo>
                    <a:pt x="1611" y="1"/>
                    <a:pt x="1108" y="201"/>
                    <a:pt x="732" y="578"/>
                  </a:cubicBezTo>
                  <a:cubicBezTo>
                    <a:pt x="168" y="1140"/>
                    <a:pt x="1" y="1987"/>
                    <a:pt x="305" y="2722"/>
                  </a:cubicBezTo>
                  <a:cubicBezTo>
                    <a:pt x="609" y="3458"/>
                    <a:pt x="1327" y="3937"/>
                    <a:pt x="2123" y="3937"/>
                  </a:cubicBezTo>
                  <a:cubicBezTo>
                    <a:pt x="3210" y="3937"/>
                    <a:pt x="4092" y="3056"/>
                    <a:pt x="4092" y="1969"/>
                  </a:cubicBezTo>
                  <a:cubicBezTo>
                    <a:pt x="4092" y="1173"/>
                    <a:pt x="3611" y="455"/>
                    <a:pt x="2877" y="151"/>
                  </a:cubicBezTo>
                  <a:cubicBezTo>
                    <a:pt x="2633" y="50"/>
                    <a:pt x="2377" y="1"/>
                    <a:pt x="2123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3317;p64"/>
            <p:cNvSpPr/>
            <p:nvPr/>
          </p:nvSpPr>
          <p:spPr>
            <a:xfrm>
              <a:off x="4685200" y="4071325"/>
              <a:ext cx="113125" cy="113175"/>
            </a:xfrm>
            <a:custGeom>
              <a:avLst/>
              <a:gdLst/>
              <a:ahLst/>
              <a:cxnLst/>
              <a:rect l="l" t="t" r="r" b="b"/>
              <a:pathLst>
                <a:path w="4525" h="4527" extrusionOk="0">
                  <a:moveTo>
                    <a:pt x="2262" y="590"/>
                  </a:moveTo>
                  <a:cubicBezTo>
                    <a:pt x="3187" y="591"/>
                    <a:pt x="3935" y="1340"/>
                    <a:pt x="3936" y="2263"/>
                  </a:cubicBezTo>
                  <a:cubicBezTo>
                    <a:pt x="3936" y="2941"/>
                    <a:pt x="3528" y="3551"/>
                    <a:pt x="2903" y="3809"/>
                  </a:cubicBezTo>
                  <a:cubicBezTo>
                    <a:pt x="2696" y="3895"/>
                    <a:pt x="2478" y="3937"/>
                    <a:pt x="2262" y="3937"/>
                  </a:cubicBezTo>
                  <a:cubicBezTo>
                    <a:pt x="1827" y="3937"/>
                    <a:pt x="1399" y="3767"/>
                    <a:pt x="1079" y="3447"/>
                  </a:cubicBezTo>
                  <a:cubicBezTo>
                    <a:pt x="600" y="2968"/>
                    <a:pt x="456" y="2248"/>
                    <a:pt x="716" y="1623"/>
                  </a:cubicBezTo>
                  <a:cubicBezTo>
                    <a:pt x="975" y="998"/>
                    <a:pt x="1586" y="590"/>
                    <a:pt x="2262" y="590"/>
                  </a:cubicBezTo>
                  <a:close/>
                  <a:moveTo>
                    <a:pt x="2262" y="1"/>
                  </a:moveTo>
                  <a:cubicBezTo>
                    <a:pt x="1015" y="1"/>
                    <a:pt x="0" y="1016"/>
                    <a:pt x="0" y="2263"/>
                  </a:cubicBezTo>
                  <a:cubicBezTo>
                    <a:pt x="0" y="3511"/>
                    <a:pt x="1016" y="4526"/>
                    <a:pt x="2262" y="4526"/>
                  </a:cubicBezTo>
                  <a:cubicBezTo>
                    <a:pt x="3510" y="4526"/>
                    <a:pt x="4525" y="3511"/>
                    <a:pt x="4525" y="2263"/>
                  </a:cubicBezTo>
                  <a:cubicBezTo>
                    <a:pt x="4525" y="1016"/>
                    <a:pt x="3510" y="1"/>
                    <a:pt x="2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3318;p64"/>
            <p:cNvSpPr/>
            <p:nvPr/>
          </p:nvSpPr>
          <p:spPr>
            <a:xfrm>
              <a:off x="4212825" y="4078675"/>
              <a:ext cx="98425" cy="98450"/>
            </a:xfrm>
            <a:custGeom>
              <a:avLst/>
              <a:gdLst/>
              <a:ahLst/>
              <a:cxnLst/>
              <a:rect l="l" t="t" r="r" b="b"/>
              <a:pathLst>
                <a:path w="3937" h="3938" extrusionOk="0">
                  <a:moveTo>
                    <a:pt x="1969" y="1"/>
                  </a:moveTo>
                  <a:cubicBezTo>
                    <a:pt x="881" y="1"/>
                    <a:pt x="1" y="882"/>
                    <a:pt x="1" y="1969"/>
                  </a:cubicBezTo>
                  <a:cubicBezTo>
                    <a:pt x="1" y="3056"/>
                    <a:pt x="881" y="3937"/>
                    <a:pt x="1969" y="3937"/>
                  </a:cubicBezTo>
                  <a:cubicBezTo>
                    <a:pt x="3056" y="3937"/>
                    <a:pt x="3936" y="3056"/>
                    <a:pt x="3936" y="1969"/>
                  </a:cubicBezTo>
                  <a:cubicBezTo>
                    <a:pt x="3936" y="882"/>
                    <a:pt x="3056" y="1"/>
                    <a:pt x="19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3319;p64"/>
            <p:cNvSpPr/>
            <p:nvPr/>
          </p:nvSpPr>
          <p:spPr>
            <a:xfrm>
              <a:off x="4205450" y="4071325"/>
              <a:ext cx="113175" cy="113175"/>
            </a:xfrm>
            <a:custGeom>
              <a:avLst/>
              <a:gdLst/>
              <a:ahLst/>
              <a:cxnLst/>
              <a:rect l="l" t="t" r="r" b="b"/>
              <a:pathLst>
                <a:path w="4527" h="4527" extrusionOk="0">
                  <a:moveTo>
                    <a:pt x="2263" y="590"/>
                  </a:moveTo>
                  <a:cubicBezTo>
                    <a:pt x="3187" y="591"/>
                    <a:pt x="3936" y="1339"/>
                    <a:pt x="3936" y="2263"/>
                  </a:cubicBezTo>
                  <a:cubicBezTo>
                    <a:pt x="3936" y="2940"/>
                    <a:pt x="3529" y="3551"/>
                    <a:pt x="2903" y="3809"/>
                  </a:cubicBezTo>
                  <a:cubicBezTo>
                    <a:pt x="2696" y="3895"/>
                    <a:pt x="2479" y="3937"/>
                    <a:pt x="2263" y="3937"/>
                  </a:cubicBezTo>
                  <a:cubicBezTo>
                    <a:pt x="1827" y="3937"/>
                    <a:pt x="1399" y="3767"/>
                    <a:pt x="1080" y="3447"/>
                  </a:cubicBezTo>
                  <a:cubicBezTo>
                    <a:pt x="601" y="2968"/>
                    <a:pt x="458" y="2249"/>
                    <a:pt x="717" y="1623"/>
                  </a:cubicBezTo>
                  <a:cubicBezTo>
                    <a:pt x="976" y="998"/>
                    <a:pt x="1586" y="590"/>
                    <a:pt x="2263" y="590"/>
                  </a:cubicBezTo>
                  <a:close/>
                  <a:moveTo>
                    <a:pt x="2263" y="1"/>
                  </a:moveTo>
                  <a:cubicBezTo>
                    <a:pt x="1016" y="1"/>
                    <a:pt x="1" y="1016"/>
                    <a:pt x="1" y="2263"/>
                  </a:cubicBezTo>
                  <a:cubicBezTo>
                    <a:pt x="1" y="3511"/>
                    <a:pt x="1016" y="4526"/>
                    <a:pt x="2263" y="4526"/>
                  </a:cubicBezTo>
                  <a:cubicBezTo>
                    <a:pt x="3511" y="4526"/>
                    <a:pt x="4526" y="3511"/>
                    <a:pt x="4526" y="2263"/>
                  </a:cubicBezTo>
                  <a:cubicBezTo>
                    <a:pt x="4526" y="1015"/>
                    <a:pt x="3511" y="1"/>
                    <a:pt x="2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331;p32"/>
          <p:cNvSpPr/>
          <p:nvPr/>
        </p:nvSpPr>
        <p:spPr>
          <a:xfrm rot="14908731">
            <a:off x="7092985" y="-117146"/>
            <a:ext cx="2210640" cy="2801407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331;p32"/>
          <p:cNvSpPr/>
          <p:nvPr/>
        </p:nvSpPr>
        <p:spPr>
          <a:xfrm rot="20435964">
            <a:off x="-84754" y="3212777"/>
            <a:ext cx="1971733" cy="2299529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328;p32"/>
          <p:cNvSpPr txBox="1">
            <a:spLocks noGrp="1"/>
          </p:cNvSpPr>
          <p:nvPr>
            <p:ph type="title"/>
          </p:nvPr>
        </p:nvSpPr>
        <p:spPr>
          <a:xfrm>
            <a:off x="335679" y="195313"/>
            <a:ext cx="6820193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Какво представлява </a:t>
            </a: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HTTPS?</a:t>
            </a:r>
            <a:endParaRPr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78769" y="1074789"/>
            <a:ext cx="4236320" cy="3179400"/>
          </a:xfrm>
        </p:spPr>
        <p:txBody>
          <a:bodyPr/>
          <a:lstStyle/>
          <a:p>
            <a:r>
              <a:rPr lang="en-US"/>
              <a:t> HTTPS (</a:t>
            </a:r>
            <a:r>
              <a:rPr lang="en-US" err="1"/>
              <a:t>съкратено</a:t>
            </a:r>
            <a:r>
              <a:rPr lang="en-US"/>
              <a:t> </a:t>
            </a:r>
            <a:r>
              <a:rPr lang="en-US" err="1"/>
              <a:t>от</a:t>
            </a:r>
            <a:r>
              <a:rPr lang="en-US"/>
              <a:t> hypertext transfer protocol </a:t>
            </a:r>
            <a:r>
              <a:rPr lang="en-US" b="1"/>
              <a:t>SECURE</a:t>
            </a:r>
            <a:r>
              <a:rPr lang="en-US"/>
              <a:t>) </a:t>
            </a:r>
            <a:r>
              <a:rPr lang="en-US" err="1"/>
              <a:t>или</a:t>
            </a:r>
            <a:r>
              <a:rPr lang="en-US"/>
              <a:t> </a:t>
            </a:r>
            <a:r>
              <a:rPr lang="en-US" err="1"/>
              <a:t>на</a:t>
            </a:r>
            <a:r>
              <a:rPr lang="en-US"/>
              <a:t> </a:t>
            </a:r>
            <a:r>
              <a:rPr lang="en-US" err="1"/>
              <a:t>български</a:t>
            </a:r>
            <a:r>
              <a:rPr lang="en-US"/>
              <a:t> - </a:t>
            </a:r>
            <a:r>
              <a:rPr lang="en-US" err="1"/>
              <a:t>Защитен</a:t>
            </a:r>
            <a:r>
              <a:rPr lang="en-US"/>
              <a:t> </a:t>
            </a:r>
            <a:r>
              <a:rPr lang="en-US" err="1"/>
              <a:t>протокол</a:t>
            </a:r>
            <a:r>
              <a:rPr lang="en-US"/>
              <a:t> </a:t>
            </a:r>
            <a:r>
              <a:rPr lang="en-US" err="1"/>
              <a:t>за</a:t>
            </a:r>
            <a:r>
              <a:rPr lang="en-US"/>
              <a:t> </a:t>
            </a:r>
            <a:r>
              <a:rPr lang="en-US" err="1"/>
              <a:t>прехвърляне</a:t>
            </a:r>
            <a:r>
              <a:rPr lang="en-US"/>
              <a:t> </a:t>
            </a:r>
            <a:r>
              <a:rPr lang="en-US" err="1"/>
              <a:t>на</a:t>
            </a:r>
            <a:r>
              <a:rPr lang="en-US"/>
              <a:t> </a:t>
            </a:r>
            <a:r>
              <a:rPr lang="en-US" err="1"/>
              <a:t>метаданни</a:t>
            </a:r>
            <a:r>
              <a:rPr lang="en-US"/>
              <a:t>, е </a:t>
            </a:r>
            <a:r>
              <a:rPr lang="en-US" err="1"/>
              <a:t>най-разпространения</a:t>
            </a:r>
            <a:r>
              <a:rPr lang="en-US"/>
              <a:t> </a:t>
            </a:r>
            <a:r>
              <a:rPr lang="en-US" err="1"/>
              <a:t>протокол</a:t>
            </a:r>
            <a:r>
              <a:rPr lang="en-US"/>
              <a:t> </a:t>
            </a:r>
            <a:r>
              <a:rPr lang="en-US" err="1"/>
              <a:t>за</a:t>
            </a:r>
            <a:r>
              <a:rPr lang="en-US"/>
              <a:t> </a:t>
            </a:r>
            <a:r>
              <a:rPr lang="en-US" err="1"/>
              <a:t>защитена</a:t>
            </a:r>
            <a:r>
              <a:rPr lang="en-US"/>
              <a:t> </a:t>
            </a:r>
            <a:r>
              <a:rPr lang="en-US" err="1"/>
              <a:t>комуникация</a:t>
            </a:r>
            <a:r>
              <a:rPr lang="en-US"/>
              <a:t> в </a:t>
            </a:r>
            <a:r>
              <a:rPr lang="en-US" err="1"/>
              <a:t>интернет</a:t>
            </a:r>
            <a:r>
              <a:rPr lang="en-US"/>
              <a:t>.</a:t>
            </a:r>
          </a:p>
          <a:p>
            <a:pPr marL="114300" indent="0">
              <a:buNone/>
            </a:pPr>
            <a:endParaRPr lang="en-US"/>
          </a:p>
        </p:txBody>
      </p:sp>
      <p:sp>
        <p:nvSpPr>
          <p:cNvPr id="7" name="AutoShape 6" descr="data:image/jpg;base64,%20/9j/4AAQSkZJRgABAQEAYABgAAD/2wBDAAUDBAQEAwUEBAQFBQUGBwwIBwcHBw8LCwkMEQ8SEhEPERETFhwXExQaFRERGCEYGh0dHx8fExciJCIeJBweHx7/2wBDAQUFBQcGBw4ICA4eFBEUHh4eHh4eHh4eHh4eHh4eHh4eHh4eHh4eHh4eHh4eHh4eHh4eHh4eHh4eHh4eHh4eHh7/wAARCAG8A1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rqNjpVhLf6jdRWttEpZ5ZG2qo+tWq+ff2orpbjxv4K0DXLmW08L3c7G9cEhJGBG1XPQDr1oAvan8ate8T6hJpnwp8JXWtBW2nUrn9zbA+xb734VLpVn+0O2uWV7ql54f+x+apuLWHghO4Bz1r17w5Y6Pp+lQW+hw2sdkqgR/Z8FSPqOtaNACLnaN3XHNLWRrniPS9G1HTrC/nMc2oyGO3G0kMwGcVr0AFFchp3j3T774mX/AIGjtbgXdnbrO0xA8sgjp65rI8BePr3XPil4s8H3trFEukMrQOpOXQnHP5igD0aivKvjn8UNT8GLBpfhTRP7e1+ZTN9l3bVjhX7zse1dD4e+IGm3nwttfHWp/wCh20lv5sidSG6bR6kngUAdpRXFfC34kaJ8Qba8fTILu0ns3CzW90myQA5w2PQ4NZfxQ+IF/wCEfiB4N0VLWKSx12aaGaRidyMoTbj/AL6NAHpNFc78RfFdn4N8LXOtXYMjIAsEK8tLIeFUD61xnwG+JuseOP7csvE2hDQ9U0p0eSDfuAhkDFGJ9cKaAPVaK830j4y+FdT+IB8IW6XgkLGOG9aPFvM4+8qt3I4r0igAorz7xt8SF0zVToPhnRbvxJrS482C1KhIP992IA+mc1U+G/xK1PXvGd94P8ReGbjRdWtYBcYaRHRkPTlSf1oA9MrCh8WaLN4yl8JQzvJqsNv9okjVCVRM45bpW7Xhvha6tbL9qbxbLeXUNvH/AGQnzSyBAPnXuaAPcqK4rWPin4F0zU7PTH8QWlzeXc6wRxWz+adx/wB3PFT6L4+0nVPH+p+DYYZ0vdPgE8kjgbGBI4HfvQB11cV8Qdb8ZaRrmhr4e8PpqemTz+XqL+aFeFTjDAd+9cX8QPjjNodzcT+H/COp6/o9g4W/v7YLsTnGFBILfgK6Txt8ToND+G+jeM7Wwllg1O7toFhlG10EpIyQe4xQB6IhLIGIwSOnpS1FZzfaLSKfGPMQNj6ivJPil8T9fg8XQ+B/hzpMWsa9sM15JK22C0jHTcfU9gPQ0AewUVyPwo8Rar4i8NvLrlmlrqdpcNbXSpnYXABypPUYYV11AFXUtRsNNgNxqF5Baxf35XCj8zXMf8LS+HIDFvGuhrtJB3XiDp1781Y+Ivgfw54201IPEVm9zFbh2jVZSnJHPTr0rwf9lj4Y+Adb8MapdahokN1d2mr3VuDISSqrKwUfligD0/U/j58NbN/Kt9Xm1ObHEen27Tsf++a6P4d+Mrvxes11/wAI7qGl2IAMMl4hjeT/AIAeRVyz8M+DvDlp50Wl6XYQx9ZXRVA/4Ea2r27hs9Mmvsb4YYjJhO6gZ4oAs0VyXwq8dab8QvC417Tbee2j8+WExTgb1KOV7cc4zS6h8RfCNj4yt/CNzqyLq052rEEYgE9AWAwD7ZoA6yimyyJFE8sjBERSzMegA6mvAdb+LvjnV9T1XUvAugWt14X0Tc11eXDlTc7PvLEB1P1xQB9AUVynifxxY+G/h1J401S2uBawwpLLEgG8biBjn61BrvxE0XSvBll4jaOeY6jGpsbOMZmndhkIB0z7nigDsqK8d8B/GqbVNe1PRPFXhPVPDt1ZWzXYMyh0aIdeVJGcV6roWqWetaVBqdhJ5ltOu5GxjIoAu0VyXxM8c2HgXT7C8vrWe5F7epaIsIGQWB557cVnfEn4paL4Dihm1bTtUlhmt/OWS3tzIo/2TjofrxQB31FcB4F+L3gfxbpdreWurJZSXCBvIvQYWUntlsA/gTXexSRzRrJFIsiMMhlOQfxoAdWFqPizRbHxXYeF553OqXyNJDEiFvlXqSe1bteIeKJobb9rDw7NcTxwxjSZ8tIwVR8h7mgD2+uM07WvGH/CyrvR77QUTw/5W62v0lBJOOhH1pPFPxS8CeHYwb7xHYvIWVViglErkk4HC5qG98fxw/E7RvCMdqXi1O0a4WfpjAyBigDuqKbLIkUTyyMERFLMxOAAOpNcr4O+IXhfxZLfLo2oLLHZy+S8rAojP6KTjd+FAHWUU2WQRwvJgsFUtgd65H4W+P8AS/iDpd5qGl29xAlpctbukwG7cPpQB2FFcj4g+I/g/QvFNl4Z1LVki1O8YJFEEZsE9AxAwM89fSuuHIyOlABRRRQAUUUUAFFFFABRRRQAUUUUAFFFFABRRRQAUUUUAFFFFABRRRQAUUUUAFFFFABRRRQAUUUUAFFFFABRRRQAUUUUAFFFFABRRRQAUUUUAFFFFABRRRQAUUUUAFFFFABRRRQAUUUUAFFFFABWR4s8M6J4q0p9M12wivLZugccqfUHsa16bLJHDG0krqiKMszHAAoA8Vu/g54m8OTG6+HPju9sEQ5Swv0+0RfQHK4H51Vs/ix408EapDpvxZ8ORW9nK4RNY0+QyQ89C6kDb+Zr3OCaKeJZYZEkjYZDKcg149+1hr2jxfC7UvDbeXd6vqsRt7K1QB5PMbgNjqOe9AC/tHSr/wAI74c8W2MolgsNUt5TIh4MbuoJ+mDXrsN1DLZLeK48hoxIG7bcZz+Vee6R4DmvPgLa+B9YcG7OliBpMk7JNvDfgcV534Vk+L2raBD8N9U0j+zIbMfZrrXBJnfAvAKD+8VA/OgC78AtZh8XfHHx/wCIrdVa1hZbS2kB++qnGf0q/wCEZE039qDxi0jBYG0Y3Uhx02yJn9Cah/ZQ0yzsZ/GTaemy1XWJoYR1wquQOe/SuV+MmtXWjfHi90vTIgdQ1/RlsYgQfmDTRbz/AN8bqAPRfhjYDXG8UeO9UVTJqIkt7fdyEt0BwR6Zz+lcF8I0k8VeHfCHhBm36faSyX1/GR96NWPlf+Pha9y/smDQfhvJpNsMR22nsg/BTXlP7GOn3LeCJ9Zvogsple1t2x1hDZH60AadoYdC/aoFnAoht9V0KWRkRMAyRyRBf0Zqh/afQx658Pr9CN8WtrGAR2fGf5UnxFYr+1R4F2nG7SbwNjuN8VS/td3sOk+DtD1qZcpY61BKWx060AaniWNvGnxo0/QmAfSfD0X2247hrknaqH/gJzXDa5qj6N8bPiJa6ZII5tQsNMtocdPNYTf0Br0r4DWc03h278VX0YW/165a5k9kHypj/gIFeW+H9PudV/bA8S2zRh9PitbW5mJHSRN4T9GagDd+M+gWvhH4b+FbqzhWG40u/iZnC/MWkIMhz9c16R8XvF6+EvhpqXiKH5pVt826n+JmHFcz+1jx8Hbth1F3AQfT5qwP2nbO/vf2fLOe0V5PsyW884UZJQKCaAMr4S6Z8Ux4Tjt9M0fT9IudRzcX2tXc5lmkd+SRFtHGMfxV6j4L8GaZ4Hiutb1XVZdQ1a5A+16jcDBY+ijsPbJq34H8e+FNa8Hafq1rrVikDWyFg8yqYyBggjtXNf23/wALH8d29lorGTw1pL77q6H3LmUfwD1Xpz9aAG6z8PfiHrOuXk1z8SmtNLkmZoba2sMOqE8Df5nYe1eVeEPhPo19+0L4i0LXdW1fVI4NOWUSyXG13JdeGwOR7V9W14fZeXp37XF0rSGNr/R8qD/GQR/hQB3nh34WeAtBuI7nT/DtotzE25JnBZ1Prk14N4zvNR0/9o3xDoeibm1PX7KO2iK8GKN2AkcH1VCzD6V9W14VoltZv+17qk9xEpuY9JzbsRyM4Bx+GaAPWfC3hnTNC8MQaFDbxvAiAS7lz5jdyfXmuA/ah06Cb4ZWNsgWGKHWbN1VRx8rnivW68w/afjjb4SXs0jui21xFPuTqNpoA6jxPr0Phj4a3WuysFWz0/zFz3bb8o/PFcV+zJ4bks/CVx4s1RTJrHiCY3U0rjkR/wACj25NZH7SV5M3wC09YtzWt3LYrcuO0e9CSfau2/4TPw54Z8FaZHb3kN1cNbpHaWkDBnkbbwAB29TQB21tHaQSSQ26xI7HzHVepzxk/lU9cf8ADfRdUgS58QeIZWbV9RwWjDHZBEPuxgfmc+9dhQBxfxU1zxlo1hbjwf4Xttdln3rN514YBDwMHhG3d/TpXzt+zpb/ABb1SPxdZ6HfaToCxa1ILtZYTOySsqsdvK5GGFfXjDKkeorwn9n+T+yvjB8TPDcjMr/2ml2FY9Q0EfNAG1ZfB/VNUnim8eeN77XkQhjawQ/ZoSfQjc2R+Veqz2sb6c9kigRmLywOwGMVOzKqlmYADqSa4jwd4yvNb8fa/oPkW8thp+0wXcDZDZ6o3+0KAPLfgDr8fhL4XeLp50yNN1i9SNF6ufOfAAqP4j+FW8N+BPDfiC+8uTxFJr9hPe3BHzO73CbgD2XnpWZ8OrKbUvjLrng4rJ9htdXbU7nK4Rhu3eWfr/Wu3/aulRNA8Nw7sFtessL64nSgC1+0/wCJtQ074e2+i6KzLq/iGeOyg2feUORvP/fO6u78BeEdM8L+CLLwzbwI9vFAElyP9acck/WvJvifOh/aO+HFvqDCOwjheZGkIEfm7CADn6133jbxu0sn/CNeC3i1HXrkbQyHdFaqesjkenp3oAz/ANpy2ivvgP4ntYJEULbD7vIG1gcfpXLfs7WJ8ZWuk+LdQQvp+lWEdppcT8rv/wCWjkeowAPqa6D4waL/AGH+zx4gsBNLcTLYs0srnLO3c10nwMt7K3+E/h6OwjVIjZoxCjHzEc0AbviXRbXUtK1GMW8X2m5tHg83aN2CDxmuH/Zlv2ufhqljMx+06fdzW8qnqMMcfpXqBr5/1iH4gfDT4latN4S8NjXNC8QYlWNZNptrgcZOf4SMmgBv7SviC3vviR4A8C2+yWabUhd3QzzGijC/nuP5V6j8Y4ov+FYa4DGjbbJwu5QccV4c3hm8tfj54Im1yYT6/ew3d5fEciNQYtkY9AuW/OvSf2lvFWp6B4IvLS08M3erQXls6yzQSBRBx1II5oAd8KfCPhbxP8H/AAzJquh2ksn9nRLvC4YELjOR3rK8W6drXwhWPxF4e1K41Hw8ZlW9068k3NGD/FG/p7Y/GsT4N+PvGa/C/QNN0D4b396I7NFW7kvESNsDrgjNbsngb4heP9Qjk+IOqWmn6HFIsiaXp6kNIR08xiTn8MUAauveE/HnizVRqum/EH+ytCvIo5oLaPT90qqyA43eYP5V5NqfwqsW/aN0TQtc8Qa1q0Vxp0skksk4VshTwOOB7V9VW0MVtbRW8CBIokCIo7KBgCvE/iX5en/tK+B7+SQxfaYJYQexOCMUAdnonwf+HekyLLB4ctppVIKyT5dgR35rmfGVpHD+0t4NmXAD6fMAuOBjNex14/8AFMRW/wAdfAF68joxL2646NuJ4P50AH7VXiXUNJ8BRaDo0hj1TxBdR6dA46qJGCuf++Saz/EHwJhn+FemeH/DurXGjarpyrNHPGfllmHJ3jvk+9RfH66tLP4u/Dq51hlj0yO9fMkn3FcxsFz+OK9U8QeNvC2h6RNqmoa1Zpbxpu+WUEt7ADqaAOM+AnjrV/EEGo+FfFdslv4k0QiO62HKTL0Dj61x37P2pR+FfD3xFllVFTTtUYxjoGds7R+LED8a3vgDp+o614q8R/EnULR7OPWCIbGFxhvJU5DH3NcDolrd6j8fPE3gWBX+wS6rHqGogqQrQorFce/meXQBueP/AAzHZfCqDxXfRJ/bt1q0F7JLJy6D5gsYPoMn869/0eRpdIs5G6vAjH6lRXk/7WUkVr8K7NC3lqdXtY19/vYH6V6toX/IDsP+vaP/ANBFAFyiiigAooooAKKKKACiiigAooooAKKKKACiiigAooooAKKKKACiiigAooooAKKKKACiiigAooooAKKKKACiiigAooooAKKKKACiiigAooooAKKKKACiiigAooooAKKKKACiiigAooooAKKKKACs3xTo8Ov+Hr7RriaWGK7haJpIzhlB7g1pUUAfPunfs8+JNLQ2+mfGTxHb2nRIWgV9i+gJau1+HfwZ8P8AhXUxrV/eXviDWhyL2/kLlf8AdU5C16bRQAVFef8AHpN/1zb+VS02RRJGyHowINAHjP7JJU+D9ePQ/wBu3WR3/wBYa67XPhppWr/FnSPiFd3EjXelW7wwW+wbMtxuJ9cZpvwo+HcfgO41poNSluYtSu3uBGwwI9xJwPzrvKAI7qCO6tpLeZd0cilWHqDVPw7oum+H9Ji0vSbZbe0izsQds1oUUAcxrPgnStU8daV4wuGk+36ZBJBCAfl2uVJz/wB8iq3xe8B2PxH8I/8ACN6jdSW1ubmK4ZkUMTsOdvPrXYUUAVdIsYdM0u1062XENtEsSD2UYFUtN8N6Pp2v3+u2lmqahqCotzNnJYJnaPbqa16KAMDx94V0/wAZeHJND1QuLaR1c7Dg5U5Faa6bZnSE0qaFJ7UQiEpIMhlAxzVyigDySX9nX4XPfSXS6TeRCR97wxXrrET/ALoOK9M0DRdL0HTItN0exhs7SIYSOJcAVfooAK5bU/Aui6h4/wBO8bTrKNU0+JooSrkKVIIII79a6migArmh4M0kfEE+NgHGpG1+zHn5Sv0rpaKACsbxt4es/Ffha/8AD98zLBexGNmXque4rZooAwJfCek3XgxfCepQ/bdPECwMsnVgOh9jxWD4H+EPgfwdqX9o6Rp0zXQBWOS6naYxj0Xd0rvaKACiiigArzT4g/CDS/E/iQeJtP1fUdB1koI5bmyfHmgdNy5wa9LooA8j/wCFN6jdMsesfEPXry06NDH+5LD/AHlOa9D8I+F9F8K6YNP0WzW3i6sxO55D6sx5JrZooApWmk6Zaajc6hbWMEV3c486ZUAZ8DAyfwrk/ix8PYfHiaQsuoyWf9m38V2NiBt+xw2056ZxXc0UAcn4++Hvhnxxp1tZeILSSUWzBoZYZTHIhAxww5FT+BfA3hvwVaPb6BYmHzP9ZLI5eR/qx5NdLRQBneJtHtPEGgX2i3yk215A8MmOuGGM0zwpolr4c8P2mi2JY29rGEQt1xWpRQAUUUUAeHa8V/4a/wDDwb/oBXWM+u6OvQ/jH/yTHXv+vN/5Vm+KvhtDrXxQ0TxwmpTW0+mxPE0SDiRWK8fpXX+J9It9e0G80e6Z1huojGxQ4IB9KAOU/Z8/5I14Y/68Y/5V3lZHgzQLXwv4X0/QLN5JILKFYkaQ5YgDvWvQAVy3jHwLovinW9F1jUll+06NOJ7Vo3K4bOefUV1NFABXMeMPBlh4k1rQtVuZpYrjRrxLqHZ0Yqc7T7GunooA57x74M8O+ONFbSPEdgt3bEhhztZCO6sOQa4jw9+z98O9Jvku2tL7UDEwaKO8u3ljXHT5Twa9YooAZBFHBCsMMaxxoMKqjAAqpbaRpltqk+qQWMEd9cLtlnVAHdc5wT6VeooA4n4yeAYviN4as9Em1CSxS31GG9MiIGJ8vd8uD67q7GygFtZw2ysWEUaoCe+Bi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iluIIhmSVF+ppNpbjSb2JaKyrjxDpUPDXSk+1UpfF2mr9ze/0rCWLoR3kjphgsRPaDOiork38aW38Nu+Peoj41TtbGsXmOGX2jdZVin9g7GiuNHjVc/8AHvT18ax4+a3OaP7Sw38wPKcX/KdfRXLR+M7NuWhcDvVmLxZpjAbiy/WrWOw7+2jOWXYmO8GdBRWXB4g0qb7t0n+FXYby1mGY542/4FW8atOXwyTOedCpD4otE9FIrK3Qg/jS1oZBRRRQAUUUUAFV7m8trZ0SaZUZzhQT1qxXn/j24L6oFVvuD9a5MZifq9PnsduAwv1qryN2PQAcjI6UVxPhTxJs2Wd6xIPCse1dqrBlDKcg9DV4bEwxEOaJGLwlTDT5Zi0UUV0HKFFFFABRRRQAUUUUAFFFFABRRRQAUUUUAFFFFABRRRQAUUUUAFFFFABRRRQAUUUUAFFFFABRRRQAUUUUAFFFFABRRRQAUUUUAFFFFABRRRQAUUUUAFFFFABRRRQAUUUUAFFFFABRRRQAUUUUAFFFFABRRRQAUUUUAFFFFABRRRQAUUUUAFFFFABRRRQAUUUUAFFFFABRRRQAUUUUAFFFFABRUVzcQ20RkmkVFHcmuP1zxcTuhsBgf3zXNiMVSoK82dWGwdXEu0Edbe3trZxl7iZEHoTzXN6j4ygTK2kZc+pri7q6uLly80jMT6moa8Ovm9SelNWR9HhsjpQ1qu7/AANq+8Salck/vii+i8VlTXE8pJklZifU1FRXmTrVKnxSuevTw9KkrQikBJ9aKKKyNQooooGFFFFABRRRQAoYjoSKcssikFXII96ZRTuxNJl+DV7+H7tw/tzWja+K9ShxuYSD/arn6K2hia0PhkznqYShU+KKO2tPGsZ4ubcr7rzWxZ+I9MuQMThCez8V5jQCQciu2nm1ePxann1ckw0/h0PYop4ZRmORWHsakryG3vrq3bdFMyn61s2PizULfCy4mXvnrXoUs5py+NWPMrZDVj/Ddz0RjhSfQV5V4hm8/VZn/wBo11cfi+0mtZFkR4pNpx6ZxXDSu0kjO3UnNc2a4qFWEVB3OvJsHUoznKorDQcHI611fhXxI0DLa3rExnhWPauUory6GInQnzQZ7GJw1PEQ5Jo9kjdZEDowZT0Ip1efeFvEUlpIttcsWhJwCf4a76GWOaMSRsGUjgg19ZhcXDERvHc+KxmCqYWfLLbox9FFFdRxhRRRQAUUUUAFFFFABRRRQAUUUUAFFFFABRRRQAUUUUAFFFFABRRRQAUUUUAFFFFABRRRQAUUUUAFFFFABRRRQAUUUUAFFFFABRRRQAUUUUAFFFFABQeBzRTZUWSNo2+6wwaAOP8AFXxN8G+HPNjvdWSWeIFmhgUyNj8OP1rIs/i7p93YR6hB4U8UvZSAFLj7Gmwj1+/n9Kl8deE9B0L4a64mk6VDGxhaVjt3MTnJ5PNc74Y+Ikuo+CNK0vwP4fudV1FrZFZpo/Kt4QR94sRhseg60AdL438WWurfCLVdd8NXxYmHbG6/KyMSBjnoea6XwC9xJ4L0iS6Z2na1QyFzkk4715h468LzeE/2f9Us7m5We9llgluJI12qWM6cAdhXpvhy8t9P8DWV7eSrFBDZq8jscAACgDdZlVdzMFHqTisvxVZ6jqGhT2+kamunXbbTHcFN4XBBPGR1FebONS+IkF3r2oaleaF4Vtlf7MkR2S3GBzKxPRfQUz4f+IpdW+AmrXsd/PdSWqXMcc8n3iFztNAHrGlrcR6bAl5cLPOqASSqMBz61ZrxG61jWv8AhmvRNZtr2VL0eXJLIvLMu9gR/Kuj8a+INcuNAsNL8N3SW+pS6at7czuu7yY9mQfckg0Ael1y3/CWM3xOk8Gx2JYR6bHfPcbuAHd1Ax/wCud0nx9qkPgXQL8aHd61fXlt+9+znC71wDk9s15vH4i+JGo/tCzSWXhS30W7m0GBDFd3azAxCWUrJ8uMcluOvFAH0nTJZY4l3SyJGPVmwK4Xwpa+ONKmv9c8ceINNuLZYiyW1nA0aRADuWJya84Hii38dWsmsTrq+pi6Lf2XpVmpSPZ/CZJOitQB75dX1napG9xcxRLIdqMzYDH61OzKqlmIAHUmvLdJ8BavdfBv/hG/EF882rBXmhffloW3FkXI644Gfaud8PeKNc+Illpfg3zprW/s38vxJOnysjRnDqv+9g4PvQB7opDDKkEeormPBnimTxDrGt2n2EwQ6dOsUcpbPm9cnHbpWZ4h8W6noF8uh6H4Pv8AV5I4x5bLKI0b23sMV5T8KNX+Keqa54qj0rR9N0h/ta71vJRP5JOf7uM0AfSNFc18P9M8Uabp048Wa1bareyylw1vEY0Rf7oBJNdLQAUUUUAFFFFABRRRQAUUUUAFFFFABRRRQAUUUUAFZ2tatb6bAWkYGTHyoOppuv6tDploZGIMh4Va811K9mvrlppmJJ7eleZj8wWHXLH4vyPXy3LHiXzz0j+ZZ1jWLrUpSZHITso6Vm0UV8xOpKpLmk7s+vp04U48sVZBRVi2srq4YCGF3z6Ctqx8JahPhptsS+5zV0sPVq/BG5nVxVGj8ckjnaUAnoCa7yz8G2keDPMznvjita20HTIPu26k+pr0KeT15fFZHmVM9w8fhTZ5gkEz/djc/hVmPStQkPy2sh/CvU4rW3jACQov4VKFUdFA/CuqOSr7UjjnxBL7MDzBPD2qMP8Aj1f296lXwvqpI/cgfU16XRWyyaj3Zg8+r9EjzX/hFtV/55D86a3hjVV/5Y5/GvTKKf8AY9Duyf7dxHZHlz+H9UU82r49RVZ9L1BDhrSUfUV61SFVPVQfwqJZLT6SZrHP6q3ijx+S3mjbDxOPwqMqw6qRXsD21u67WhQj6VTn0PTZvvWyj6VzzyWX2ZHTDiCP2oHlVFehXfg/T5stG7xt+lZF54NuowTbzJL7dK5KmV4iHS/od1LOMLU+1b1OUorRu9F1C2J8y3fA7gZrPdWU4ZSD71wzpyg7SVj0IVYTV4u4lFFFQaBRRRQAUUUUAFdB4Y8QSafIIZiXhY/lXP0VrRrToyUoMxr0IV4OE1oexW00dxCssTBlYcEVJXmnhvXZtNmCSMXhY8jPSvRbO6hu4FmhYMpFfV4PGwxMfPsfFY7ATwktdV0ZNRRRXacAUUUUAFFFFABRRRQAUUUUAFFFFABRRRQAUUUUAR3M8VtbyXE7iOKNSzsegArxjXPiZ46KXPirRPDdrJ4QsZCskk85W4uEU4LxoFIIOMjnkYrrPjje3K+GbfRrFit1qtwsC/7mRv8A0Ndda6Lp1voEOhi2RrCGBYFiYcFFGAD+AoAp+LbPWNT0aIaLqy6VcB0kMrx7wVBBKnkdRxW1b7xbx+Ywd9o3MOhPrXEfHu7uNO+EHiO8s5GimgsJXjZTgqQhxVe6sdQ1z4OaVdW+uXumXcekR3JmtyMu3kA4bI6ZoA9CrG8ctcJ4L1uS0kaK4jsJ3icdQ4jYg/nivK/hKPid/wAKx0HXrXWbHWhdWMdw9rcxlZXLKDgSZwPyrtNO8WQeJtC1vR7yzl0zWbexlF1ZynJQFSNyt0YZPUUAW/g7qN9qvw40a81KXzbtoAJX9WrqknheVokmjaRfvKGBI+orx7wv4h/4RP4LWkdrmbUrm4Nnp8XeSZug9uAT+FQR6DP4I+IvhC+TULm5utZaeLVfNcnzSIyy4HQYb+VAHtlMjmhkcpHLG7DqFYEivMvi144jstfsfB1pfyWVxdRNcXc8SF3jgXAIQD+Ill/DNYngHQdQuviDaa5oq6pYaDawSLczXz4e/dsbTsPK7cHnvuoA9rpokjMhjEilx1UHkfhXh/ijxprGkfHrU9JguJJ45PD0ZsbP+EzNOV3/AICuhs/AV/ouoweMJPEGp3OoxxM19bK2Y7gnB2qOwHagDsfiD4k/4RXw3Jq32Y3LLIsaxg4yWNbOnTPc6fb3EkflvLErsmc7SRkivAfjh468Xan4FnWw8A3cNqLiM/a7i7RNhycfIRk11GmWfxi17S9OLatouh2bQRO+2FpJmG0ZAYHAoA9dPAqOOeGQMY5o329drA4ryf4k+NIJPFY8Gx6nc2cVtAs2oy2kZeZg33UQDvxzTfhVoeor4yutetIb/TPDrW4ijgvJMvcvk/vSvVeuMH0oA9Xsry1vY2ktLiOZFYoxQ5wwOCPrUwdSxUMCw6jPIrxLVtc/4VP471W3kjll0nW1e6sIlycXRBLIPdnzj610mhtq/gzwo+u6xb3ut6zfuJLiKDnZuPCqOwGaAOh8VeKpNH8T6FosNibhtTn8t33YESd2966mvm/4geL/AB9qHxL8I/Y/BP8AZha52wSXV6jCXOeqjBX8a9O8MaX8T7jxJb6l4k13SYtNiDbrC0t2DMSOMsTjigD0KiiigAooooAKKKKACiiigDC+IH/Il6vnp9lk/wDQTWb8GYYIvhjoHkRRoGsoydgAzxXT6lZwahp9xY3KloZ42jcD0Iwaq+F9FsvDmgWeh6d5v2SziEUXmNubaOmTQByf7QJVfhTqjupZEkt3cAZ+UToT+gNcb8Tdesry38E+EW1GPT9M1ZBdXUsjbVe3iAzHk9yWX8q9pv7O1v7OSzvIEnt5RteNxkMPesPxF4F8J+IbazttY0S2uorL/j3VgR5Y9BjtQBx1ze/8Jzf2vhnwymzwxZFTf3oG1Zdv3Yo/XJHJ6YNZ/wAJ47Nvhn4u0u3jULbyXUZjAwBlWwK9Z0nTbDSbJLLTbWK1t0GFjjGAKisdF0uxju47OyigW8JM4QY3kjBJ/OgDyWwge4/ZSENurNPBp7lVQZO9ZCcVofDK3uLj4W3viXUkeO5v9NUKkgw0KRwhCv0LKW/GvS9J0fT9L0z+zbO3VbXJPlnkc9amu7G1udMl054wttLG0TInHykYOKAOD/ZzcSfCjTHDbgWfB9s1T1D7Pa/tIW08ikS3WiRwo2eDtkkOP/Hq7zwl4f03wvoNvomkxtHZ24xGrNk/nUt3oumXWsW2rz2qPe2ylYZT1UHqKAMD4yw3dx8M9cisUd5zbNtVOprl/hT48+H1n8N9Llh1OxtGitVWaDbtlVgOQUxnNerMqspVlBU8EHvXLL8OfA66p/ai+GdPW837/NCHO71xnFAGLpHiC5t9D1jx3raS2dqylrK3mOCsYHy5Hqx5/GvOfDc178PdQtviRqYL6X4ocTazsXJsjIcqeOqrkZPsa908V+HdM8TeHrjQtUjc2U6hXWNtpwOmKWLw9pC+Hl0CSzjn04ReUYZRuDLjHNAEnhzWLPX9GttX08s1tcpvjLLgkfSvPvhG9vB8SPHmmorJLHcwyMG7hg3Ir02ztrezto7a1hSGGMbURBgKPSqlroumWusXWr29okd7dKFnlHVwOmaANCiiigAooooAKKKKACiiigAooooAKKKKACiiigAqvqF3HZWr3Epwqj86sVwfjjU5Lm7FjBlkQ/MB3NcuMxKw9Ny69DswOFeJqqHTqYetahNqF68sjfLn5R6CqaIzttRSx9AK3tG8L3l7iSb9zH7jk12el6HYWCDZEHf+81eBRy+viZc89L9z6avmeHwkfZw1a7HEaX4Z1C8IZk8qP1aup03wpp9thpszP79K6EAAYAwKK9mhltCl0u/M8DE5tiK2l7LyIobeGEYiiVB7CpaKK70ktjzW29WFFFFMQUUUUAFFFFABRRRQAUUUUAFFFFABRRRQAjKrDDKCPeqF7o2nXYIlt1z6jitCiplCM1aSuXCpODvF2OQ1DwbCcvaSsPRTXN6hol/Z58yFiPUDNep01wu0lgCPcV51bKqNTWOh6mHznEU9Je8jxxgVOGBB9DSVf8QOj6pMyKANx6VQr5iceWTR9hTlzwUu4UUUVBYUUUUAFa/h7WrjTbgDcWhJ+ZayKK0p1JU5KUXqZVaUKsXCauj17T72C+t1mgcMD1HpVivLNC1e40y4DI2YyfmU16RpeoW+oW6ywuDxyvcGvqsFjo4iNnpI+MzDLp4WV1rEt0UUV3nmhRRRQAUUUUAFFFFABRRRQAUUUUAFFFFAHk/x/kfTtX8GeIZt407TdQdrxlBO1WCgE+3Br0R/EWgpYi+bWbD7OV3CTz1wR+dW9TsLPU7KSy1C2jubeQYeOQZBFcZB8I/A8M6uNMdolOVt2lJiH4UAc/8AErXJvGHw68XDSbVn0aLR7oC4kUr9ofymxsB5xn1xWhJrz6P8BNOvrfSrzVgNDjjeK027x+4AJ+YgcV6DLpljJpUmlm2jWzkiMTRKMAqRgj8qz7/TbbTfBl9p1jFthjspUjTrgbDgUAeNfAHxn4q/4VDoGnaf4F1WR4bKNIru4eJbeQbRgjDbsfhXb+GvCviIahrPi7xTLZ/2xeaa9mltZkmKOPhgMsAScqKtfs8NL/wpfwvFPA8EkOnxRsjjByFFd7KvmRsh6MCKAPBfgfC3ifxKs0yl9P8ADpkRFYfK1wxGGHuuD+ddR8aLlrXx14BkVQxOoSpg+6YrtvBHhTS/COmzWOlowSa4e4kZzkszHml8S+FdK8Qajpd/qCzGbS5jNbbHwNxGOeOaAPKzquh6F+0XqreKmhtVu7AfYJ7lf3Zww3KGPAP+FddrXiqHxLqln4b8Iz/alLiS+u4f9VBEP4d3ct2xnpXVeJfCvh3xLHHHr2kWuoLH9zzVyV/GpvD2gaN4ftPsmi6dBYw5yViXGaAPK9Q03T5f2stNa4Ul7bwqGg92+0MOfwr2es2TQtLk8RJ4ga1U6klv9nWbuI927b+ZrSoA4T47wxy/Da/MyFo4mWRgPY103g64juvCOj3URzHLYwup9igNXdTsbXUrCaxvYVmt5lKyI3RhRptlbadp9vYWcQitreNY4kHRVAwB+VAHiXgfWNA0H4x+M7bxTNb2V7Pc+daS3YwHiJ42sePwrtZvEC+MPE9rpXh2ZptLtG8y/u48iNj2jU9z3yOOa6LxL4N8L+JZUl13Q7S/kQYV5V5A+orQ0XSNM0WyWy0qyhs7deiRrgUAeP8AxP0y4+JHjO40nSLtIZfDMYnhc4Ie6xuT3wrYz9K6/wCFXxGsfF0I0yW2ntdctI8X9q6EeSw469Dn2roNC8I6Lo2u6hrVlFILzUHLzsz5GT6DtWlaaTplnqFxqFrYwQ3Vz/rpUXDP9TQB5x8Y3gtPH3gC8mVhv1hIFfspYHrXqgrO1vRNL1oWw1K0S4+yzCeHd/A46MK0QMAAdKACiiigAooooAKKKKACio5Z4YSPNmjjz03MBmmfbLP/AJ+oP+/gp2YWJ6Kg+2Wf/P1B/wB/BR9ss/8An6g/7+CizHYnoqD7ZZ/8/UH/AH8FH2yz/wCfqD/v4KLMLE9FQfbLP/n6g/7+Cj7ZZ/8AP1B/38FFmFieioPtln/z9Qf9/BR9ss/+fqD/AL+CizCxPRUH2yz/AOfqD/v4KPtln/z9Qf8AfwUWYWJ6Kg+2Wf8Az9Qf9/BR9ss/+fqD/v4KLMLE9FQfbLP/AJ+oP+/go+2Wf/P1B/38FFmFieioPtln/wA/UH/fwUfbLP8A5+oP+/goswsT0VB9ss/+fqD/AL+CnJdW0jBUuIWY9AHBJosxWJaKKKQBRRRQAUUUUAFFFFABRRRQAUUUUAFZ0OjWEd2915IaRjnLc4rRoqZQjK3Mti4VJwvyu1wAAGAMCiiiqICiiigAooooAKKKKACiiigAooooAKKKKACiiigAooooAKKKKACiiigAqtqcvk6fPL/dQn9Ks1h+NpzDokir1fC/hWVefJTlLsjfDU/aVYx7s84nfzJnf1JNMpdjf3T+VSpbTufliY/hXxNm2foF4xW5DRV6LSNQk+7ayH8KuReGdUk/5Y7R71pHD1ZbRZlLFUY/FJGLRXTQ+Dr5hl3Rfxq7D4K5Bkuj9AK6I5diZfZOaea4WP2zjKK9Ah8HWC/fkdj+VXofDelRgfuC2PVq3jk9d72RzTz3DrZNnmQVieFJrU0K6v7C6EkEblSeVwcGvRItJ0+P7tpF/wB81YS3gT7sKL9FrqpZPOElLnszjrZ5CpFx5Lp9xbaRpYEkZdpZQSPSpKKK91bHzj3CiiimIKKKKACiiigAooooAKKKKACiiigAopsjpGpaR1RR1LHAqL7ZZ/8AP1B/38FOzAnoIDAggEHqDUH2yz/5+oP+/go+2Wf/AD9Qf9/BRZjsSwxxwxiOGNI0XgKowB+FOqD7ZZ/8/UH/AH8FH2yz/wCfqD/v4KLMLE9FQfbLP/n6g/7+Cj7ZZ/8AP1B/38FFmFieioPtln/z9Qf9/BR9ss/+fqD/AL+CizCxPRUH2yz/AOfqD/v4KPtln/z9Qf8AfwUWYWJ6Kg+2Wf8Az9Qf9/BR9ss/+fqD/v4KLMLE9FQfbLP/AJ+oP+/go+2Wf/P1B/38FFmFieioPtln/wA/UH/fwUfbLP8A5+oP+/goswsT0VB9ss/+fqD/AL+Cj7ZZ/wDP1B/38FFmFieigEEZByPWikIKKKKACiiigDwP9pSz/tTx94R0qS6uYIbrKSGCUocFj6Vkf8Kk0b/oNa7/AOBh/wAK6H49/wDJV/A//XT/ANmNdJX0NKtOnh6ai7afqz0YTlGnGzPOv+FSaN/0Gtd/8DD/AIUf8Kk0b/oNa7/4GH/CvRaKr61W/mH7Wfc86/4VJo3/AEGtd/8AAw/4Uf8ACpNG/wCg1rv/AIGH/CvRaKPrVb+YPaz7nnX/AAqTRv8AoNa7/wCBh/wo/wCFSaN/0Gtd/wDAw/4V6LRR9arfzB7Wfc86/wCFSaN/0Gtd/wDAw/4Uf8Kk0b/oNa7/AOBh/wAK9Foo+tVv5g9rPuedf8Kk0b/oNa7/AOBh/wAKP+FSaN/0Gtd/8DD/AIV6LRR9arfzB7Wfc86/4VJo3/Qa13/wMP8AhR/wqTRv+g1rv/gYf8K9Foo+tVv5g9rPuedf8Kk0b/oNa7/4GH/Cj/hUmjf9BrXf/Aw/4V6LRR9arfzB7Wfc86/4VJo3/Qa13/wMP+FH/CpNG/6DWu/+Bh/wr0Wij61W/mD2s+551/wqTRv+g1rv/gYf8KzvD3h2Hwt8dPCVlZahqE8U7SO4uJy3IjavVq4PUv8Ak4PwV9Jf/QDVwr1JqSk9LP8AIanJppvoz6Kooor5k8wKKKKACiiigAooooAKKKKACiiigAooooAKKKKACiiigAooooAKKKKACiiigAooooAKKKKACiiigAooooAKKKKACisHxX4v8P8Ahi2M2salDbjspbk15Prv7SPh22laPTdPnusfxt901cacpbIaTZ7tUN3aw3cXlzxh19DXzcn7Tl15g3eH7fZnnDNnH511Ph/9ozwveyrFqNrNZkn75+6KcsPK2qKXNF3R7DFpWnxY2WkQx7VZS3gQYWJB/wABrN8OeI9F8Q2i3WkX8N1GR/A3Na1YqnGOysEqk5fE2IFUdAB+FLRRVEBRRRQAUUUUAFFFFABRRRQAUUUUAFFFFABRRRQAUUUUAFFFFABRRRQB5x+0jJJH8I9WeOR42G3DKxBHPqK8m0L4XaVfaJY3s2s62JLi3jlcLdnALKCcce9er/tK/wDJINW/4B/OsXwh/wAippH/AF5Q/wDoAr3MFUlTwt4u2r/JHfQk40tO5x//AAqTRv8AoNa7/wCBh/wo/wCFSaN/0Gtd/wDAw/4V6LRW/wBarfzF+1n3POv+FSaN/wBBrXf/AAMP+FH/AAqTRv8AoNa7/wCBh/wr0Wij61W/mD2s+551/wAKk0b/AKDWu/8AgYf8KP8AhUmjf9BrXf8AwMP+Fei0UfWq38we1n3POv8AhUmjf9BrXf8AwMP+FH/CpNG/6DWu/wDgYf8ACvRaKPrVb+YPaz7nnX/CpNG/6DWu/wDgYf8ACj/hUmjf9BrXf/Aw/wCFei0UfWq38we1n3POv+FSaN/0Gtd/8DD/AIUf8Kk0b/oNa7/4GH/CvRaKPrVb+YPaz7nnX/CpNG/6DWu/+Bh/wo/4VJo3/Qa13/wMP+Fei0UfWq38we1n3POv+FSaN/0Gtd/8DD/hR/wqTRv+g1rv/gYf8K9Foo+tVv5g9rPuedf8Kk0b/oNa7/4GH/CuY+J3gOx8M+EptWsdW1iSZJEUCW6JXDMAf517ZXA/Hz/knF1/12i/9DFa4fEVZVYpvqXTqSckmz3nwoSfDWmkkk/Zo8k/7orTrM8J/wDIs6b/ANesf/oIrTr5mfxM8uW7CiiipEFFFFAHhvx7/wCSr+B/+un/ALMa6Sub+Pf/ACVfwP8A9dP/AGY10le7H+BT9P1Z3r+HEKKKKkQUUUUAFFFFABRRRQAUUUUAFFFFABRRRQAUUUUAFcHqX/Jwfgr6S/8AoBrvK4PUv+Tg/BX0l/8AQDW1H7X+F/kXHr6M+iqKKK+ePOCiiigAooooAKKKKACiiigAooooAKKKKACiiigAooooAKKKKACiiigAooooAKKKKACiiigAooooAKKKKACvFPjr8ZofDAk0Tw9LHNqhGJJByIf/AK9dP8evHK+C/BzyQOBf3eY7cdx6t+GRXxLd3E13dS3VxI0k0rF3ZjkknrXTQpc3vMuMSzresanrV897ql7Nd3Dnl5XLGqNFFdpYUUUUAbHhXxNrXhnUkvtHvpraVTkhWIDD0NfXHwS+LVl43txYX2y21aNeUzgSe4r4vq/4f1a90PWLbVNPmaK4t3DowPpWdSkprzE1c/RSivA7r9o7Rrfw7bPDaPc6m8Y8xOio2O9XvgL8TtX8a6/qTaxcQW9tHHmKIEADn3ridGSTbM+Vnt1FVv7Qsf8An8t/+/go/tCx/wCfy3/7+CshFmiq39oWP/P5b/8AfwUf2hY/8/lv/wB/BQBZoqt/aFj/AM/lv/38FH9oWP8Az+W//fwUAWaKrf2hY/8AP5b/APfwVJDcW85IhnjkI67GBxQBLRRRQAUUUUAFFFFABRRRQAUUUUAFFFFAHm37Sv8AySDVv+AfzrF8If8AIqaR/wBeUP8A6AK2v2lf+SQat/wD+dYvhD/kVNI/68of/QBXs4X/AHVf4n+SO2l/C+Zq0VU1i6ey0q6u41DPDE0gB6EgZrP8C6xNr/hu11S4jSOSbOVToMHFacj5eboVZ2ubdFc34X8QXOra9rOnzQxpHYSbEZerDPesn4jeOLjw9MtvplqlzMmGuC/3Y1JA/mRVxozlPkW5Sg27HdUVzHiHxSdI8L2mptAJbm7KRxRg8b26fhWdpFj4u0/Xm1KZbW7gviBKkZP7leuRmhUna7dg5dLncUVxF1rt/D8TV0x7zy9P+zGRkbAUHI5z+NdjbXVtdAm2uIpgOpjcNj8qmdNxtfqJxaJqK4O71bVNX8eXXh+21R9Kt7OASM8YG6TP1qz8NNb1HUptXsb64+2LY3GyK6PWQHPBxxxirdGSjzf1qNwaVzs6K5rVPENxaeONP0JYojb3MJkeQ/eXBqva+KLzVfFEmnaLbxzWNsCtzcPnG/0Wl7KVr/MXIzraK5Lwx4smutQ1HS9ahS0vbNmbC8K0fZhTfDXijUNah1K/js4xYwsy2rZwZSO+TxjNDozVx8jOvory+38ca02vSwtbAyfZ1xa+avlq+3k7vTPavTomZokZgAxUEgetFSlKna4Sg47jq4H4+f8AJOLr/rtF/wChiu+rgfj5/wAk4uv+u0X/AKGKrDfxo+qHS+NHvPhP/kWdN/69Y/8A0EVp1meE/wDkWdN/69Y//QRWnXz8/iZ50t2FFFFSIKKKKAPDfj3/AMlX8D/9dP8A2Y10lc38e/8Akq/gf/rp/wCzGukr3Y/wKfp+rO9fw4hRQKXa390/lUiEopdrf3T+VG1v7p/KgBKKXa390/lRtb+6fyoASil2t/dP5UbW/un8qAEopdrf3T+VG1v7p/KgBKKXa390/lRtb+6fyoASil2t/dP5UbW/un8qAEopdrf3T+VIQR1GKACuD1L/AJOD8FfSX/0A13lcHqX/ACcH4K+kv/oBraj9r/C/yLj19GfRVFFFfPHnBRRRQAUUUUAFFFFABRRRQAUUUUAFFFFABRRRQAUUUUAFFFFABRRRQAUUUUAFFFFABRRRQAUUUUAFFY+ra7BaubeD99P3A6L9TWOt5f38mPMd+eVT7tAHzR+1P4ibWPiI9hG5NvYRiMLngPzuP8q5z4UfDbWPH1862f7myhYCa4boD6D1NZ3xWaRviVrqTE5W8K89hgV9SfBKzbRfh3pctnD+5mjMjyJzuO49cfl+Fd05+zpqxo3ZGPH+zh4TGmrC91ctdhcGbccE+uOleJfGH4U6p4BmW48w3emyNhJgOnsfSvtGxvo7lQMgP6etc58YdMtdV+HmrW91s2rAzgt2IGRWFOvJS1ZKk7nwVRSDoKWu80CiiigCS1EbXMSzNtiLgOfQZ5r6H8L+Gvg61lE9n4gmFw0YMwhumBB75wa+dK7z4RfEI+Aru6nGnpeeem3DAcfnUVItrQGez/8ACM/DD/oYdR/8C3/xo/4Rn4Yf9DDqP/gW/wDjWB/w0g//AELcP5LR/wANIP8A9C3D+S1hyVCdTf8A+EZ+GH/Qw6j/AOBb/wCNH/CM/DD/AKGHUf8AwLf/ABrA/wCGkH/6FuH8lo/4aQf/AKFuH8lo5Kgam/8A8Iz8MP8AoYdR/wDAt/8AGj/hGfhh/wBDDqP/AIFv/jWB/wANIP8A9C3D+S0f8NIP/wBC3D+S0clQNTf/AOEZ+GH/AEMOo/8AgW/+NWbKTwt4Pf8Atbwxrl1c3Cf6y2lnZxKvcYJ61y//AA0g/wD0LcP5LR/w0g//AELcP5LS5KnUVmfRnhnWrLX9Hg1OxcNHKucd1PcGtOvmT4d/GGa++IUcdhoUqQagwW4hhXPzf38CvpuuepBwepLVgoooqBBRRRQAUUUUAFFFFABRRRQB5t+0r/ySDVv+AfzrF8If8ippH/XlD/6AK2v2lf8AkkGrf8A/nWL4Q/5FTSP+vKH/ANAFezhf91X+J/kjtpfwvmP8Uf8AIt6j/wBe0n/oJriPhhp/iGbwbZSWWvJawHdtjNurbefUiu/1a1a90u6s1YIZomjDHtkYqh4K0aTw/wCHrbS5JlmaHOXUYByc10wqKNJrrc1UrRscN4Nv20LUfGF9qE4uXtmLswXbvI9APWsDV9U0WbwFqd1LrFtPrOoPGzxB8soEinb+n6V6f4c8OPpet6vfzTRzJqEm8Jj7vPepPGnh5Ne8O3GlweTbySlCJCnTDA9vpXQq8PaX9PwLU1zfcZMen6P408EW1nDeI7RIhSaI5MUg6GsybV/FPgy4gh1ox6npcsiwxTrw8fPVsV0mpaVqltotomkX62s9mAXG0lJgByCAOc1habpGueL4rK+8STRwW0MnmLaxoVLMDxuBA4qYSjZ8z938RJrrsZesWVrrHxato7jc0D2hcpnAcZHB9RWhp9rb6H8VxYabGLa0uLIySQxjCblPXA+tbh8Lyf8ACbR+IFuI1hSAxCHBz1H+FTT+HZJPHEXiH7QgjS3aExY5Oe9DrRta+lvxDnW3keea/Yap4y1PUNe0lTbx6cTb7YztkuMcsCRzjFaWl+K7OKHRNH8MRxWlxJN5d5bFBvTHUt9fWuitvC+s6PqF3L4f1O3itbtjJJDcKWAf1GAazovh5dQ6iNdh1hhrRfLuQfKK/wB3Fae1ptWb0W3/AASuaLVmZfxTtdSuvHmm2+mSFLs2bYI6kZOQK6f4UXWmzeGhb2MPkT2zmO7jP3hKD82fxq1c+Hbq58Xabr811Fm0gMciAH5ye4qG48KzweKf7b0a8S085cXMRBxIfXispVIypqF+hLknFROM+MqtdeIol0YStfxWxN40ZP8AqsdDj8a7zwYmk3/gmyhsYw1jJBt2n16N+uai8IeF30l7+71K5S9vr6QtLIBxt7DmneEfDU3h7UL8QXYfTp3MkUHOYyev60qlSLhyJ7fj/XQJSXLy9ipF8PdCjvHP2eE2ZhEa2/lj5SBjdn175rro1CRqi/dUAD6U6iuedSU/iZm5N7hXA/Hz/knF1/12i/8AQxXfVwPx8/5Jxdf9dov/AEMVphv40fVFUvjR7z4T/wCRZ03/AK9Y/wD0EVp1meE/+RZ03/r1j/8AQRWnXz8/iZ50t2FFFFSIKKKKAPDfj3/yVfwP/wBdP/ZjXSVzfx7/AOSr+B/+un/sxrpK92P8Cn6fqzvX8OJn+ItNbV9FudOW6ltDMu0TR/eTnqK4f/hV9x/0OGq/n/8AXr0iirhWnTVosqM5R2PN/wDhV9x/0OGq/n/9ej/hV9x/0OGq/n/9evSKKv61V7/kP2su55v/AMKvuP8AocNV/P8A+vR/wq+4/wChw1X8/wD69ekUUfWqvf8AIPaz7nm//Cr7j/ocNV/P/wCvR/wq+4/6HDVfz/8Ar16RRR9aq9/yD2su55v/AMKvuP8AocNV/P8A+vR/wq+4/wChw1X8/wD69ekUUfWqvf8AIPay7nm//Cr7j/ocNV/P/wCvR/wq+4/6HDVfz/8Ar16RRR9aq9/yD2su55v/AMKvuP8AocNV/P8A+vR/wq+4/wChw1X8/wD69ekUUfWqvf8AIPay7nm//Cr7j/ocNV/P/wCvXX+EtDfQdO+xvqM98c58ybrWzRUzrzmrSYnOTVmFcHqX/Jwfgr6S/wDoBrvK4PUv+Tg/BX0l/wDQDRR+1/hf5BHr6M+iqKKK+ePOCiiigAooooAKKKKACiiigAooooAKhuLq3tx++mRPqaz/ABBqYsbdtpw+K8+vdQkmlMkkpJPbNAHo51rTR/y9x0n9tab/AM/cf615h9qHqaPtQ9TQB6f/AG1pv/P3H+tH9tab/wA/cf615h9qHqaPtQ9TQB6f/bWm/wDP3H+tH9tab/z9x/rXmH2oepo+1D1NAHp/9tab/wA/cf60f21pv/P3H+teYfah6mj7UPU0Aen/ANtab/z9x/rR/bWm/wDP3H+teYfah6mj7UPU0Aen/wBtab/z9x/rR/bWm/8AP3H+teYfah6mj7UPU0AeoprGnO21bqMmraSo4BVgR7GvKYH80HZJ83oTya0tL1e5s3CliydwTQB6QK53xPrLQONPsz++YZkftGtPOvwppUl1u+YLhV/2j0rndOtpb272vkvId8zfyFAFrRdLe9fdyIs5Zj1c+tdfZ2kNrGEjQDHenWdultAsaDGBU1AHwx8fdNm034q6yJUK/aZvPXPcN0P6V6x+zN8UdOt9Ij8I69cpbGIkWkjn5WBOdufXJNWP2vPB8l1a2viuzhLtEPJucDnb/Cf518yKxU5UkH1FehFKrTVzXdH6AXwjt7lbi1kRon5BRgQDXlP7SvxItrDw63hmyYtf3afvsf8ALNa8j+B/ijXD4207TJtRuJbNmCeSz5UVuftSaei6lp2qKuDKhjY+pBrCNLlqJMlKzPFB0ooortLCiiigArt/g14b0LxT4qOl69qAsYGhLRuf4nyMD+dUr/4e+LrPRbfWH0a5ktJ03ho0LbR7+lb3wX+HJ8d3V9b/AG9rCe1UMpKnnnkVEpLlbuDPRtX+B3hyTV7fR9Cvpbu5Yh55MApDH7kHqe1cx8dPg5J4QtotY0QPcadtCzjGTG3r9K+nPAnhWx8KaLHYWpMkmB5sz8s5+tbN/Z21/ZyWl3Ck0Ei7XRhkEVxqvJPfQz5mfEPwp+GOueOr3dDE9vpy/wCsuXGFz6D1qj8S/h/rfgfV3tb63d7Vm/cXCjKuP8a+59H0yw0ixSy061jtrdPuogwKZrmjaZrdqLbVLOK6iDBgrrnBq/rL5vIfOfIHwz+C3iDxdpc+pTg2FvszbmQYMrf4Vwvifwtrfh3XH0fUrGaO5DYQbc7x2I9a/QW3hit4UhhjWONAFVVGABVDUtB0jUr63vr6wgnuLf8A1UjrkrQsS76hznyfonwE8T6j4NbWmKwXjLvitH4Zl9/evN7Dwzrl54iGgRafP/aHmeWYivKnPev0KAAGAMCs6PQ9Jj1htXjsIFvmG1pgvzEUliXrcOc4f4LfC7T/AANpiT3CpPq0qgyy4+57CvSaKK55ScndkNhRRRSAKKKKACiiigAooooAKKKKAPNv2lf+SQat/wAA/nWL4Q/5FTSP+vKH/wBAFbX7Sv8AySDVv+AfzrF8If8AIqaR/wBeUP8A6AK9nC/7qv8AE/yR20v4XzNWiq+otdLZStZRrJcbT5as2AW7c1x+val4s8OafHrF/c2d7axspubeOLayqeuG74raFNz2Zajc7iiqdjqdjeCMQ3EfmSRiRYycPtIznFWLiQxW8sqrvKIzBfXAzios9hElFYXgzxFF4i06W5EBt5IZCkkZOduKo+HPGtprHirUNCSAxta/ck3ZEnr9Kv2U9dNh8r18jq6K5/VPEi2fizT9AjtTM90jO7hv9WB6iqt34quZtal0rQdKbUpbf/j4dpBGkZ7DJ4JoVKT6Bys6qiqekTahPa79Ssks5s/6tZQ4x65FW25UhWGccGoasxC0Vxeh63rX/Cc3Wg6lcW9xEkIlRo49pGSeP0rU8KeIxrt9qtsLUwf2fP5OS2d/HWtJUpRKcWjoKKx/EGqX1jLDb6dpct/PLnHOxFHux4FZ+i+KZ5/ET6Dq2mmwvAoZAJBIrj2IpKnJq6Fyu1zqKKxPGOvr4f01blbc3M0kgjihDYLk1J4R1yHxDokOpRRmIuPnjJyUPpS5JcvNbQOV2ua9cD8fP+ScXX/XaL/0MV31cD8fP+ScXX/XaL/0MVphv40fVFUvjR7z4T/5FnTf+vWP/wBBFadZnhP/AJFnTf8Ar1j/APQRWnXz8/iZ50t2FFFFSIKKKKAPDfj3/wAlX8D/APXT/wBmNdJXN/Hv/kq/gf8A66f+zGukr3Y/wKfp+rO9fw4hRSMyqNzMFHqTgUzz4P8An4h/7+CkIkoqPz4P+fiH/v4KPPg/5+If+/gosMkoqPz4P+fiH/v4KPPg/wCfiH/v4KLASUVH58H/AD8Q/wDfwUefB/z8Q/8AfwUWAkoqPz4P+fiH/v4KPPg/5+If+/gosBJRUfnwf8/EP/fwUefB/wA/EP8A38FFgJKKj8+D/n4h/wC/go8+D/n4h/7+CiwElFR+fB/z8Q/9/BT1ZWGUZWHqpzQIWuD1L/k4PwV9Jf8A0A13lcHqX/Jwfgr6S/8AoBrWj9r/AAv8i49fRn0VRRRXzx5wUUUUAFFFFABRRRQAUUUUAFIxwKWmTf6s/SgDz74g3kiQsV+8CcVzNnDLMUiiUvIw6VuePRmI/U1W8I/8heL/AHT/ACoAZ/Yup/8APqf++hR/Yup/8+p/76Fd9g+lN3pu2713emRmgDg/7F1P/n1P/fQo/sXU/wDn1P8A30K72igDgv7F1P8A59T/AN9Cj+xdT/59T/30K72igDgv7F1P/n1P/fQo/sXU/wDn1P8A30K72igDgv7F1P8A59T/AN9Cj+xdT/59T/30K7x3RQGZ1UHuTxS0AcF/Yup/8+p/76FH9i6n/wA+p/76Fd7RQB5xdW1zZSqJozG/Uc1ckbfHHLjBYc1e8cf8fMP+6aoD/jzgNACByCpOWCHcF9TXU+ArpZoZZJk2S78YNcc0mybB6VoafdyWkyujYH86APUVORS1kaLqSXUA+bmtcdKAKmr6fa6rps+n3sSywToVdSO1fFvxp+GWpeB9ZkmiiabSZmLQzKMhAf4T6Yr7dqlrOlafrFjJY6lax3EDjBVxmtaVVwY07HxN8BbV7j4jWTL0h/eMfYV3H7TkwfS9IQsN3mO2PavSIfhtoPgfWrrUdHkctcrsSF+fLz715X8e9J8Qavq9t9g0m6uLKGMKsqLlSe9bKanVTRV7s8WorRXQtaabyV0u7MmcbfLPWuh0H4YeN9ZmEdtoU8YJxvm+VR+NdTkluyzja9i/Z++Fd34m1iLWNYtni0m3YOA4x5xHQAeleh/DP9nqy094tQ8VXC3U6kMLaP7gPue/5V7xZWtvZWyW1rCkMSDCoowAK5quIVrRIcuwJa262y2whTyVXaEI4xVDTPD2j6bqM2oWNjFb3Ew2yMgxkVq0VyXICiiikAUUUUAFFFFABRRRQAUUUUAFFFFABRRRQAUUUUAFFFFABRRRQB5t+0r/AMkg1b/gH86xfCH/ACKmkf8AXlD/AOgCtr9pX/kkGrf8A/nWL4Q/5FTSP+vKH/0AV7OF/wB1X+J/kjtpfwvmatecau+reMtev/DPm29rp1rIpmYZMki9cdMV6PXPaFYavb+ItQuryKyW1l/1LRA+Yf8AeropSUby69DSDtdlDxP4GsdShint7yawuraMKk6HAwBxu9qyPB3iDxJb+Jl8O6gI9Xt1BzfQcqAB3J4rr9Y0RtVu1a5v5ltFH+oi+XJ927j2xWhY2NpYwiG0t0iQdlFV7b3OWWv6D59LPU890i6Xwz4n8TWMhXy3gN3H2HuP1FYOk2c2h33h3xHvA/tCZkn9t3AzXU/EvwdqmvanaXekvDH8piui7kFkJBx09q1vGPhl9U8IJpdgES5g2NAWOArKfWuhVYWWvxb/AJGiktPPcxtAzqfjfX9cRcw21sYIm64JGeP++azfhofEjaVqF3pcOn4a6kLyXLNukIxwMA9Pf1rrvh54em0Hw39jvyj3crFrhkbIbNZVlovijw7c6hb6FBZ3ljdN5kZnnMbQsevAU57elS6kXzRVulvkLmWqK1z4g1bxH4J1AWdu0Wp2c3l3MMZ5YDrsP0qz8P5vDcl3C2m3V1b3whxcWk4YMSe53f0q3ofh3VtD0KdrGaCXVLibz5g4wjk/w57D3xVfT/D+tX3jGLX9Xt7PTxBHsWO3lMnme7HA9KTcLSSdkJtWaRWsP+Sw3v8A15p/NqX4Uf8AIc8Vf9f/APQU3TmV/jDelWVv9EToc92p2haT4u8P6trE9lpunXkN/c+cpkuyhUdOmw05/C436Ib2t5I7PVxqhtv+JSbQT5/5eM7cfgDXDae89p8S0PiWMNf3KhbOSA/uAv44Oc57V0NxN4y2wXMNjpxfkTWrXJ2+xD7f0xVCDQ9d1TxLBrmuR2tqbMf6NbwyGQE+pbA/lWdO0U7tbfMmOidyh4g1C21L4m2OnTXVvDb6cvnOZHChm645pnw3u4NP8Xaz4fiuYpbfeZrcxuGByegxWl4Y8H7bzUdQ8RWtrc3V3OzqASwRc8DPHak1bwlNbeKNM1rw7BbW/kttuIySoKEYJ75NaOdOzp36fK5V4/CdrXA/Hz/knF1/12i/9DFd9XA/Hz/knF1/12i/9DFYYb+NH1RFL40e8+E/+RZ03/r1j/8AQRWnWZ4T/wCRZ03/AK9Y/wD0EVp18/P4medLdhRRRUiCiiigDw349/8AJV/A/wD10/8AZjXSVzfx7/5Kv4H/AOun/sxrpK92P8Cn6fqzvX8OJQ8QaXDrWj3GmXEs0MU67WeJsOOexrjP+FTaL/0Gda/7/ivQqKuFacFaLKjOUdmee/8ACptF/wCgzrX/AH/FH/CptF/6DOtf9/xXoVFX9aq/zD9rPuee/wDCptF/6DOtf9/xR/wqbRf+gzrX/f8AFehUUfWqv8we1n3PPf8AhU2i/wDQZ1r/AL/ij/hU2i/9BnWv+/4r0Kij61V/mD2s+557/wAKm0X/AKDOtf8Af8Uf8Km0X/oM61/3/FehUUfWqv8AMHtZ9zz3/hU2i/8AQZ1r/v8Aij/hU2i/9BnWv+/4r0Kij61V/mD2s+557/wqbRf+gzrX/f8AFH/CptF/6DOtf9/xXoVFH1qr/MHtZ9zz3/hU2i/9BnWv+/4rrPC+hW/h7TRY2txczoDndO25vzrWoqJ1qk1aTE5ye7CuD1L/AJOD8FfSX/0A13lcHqX/ACcH4K+kv/oBp0ftf4X+QR6+jPoqiiivnjzgooooAKKKKACiiigAooooAKZN/qz9KfTJv9WfpQB5t47/ANW341V8Jf8AIXj/AN0/yqz48/1TfjVXwj/yF4v90/yoAxPF9xu+K0Gmv431DTrN9Nlnlt4Hj+WRXjCgAqTyGb8q3NMuNG0nS73Xrc6lqT2i/vJrkFWYd8DoR+FQePdLtbTxdpPiP+xEvEG6G5aOMFlBGQx9QMY/GrOs32oeIdNutO0bS3WwltJEd5hsBY42hcfjnPtQBpJ4wsX1Gws1hlK3kYbzf4YyV3bT745qtpPibVNV1i4mstODaJAXjM7HDvIvXHtXJ63pOvab4b8K2MFmZr2WeVL1kP3R9nYKc/kK2/Ay63P4btNLm0q40uKztmSczY3zSYPK4J49z7UAPt/H13qenxahomgTXlupcXX75VMRV2Uj3Py5/Gt7V/E1rY+FDr0cTTqUBSIHDMx/h+tUPhPov9j+ArSwmtjDMzztMr8klpnIJ/AiuR8TaFrlldaXpd1eQtpMurlrcLne5dt21h0AGcDHpQB0yePJY/Et3o9/4evLZbeCOfz0kEoZH6EKBntWhrXi7RIdFlnS8djJAxTy4yzA4PUDpXMK3in/AIXBrcVna6YF/s23VHeVsiPLYOMdfauj0vwrHpekakZJBe392ru8pjCjcR0UDoP/ANdAHIaL44t5/hdaXMmm32q/ZtNE08zIYg7KmSRnrnFdlq3i+w0gafDLBPLJcwiUpENxiTbksfasfTLDULf4GxaV9hJv4dIEHkt/E4jxj86gnlv9J8XR6pJ4cvtUjl0tLdTbbSqHjKsGIoA6OPxhpc2p6fbQEyW19btNHcg/KuP4SOxqx4X8RW+vLcNDbyw+S5UCT+Nf73tXBHwZrQh00wQxxG4vGa5XcR9nhdskAeorqfCKXkfi/WkktzFaooWI4wGORyKAHeN/+PqH/dNUP+XGD6mr/jf/AI+of901Q/5cLf6mgChc/wCtNT2Mqk+TJ0P3T6Gqmp3EdsrzSthRVJ7q4hjiuLi1eOCX7j9aAOr0+6lsboc4HcV32lXqXMAZTnivOrdhd6cJgQZI+p/vL2rT8M6ibe6ELN8p5FAHoNQXtwltA0jsBgVDLfwQQeY7jp0rjte1ObUpDFCWEOcEjq3sKAKF/dTaxq+YcsN2yIep7mvQdNsIbTT4rXy1YIvO4Z571j+EtE+yKLy5jCykYjT+4v8AjXSUAVxY2IbcLO3DevlLn+VToioMIqqPQDFLRQAUUUUAFFFFABRRRQAUUUUAFFFFABRRRQAUUUUAFFFFABRRRQAUUUUAFFFFABRRRQB5t+0r/wAkg1b/AIB/OsXwh/yKmkf9eUP/AKAK2v2lf+SQat/wD+dYvhD/AJFTSP8Aryh/9AFezhf91X+J/kjtpfwvmatFVdXumstLurxUDtDE0gUng4GcVn+CdZk8QeHbbVJYEgebOUU5AwcVpyvl5uhVna5tUVy2leLPtF9r0d5bpDb6SSS6sSWUdSazofFfia80mXW7DQ7N9NT5lDzMJWQdSBjHT3rT2EyuRndUVm6FrFnq2mW99DIqicfKrMAc9xV+SSOPHmSImTgbmAyayaadmTYfRXHnxNrOpavd2Xh3TbSeOz+WaS6lKfN2AwD71LofiyW+0jVJrizWG+03PnRBsqT2wetaOjNK5XIzq6RgGUqehGDXBWfivxZc+HB4gj0fSzZcsVE7+ZtBweMY7V1fh/WrXV9IttRjYRrOOFdgDnuKJ0pQ3BxaE0zw/o+m3kl5Y2SxTyffk3Ek/mfetSmvJGhUPIilvu7jjP0pHkjRgryIpPQFgCahty3JbbH0Vy3xB8Wf8IzZKba1F5eOCywk4G0dSaT/AISqb/hXw8Tm0j8zyt/k7jt6+tWqM3FStuVyO1zqqK5LRdU8ZalZWl8NM0dLe4RZB/pD7gpGf7vWusXO0buuOcVM4OLsxNWFrgfj5/yTi6/67Rf+hiu+rgfj5/yTi6/67Rf+hitMN/Gj6oql8aPefCf/ACLOm/8AXrH/AOgitOszwn/yLOm/9esf/oIrTr5+fxM86W7CiiipEFFFFAHhvx7/AOSr+B/+un/sxrpK5v49/wDJV/A//XT/ANmNdJXux/gU/T9Wd6/hxCiiipEFFFFABRRRQAUUUUAFFFFABRRRQAUUUUAFFFFABXB6l/ycH4K+kv8A6Aa7yuD1L/k4PwV9Jf8A0A1tR+1/hf5Fx6+jPoqiiivnjzgooooAKKKKACiiigAooooAKZN/qz9KfTJv9WfpQB5p49/1LfjVbwj/AMheL/dP8qs+Pf8AUt+NVfCpYamhQAsEOAe5xQB3ZAIwQCPQihQFGFUKPQDFcJda/wCNB4lg0aC00NZZoXnCS+Zu8tSATw3qwrWsfEd5Dq9vpOuaeLWe4DGGWMny324yBnnuKAOlIB6gHHSlqkdU08Xq2X2uL7QxwE3ck+lMvdY02yvoLG5ukS4n/wBWnc0AX6zdf0W11kWf2lpUNpOJ4mjbBDCprvVNOtED3F5DGpbZksPvelWPPh8nzhIpj/vA8UAVIdJtItfn1tfM+1zwJA+W+XamccevNX6rR6jp8k3kx3tu8uM7BIM/lU8ziOF5D0VSx/CgB1KOOnFYOm67/aWgPfQmG2kfcIBMeCe2a0rK7V7CK4nmgywGWQ4Qn2zQBcpAB6D8qbJLHGVEkioXbauTjcfQULJG0jRrIpdeqg8igDlfG/8Ax9Q/7pqiP+Qdb/U1e8b/APH1D/umqI/5B1v9TQByvjmOWSyBjyVVwXA9K3/Ary3mki1vAlzb4+Xd1WobtVZ2VgCD1BqCyh+yki2Z0Dfwg8UAdXb2NrCHjtZQq4wynnApEtLWB1kaQFh90lsVQBNvZiHcTLIdztnt2Fc9e3T3WuQ2sbsVj+9z3oA9AgsrjUcbTuT06Af41v6VolvZkSyYkl7EjhfoKj8MRslkmfStqgAooooAKKKKACiiigAooooAKKKKACiiigAooooAKKKKACiiigAooooAKKKKACiiigAooooAKKKKAPNv2lf+SQat/wAA/nWL4Q/5FTSP+vKH/wBAFbX7Sv8AySDVv+AfzrF8If8AIqaR/wBeUP8A6AK9nC/7qv8AE/yR20v4XzH+KP8AkW9R/wCvaT/0E1wvwxtPFcng6yfTtY0+3tju2Ry2Zdhz3O8Z/KvQdYtnvdKurSNgrzQtGpPQEjFZ3gXR59A8NWul3MiSyQ5yydDk5rqhUUaTXW5qpWicX4J0661C/wDGWl31zG89xuikljj2rk8ZAz/Wr9gnivRPCU+kSaRbTxQwSKLn7Rt+Taedu30962vDvh++0nWdc1DzoJDfOXhXB+U5/iqtrOl+L9btzp95dadZ2chxM1qG8xl9PmJHNayqKUt1bT8inJN+RwlrbXNr4A0bXo2cS2F8WbbnBjJ5rqvEMzeIPGegabby5ggX7XMynjpwD+NdWdCs/wDhGn0JFxbtD5fv9axvh54VvPD7XE2pXMVzcSARo6j7qA5AodeMk5dVe3zG5p3ZyV4dam8YahdeAUAQIUvRMf3bSdio7HrWh4PubI+EtftGhli1dEZr7zW3M7HoQeOOOlbGneHvEGgahevoNxYy2l2/mFLsHKt7FSKfpHhG4gttXub24jl1PU02syjCIOwH5mqlVg42v29fmDkrHM+G9N8U33wzSOz1ayjs3STEP2Y+Zjccjfu/pUc80V98N7K7063e2uNHuAsihs9OGP410WjaL4y0vw6mh28uj+SoZRMVffhiT/ex39K1tC8K2+m+FZtFaVpmnDNNI3Vmb/69Eq0U279Qc1+JyPjS+k1W6srmzlZo7G2huiVbAyxIYH/vmr+p3i6z4402XJW3sLMXMvPBLDcP0NWfCHgy80vS9RttQuoriS5Qxxso4VOdufzq14A8KXWhi7k1W4ivJ5tqKwHAjVQoXH0FKU6cU7Pbb5g3FbdDkP7S0/VtP17xBqF/Es8sMkNlbseUjA4/E1t+ErW38R/CmDRbe+jSZoNrnG7YcnqK6nXvD2n32jXlpb6fYxTTRMiSeQo2k9+lZuk+HNR0jwdb6dps9rb6lEozMsQ2yHPfvSdWMo6aO6E5prQyL+48U+B9FtJri8sdR021VY3jS3Mb7Bx97cece1d7ZXCXdpFcx52SKGH41yOt6D4k8SJHZa1cWFvp4YNKtoG3P7fMTXYwRpDCkMYAVFCgD0FY1Wml38iZNW8x9cD8fP8AknF1/wBdov8A0MV31cD8fP8AknF1/wBdov8A0MUYb+NH1QUvjR7z4T/5FnTf+vWP/wBBFadZnhP/AJFnTf8Ar1j/APQRWnXz8/iZ50t2FFFFSIKKKKAPDfj3/wAlX8D/APXT/wBmNdJXN/Hv/kq/gf8A66f+zGukr3Y/wKfp+rO9fw4md4k0+41TRLmwtb6WxmmXatxH95DnqK4T/hXPiP8A6H/VfzNemUVdOtOmrRKjNx2PM/8AhXPiP/of9V/M0f8ACufEf/Q/6r+Zr0yitPrVT+kivayPM/8AhXPiP/of9V/M0f8ACufEf/Q/6r+Zr0yij61U/pIPayPM/wDhXPiP/of9V/M0f8K58R/9D/qv5mvTKKPrVT+kg9rI8z/4Vz4j/wCh/wBV/M0f8K58R/8AQ/6r+Zr0yij61U/pIPayPM/+Fc+I/wDof9V/M0f8K58R/wDQ/wCq/ma9Moo+tVP6SD2sjzP/AIVz4j/6H/VfzNH/AArnxH/0P+q/ma9Moo+tVP6SD2sjzP8A4Vz4j/6H/VfzNdn4R0i80XShZ3uqT6lKCT5033q2aKidec1aX5Eym5LUK4PUv+Tg/BX0l/8AQDXeVwepf8nB+CvpL/6AaKP2v8L/ACCPX0Z9FUUUV88ecFFFFABRRRQAUUUUAFFFFABTJv8AVn6U+mTf6s/SgDzTx7/qW/Gq3hH/AJC8X+6f5Va8e/6pvxqr4R/5C8X+6f5UAM8Q39npvxf0+8vp0hhTQ7nLMf8AprDxUWvzXmoWVz4xCmCDS7SVrCNx99mwC7Dv0GK6jWPCuiaxrdnrGpWSXFzZoywFicLkjPHfp3rWnt4J7V7WWJGgddjRkcFfTFAHmHhvSLGxsdI1/Vr5NU1Bz9ot1jUK291y2cfewCRz2qz4UbT7qS/8Qaqkd1qd1evFbIfmKJGPlwO33jmur0HwX4Y0K5e50rSYraVwQW3s3B9AxOPwqXR/Cnh7SNQuNQ07TIoLm4YtK4ZjuJ6nBOB+FAHE/DrQYtY1PxDd65aw3EMd+Y7eCQblHyKS+D0OTj8BVLxHrzeFvCeu+H1jlkvYpWe2XHWORtwx7KDj8K9R03TLPTnuntIRGbmXzpcd2wBn8gKyPiRptxqXg7UbfT7VJr6SMLHwAx56ZoA8/az8J2HjiG2u5YbWZNNiDyxHZJvIJ+8O/Nb2j6frGsW1/bNqWowaXC+LWRyVmkTGTlup5zzW3Docz+NItUmsoTALGKJmZATvA5rqsDbtwAPTHFAHl3wz8HabcaNPNc3eo3Ukd1KkYuLppFTDHBAPeqWixQeIV0TQZLx4rGC3kuJCkuzzMkqOfUEg/hXqWlaZZ6XHPHZQiJZpnmcDu7HJP5msa88CeFb2zt7S80mOaO2z5XzspXPXlSKAPPNUvru1s9O/tC+lvbDQ9bhdL0nLSoOxP8RHQ+tdT4NzZ+O7qO6mke9vrJZpFLZCnIPA7Cuuj0PSY9Mj01bCH7JFjZERkDH160iaHYJ4hbXFjP2wwiDdnjaKAMXxv/x9Q/7pqgP+QdB/vGr/AI3/AOPqH/dNUB/yD4PqaAKFz/rTViyQRnznGW/hFNMe6bcelN1C8hsbZppmAA6D1NAEOuaitlas7HMr8IPem+AdJluLr7VMCWc7iTWNplrc69qouJVbZn5F7AV7D4X0lbO2T5cHFAG1p8PlQKvtVmkUYFLQAUUUUAFFFFABRRRQAUUUUAFFFFABRRRQAUUUUAFFFFABRRRQAUUUUAFFFFABRRRQAUUUUAFFFFAHm37Sv/JINW/4B/OsXwh/yKmkf9eUP/oAra/aV/5JBq3/AAD+dYvhD/kVNI/68of/AEAV7OF/3Vf4n+SO2l/C+Zq0UU2R0jQvIwVRySTgCqGOorM1fXdM0vTP7RuLlTAfuFDneewHrWK/izVI7H+0JPC90tmMFpPNBIXP3sY/GtI05S2RSi2dbRWdYa1p17o51a3uAbMKWaQ8YA61g6D480/WfEn9j2drNtKF0nbhWA9BQqU3fTYFFnX0UVgePdaudA8OvqNrHG8olRMOMjBzUxi5NRQkruxv0Vk6lrK6d4aXWLiIuBEjsinGSwHSqtz4nhgutHtzayM+qIXXDf6sDHX86apyeyHys6Cig9aKgkKKKKACiiigArgfj5/yTi6/67Rf+hiu+rgfj5/yTi6/67Rf+hit8N/Gj6o0pfGj3nwn/wAizpv/AF6x/wDoIrTrM8J/8izpv/XrH/6CK06+fn8TPOluwoooqRBRRRQB4b8e/wDkq/gf/rp/7Ma6Sub+Pf8AyVfwP/10/wDZjXSV7sf4FP0/Vnev4cQoooqRBRRRQAUUUUAFFFFABRRRQAUUUUAFFFFABRRRQAVwepf8nB+CvpL/AOgGu8rg9S/5OD8FfSX/ANANbUftf4X+Rcevoz6Kooor5484KKKKACiiigAooooAKKKKACmTf6s/Sn01xlaAPN/HcUht2ZRk88Vj6Jeizuo7nbuAGCK7HxLbh90b8d1J9a4+W0CMVA2mgDo/+Eqt/wDng9H/AAlVv/zweuZ+zt60fZ29aAOm/wCEqt/+eD0f8JVb/wDPB65n7O3rR9nb1oA6b/hKrf8A54PR/wAJVb/88Hrmfs7etH2dvWgDpv8AhKrf/ng9H/CVW/8AzweuZ+zt60fZ29aAOm/4Sq3/AOeD0f8ACVW//PB65n7O3rR9nb1oA6b/AISq3/54PR/wlVv/AM8Hrmfs7etH2dvWgC3r+pLqU6OkZQKMc96DlbWFD1HNQQQojbpPmI6CotW1KGyiM1w43H7q9zQAuo3sFjbmaZgPQdya5u3gvPEGoLJKrCIH5E7ClsrO81/URNMrbM/KvYCvVfCnh2O0iUsmDQAeEfD8dpCpKDOPSuviQIoA6URRrGoAFPoAKKKKACiiigAooooAKKKKACiiigAooooAKKKKACiiigAooooAKKKKACiiigAooooAKKKKACiiigAooooA82/aV/5JBq3/AAD+dYvhD/kVNI/68of/AEAVtftK/wDJINW/4B/OsXwh/wAippH/AF5Q/wDoAr2cL/uq/wAT/JHbS/hfMk8SajJpWi3WoRWr3LwxlhGo64Hf2rzywjvvHzt/aHiaGC1Uhvsdm4UgEcqxHNeqVyfinwHoutSm8jj+xX+dwuYflYt2zjrXVQqRjvo+5rCSRg+MdNtdP8QeD9HtUK2STjEbHIO08Zz1r0hlRo2RwPLKlWHt3rkNb8J399odgp1Iy6vp7LJFcv8AxMOefrTrm78bzaXJaR6LBFctGUFwZ1IBx1xmqn78Y2e39XG/eS1M34TpFLDrtiyLJZrdsqRMMrgnpikkiig+M9pDDGkca6eQqIMADnoKl+Hd1HpmmXOkGzaPXELSSQSttM59QT1FQTWPi2TxzF4k/sCMKluYfK+0rk++c1q/4k7voV9pnW6t4l0PSrj7PqGoRwS4ztb0rA+Jtxa6n4Ca4tZhJC88ZVx3612NsZJIEe4gWOUj5k4OD9ayPG1pf3mgtBplna3Vx5ikRTgbMdzzXNTcVOJnFpNHJ/E+2tpPB+liSaZJH8mMKszKCDjqAcGs1PDumj4habpqXd28UNoZCTeOdrZHAO7j6Cuk8beEv7ej0Vzp9tJPAyrck4G2PH3R7ZqvpvgOxtvHU2oDSbSPTUhT7OABw/c4rphViqdubuaxklHc71QFQKM4AAGTS1z8cnika9co0FsNLCf6OwxuLe9VY5vHH9h3LPbWf9pCQ+QoK7SnbNcns/NGPL5nVUVW0s3jadbtqCot2UHnBOgbvirNQ1YQUUUUhBXA/Hz/AJJxdf8AXaL/ANDFd9XA/Hz/AJJxdf8AXaL/ANDFb4b+NH1RpS+NHvPhP/kWdN/69Y//AEEVp1meE/8AkWdN/wCvWP8A9BFadfPz+JnnS3YUUUVIgooooA8N+Pf/ACVfwP8A9dP/AGY10lc38e/+Sr+B/wDrp/7Ma6Svdj/Ap+n6s71/DiZ/iKHUrjRrmHR7pbW+ZcQyt0U561xP9hfFL/oa7T/vn/61ejUVcKrgrJL7ioyaPOf7C+KX/Q12n/fP/wBaj+wvil/0Ndp/3z/9avRqKv6xLsvuQ/aPsvuPOf7C+KX/AENdp/3z/wDWo/sL4pf9DXaf98//AFq9Goo+sS7L7kHtH2X3HnP9hfFL/oa7T/vn/wCtR/YXxS/6Gu0/75/+tXo1FH1iXZfcg9o+y+485/sL4pf9DXaf98//AFqP7C+KX/Q12n/fP/1q9Goo+sS7L7kHtH2X3GX4Xt9XtdGih1y8S8vgW3yoOCMnH6YrUoorBu7uQ2FFFFIQUUUUAFcHqX/Jwfgr6S/+gGu8rg9S/wCTg/BX0l/9ANbUftf4X+Rcevoz6Kooor5484KKKKACiiigAooooAKKKKACg0UUAZms2C3cLKRzXnutaXqdq5MDFl7AivVSAarT2kUv3lBoA8Ull15WwIl/Ko/tGvf88V/KvY30a2Y/cX8qadEtf+ea0AePfaNe/wCeK/lR9o17/niv5V7B/Ylr/wA81o/sS1/55rQB4/8AaNe/54r+VH2jXv8Aniv5V7B/Ylr/AM81o/sS1/55rQB4/wDaNe/54r+VH2jXv+eK/lXsH9iWv/PNaP7Etf8AnmtAHj/2jXv+eK/lR9o17/niv5V7B/Ylr/zzWj+xLX/nmtAHj/2jXv8Aniv5UfaNe/54r+Vewf2Ja/8APNaP7Etf+ea0AePmbX2BURhc98Uun+Gb6/uxLdl5G9+1ewDRbUfwL+VWrfT4IfuqKAMDwz4djs41JQAgV1MaBFAFKqhRxTqACiiigAooooAKKKKACiiigAooooAKKKKACiiigAooooAKKKKACiiigAooooAKKKKACiiigAooooAKKKKACiiigDzb9pX/AJJBq3/AP51i+EP+RU0j/ryh/wDQBW1+0r/ySDVv+AfzrF8If8ippH/XlD/6AK9nC/7qv8T/ACR20v4XzNWiiiqGFFFFAEZghM4nMMZlAwHKjcB9akoooAKKKKACiiigAooooAKKKKACiiigArgfj5/yTi6/67Rf+hiu+rgfj5/yTi6/67Rf+hit8N/Gj6o0pfGj3nwn/wAizpv/AF6x/wDoIrTrM8J/8izpv/XrH/6CK06+fn8TPOluwoooqRBRRRQB4b8e/wDkq/gf/rp/7Ma6Sub+Pf8AyVfwP/10/wDZjXSV7sf4FP0/Vnev4cQoooqRBRRRQAUUUUAFFFFABRRRQAUUUUAFFFFABSMQqlm4A6k9KyfGWq/2L4avdRDBWijOwnsx4H615JY2niTxHZx3up67NEknzbIuMitoUk480nZFqOl2z1vVPEuhaaha81S1THUCQMfyHNcLo2v6f4n+PfhS40ZpLiG180SuI2AXKHk5HSuLvtCtp9Vi0HQ7aXUtXuG2s5ORGO5NfSfwe+G2n+B9KDsqTanMoM02OnsKqtOjh6Tlq200vn1HOUKcb9WegUUUV84eaFFFFABRRRQAUUUUAFFFFABRRRQAUUUUAFFFFABRRTWdF6sB+NJtILjqKge8t0HMq1BJqluvTLfSspYilHeSM5VoR3ZeorJfWF52Rn8ahfVpj90Ba5pZlh49bmMsZSXU3KM1zcl/cMfvnFWNJklkvBliR3rOGZwnNQityI42MpKKRuUUUV6Z2hRRRQAUUUUAFFFFABRRRQAUUUUAFFFFABRRRQAUUUUAFFFFABRRRQAUUUUAFFFFABRRRQAUUUUAFFFFABRRRQAUUUUAFFFFAHm37Sv/ACSDVv8AgH86xfCH/IqaR/15Q/8AoAra/aV/5JBq3/AP51i+EP8AkVNI/wCvKH/0AV7OF/3Vf4n+SO2l/C+Zq0UUVQwooooAKKKKACiiigAooooAKKKKACiiigAo5pD0NeLX2q+IvFWu6jHaas1pp0MpRNg5xWtOnz3bdki4xuevX2q6bYqWu7+2hx1DyqD+Wa8s+MfjLQdZ8LS6Jpd2bq8kmjKqiMc4YHg45rA17R9K0i2E2p3VzqV03EUZb5mbtxXqPwK+EqxSR+KvEtoqzt89taMP9X6E+9bqVDDx9tJt226XZacKa52z2nwqrL4b01WUqwtkBBHI+UVpUKAoCqMAdBRXzMndtnmN3YUUUUhBRRRQB4b8e/8Akq/gf/rp/wCzGukrk/2jb61034k+DL29mENvCxaRz/CAx5o/4WP4J/6D0P8A3w/+FfQU6c5Yenyq+n6s9CMW6cbI6yiuT/4WP4K/6D0P/fD/AOFH/Cx/BX/Qeh/74f8Awo9hV/lf3D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F+O12f7BtNJQ831wkZA9M5/pXOXd5fSSWnhbw3AbrUpFEZ2dIx3JNVPH2pz+NvG2n2PhFjflVwrKpAVjxk56Yr6E+Efw6svBumiefFzq04zPOwyQfQVriJww1KPPvvbz8yqklTgubfsHwj+Hdl4N07z59tzq04zPOwyQfQV31FFfPVasqsnKT1POlJyd2FFFFZkhRRRQAUUUUAFFFFABRRRQAUUUUAFVLy+jtm2spJxVuq17aR3Kc8MOhrGv7Tkfs9zOrz8vublCTWDnCx1DJqlw3TAqpcwSQyFWXFRV83VxmJu1KVjxp4mtezZYe8uG6yNUTSyN95iaZRXNKpOW7MHOT3YpJ9aSiioJCiiigArW0BPnd/bFZNb2iJtty3rXflsOauvI68FG9VGhRRRX057YUUUUAFFFFABRRRQAUUUUAFFFFABRRRQAUUUUAFFFFABRRRQAUU2SRIxl2AFZt3qqKCsIyfU1hWxFOirzZnUrQpr3maMsiRrudgBWVeaozNshGB61nT3EkzZdiasaXamaYFh8o615FTH1MRJU6WlzzpYqdaXJT0NjTfM+zAysSTzVmgDAAHQUV7dOPJFRPThHlikFFFFWUFFFFABRRRQAUUUUAFFFFABRRRQB5t+0r/wAkg1b/AIB/OsXwh/yKmkf9eUP/AKAK2v2lv+SQat/wH+defeGviB4PtfDum20+twpLFaxI6lG4YKAR0r28HCUsKuVX1f5I7qMW6Wi6neUVyf8AwsfwV/0Hof8Avh/8KP8AhY/gr/oPQ/8AfD/4Vr7Cr/K/uL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X8Xah/Zfhu/vt2DDCzD6gV4x4d1KHQfCi3UimS6vGLxxLyzMenFdB8WfG+h6t4XOm6HqC3lzPIFKIjZI79q7H4FfCuZVt/EviyLdOFBtbVukY7E+9bSUaFDmq6Xe3V2LdoU7zJ/gz8NLi6uY/F/jCLdct89tav0jHYn3r3JQFAVQAB0AoACgAAADoBRXgYjESry5pfd2PPqVHN3YUUUVgZhRRRQAUUUUAZWueHND1x431fS7a9aIYQyrnaPas3/hX3gr/AKFrTv8Av1XT0VpGrUirKTKU5LZnMf8ACvvBX/Qtad/36o/4V94K/wCha07/AL9V09FP29X+Z/eP2ku5zH/CvvBX/Qtad/36o/4V94K/6FrTv+/VdPRR7er/ADP7w9pLucx/wr7wV/0LWnf9+qP+FfeCv+ha07/v1XT0Ue3q/wAz+8PaS7nMf8K+8Ff9C1p3/fqj/hX3gr/oWtO/79V09FHt6v8AM/vD2ku5zH/CvvBX/Qtad/36o/4V94K/6FrTv+/VdPRR7er/ADP7w9pLucx/wr7wV/0LWnf9+qP+FfeCv+ha07/v1XT0Ue3q/wAz+8PaS7nMf8K+8Ff9C1p3/fqj/hX3gr/oWtO/79V09FHt6v8AM/vD2ku5j6N4W8O6NcG40vR7S0lIwXjTBxWxRRUSlKTvJ3Jbb3CiiipEFFFFABRRRQAUUUUAFFFFABRRRQAUUUUAFFFFAEN1bx3CFWHPY1gXtq9u+DyOxrpaZNEkyFXUEVw4vBRxCutGc2Iw0aqv1OUoq7f2LwMWUEp61Sr5qpSlSlyyR4k4Sg7SCiiioJCiiigAq1a3s1uNqkbfQiqtFXCpKm+aLsyoTlB3izct9VRsCQYPqKuR3MEn3ZBXL0oYr0JFejSzWrH4lc7IY+a+LU60EHpRXMxXk8f3ZDVuLVpV4ZVau+nmtGXxaHXDHU3vobdFZ0erQn7yMtWI762cZEldcMVRntJHRGvTlsyzRUazwt0kX86eHU/xD862Uk9maKSYtFGRRVDCiiigAopCy/3hTTLGOrr+dJyS3YrofRVd723XrIPwqvJqsK/dUtWM8VRhvJGcq1OO7NCgkDqQKxJtWlb/AFahapzXc8n3pDXFUzWlH4dTmnj6a21N6a9t4vvPk+grPudWY5WJQPc1lkk9TSV51bM609I6HHUx1SW2hJLPLKcu5NR0VJBC80gVVJNcHvTl3Zy+9Ni20LTSBFro7SBYIQg69zTLC0S2j9XPU1Zr6PAYP2EeaXxM9nC4b2Su9wooor0TrCiiigAooooAKKKKACiiigAooooAKKKKAKuq6dY6pZPZajax3Ns/3o5BlTWF/wAK+8Ff9C1p3/fqunoq41JxVotopSa2ZzH/AAr7wV/0LWnf9+qP+FfeCv8AoWtO/wC/VdPRVe3q/wAz+8ftJdzmP+FfeCv+ha07/v1R/wAK+8Ff9C1p3/fqunoo9vV/mf3h7SXc5j/hX3gr/oWtO/79Uf8ACvvBX/Qtad/36rp6KPb1f5n94e0l3OY/4V94K/6FrTv+/VH/AAr7wV/0LWnf9+q6eij29X+Z/eHtJdzmP+FfeCv+ha07/v1R/wAK+8Ff9C1p3/fqunoo9vV/mf3h7SXc5j/hX3gr/oWtO/79Uf8ACvvBX/Qtad/36rp6KPb1f5n94e0l3OY/4V94K/6FrTv+/VH/AAr7wV/0LWnf9+q6eij29X+Z/eHtJdznLbwL4Ptp0ng8O2EcqHcrCPkGujACgAAADoBRRUSnKXxO5Lk3uwoooqRBRRRQAUUUUAFFFFABRRRQAUUUUAFFFFABRRRQAUUUUAFFFFABRRRQAUUUUAFFFFABRRRQAUUUUAFFFFABRRRQAUUUUAFFFFABRRRQAUUUUAFFFFACOqupVhkGsPUdPMJMkfKfyrdoIBGCMiubE4WGIjaW5jWoRqqzORorW1PT+ssI47ispgVODXzFfDzoS5ZHiVaMqTtISiiisTIKKms7driXYpxxU02nXEZ+7ke1axoVJR5ktDRUpyjzJaFOinvHIv3lIphFZNNbmbTQUUUUAFGTRRQA7e3rThNKP4z+dR0U1JrZjUmupMt1MP8Alo3504Xlxj/WN+dV6KtVqi+0yvaT7lj7Zcf89D+dIbuc/wDLRvzqCij21T+Zh7WfckM8p6yN+dNMjHqxptFQ5Se7Jcm+oZNFFFIQUUUUAFFTQ28spwqk1qWmlKpDTHJ9K6aGEq1n7q0N6WHnU2Rn2llLcNwML3Nbtpax26AKPm7mpkVUXaoAFLX0GFwMKGu7PWoYaNLXqFFFFdp0hRRRQAUUUUAFFFFABRRRQAUUUUAFFFFABRRRQAUUUUAFFFFABRRRQAUUUUAFFFFABRRRQAUUUUAFFFFABRRRQAUUUUAFFFFABRRRQAUUUUAFFFFABRRRQAUUUUAFFFFABRRRQAUUUUAFFFFABRRRQAUUUUAFFFFABRRRQAUUUUAFFFFABRRRQAUUUUAFFFFABRRRQAUUUUAFFFFABWZqWnq4MkIw3cVp0VlWoQrR5ZIzqU41I2kckyspwwwaSug1GxW4BdOH/nWFLG0blWBBFfMYrCTw8tdjxa+HlSfkaWgp87N7Vs1naGm23LeprRr6DAQ5aET1sLHlpIY8Ub/eQH8KrS6dbuc7cH2q5RXROjCfxK5rKnGW6MmTSBklJD+NVpNLuF6AN9K36K455ZQl0sc8sFSl0OYe0nU4aMio2jdTgqa6ummNG6qD+Fc0snj9mRjLL10Zym0+lJXUNa27f8sl/Ko20+1Jz5ePpWEsoqdJIyeXz6M5uiugbTLcnPOfrTTpMHq2frWbyqv5EPAVTBord/smDP3m/Ol/sm39W/Ol/ZdfyF9RqmDRXQrpluOxJ+tSJY2y/wDLMH61aymq92i1l8+rOcCMegNSx2szn5Yya6NIYV+7Go/CpBXRDJ19qRrHL19pmHDpMzcuQoq9BpkEZy3zn3q9RXdSwFCn0udUMLSh0ERVQYVQB7CloorsSsdAUUUUAFFFFABRRRQAUUUUAFFFFABRRRQAUUUUAFFFFABRRRQAUUUUAFFFFABRRRQAUUUUAFFFFABRRRQAUUUUAFFFFABRRRQAUUUUAFFFFABRRRQAUUUUAFFFFABRRRQAUUUUAFFFFABRRRQAUUUUAFFFFABRRRQAUUUUAFFFFABRRRQAUUUUAFFFFABRRRQAUUUUAFFFFABRRRQAUUUUAFFFFABRRRQAVWvLOO4XkAN2NWaKicIzjyyWhMoqSsyK0hFvCIwc4qWiinGKilFDSSVkFFFFUMKKKKACiiigAooooAKKKKACiiigAooooAKKKKACiiigAooooAKKKKACiiigAooooAKKKKACiiigAooooAKKKKACiiigAooooAKKKKACiiigAooooAKKKKACiiigAooooAKKKKACiiigAooooAKKKKACiiigAooooAT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FV6KAP/9k="/>
          <p:cNvSpPr>
            <a:spLocks noChangeAspect="1" noChangeArrowheads="1"/>
          </p:cNvSpPr>
          <p:nvPr/>
        </p:nvSpPr>
        <p:spPr bwMode="auto">
          <a:xfrm>
            <a:off x="212725" y="-144463"/>
            <a:ext cx="6497900" cy="649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Content Placeholder 9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69617" y="2129263"/>
            <a:ext cx="3233089" cy="2535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3685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331;p32"/>
          <p:cNvSpPr/>
          <p:nvPr/>
        </p:nvSpPr>
        <p:spPr>
          <a:xfrm rot="14810175">
            <a:off x="6689152" y="2531246"/>
            <a:ext cx="2687138" cy="3392536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2"/>
          <p:cNvSpPr/>
          <p:nvPr/>
        </p:nvSpPr>
        <p:spPr>
          <a:xfrm rot="3964709">
            <a:off x="-107301" y="-644148"/>
            <a:ext cx="2814295" cy="3797762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2"/>
          <p:cNvSpPr txBox="1">
            <a:spLocks noGrp="1"/>
          </p:cNvSpPr>
          <p:nvPr>
            <p:ph type="title"/>
          </p:nvPr>
        </p:nvSpPr>
        <p:spPr>
          <a:xfrm>
            <a:off x="212724" y="137911"/>
            <a:ext cx="6700693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Какво представлява </a:t>
            </a: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HTTPS?</a:t>
            </a:r>
            <a:endParaRPr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" name="Google Shape;329;p32"/>
          <p:cNvSpPr txBox="1">
            <a:spLocks noGrp="1"/>
          </p:cNvSpPr>
          <p:nvPr>
            <p:ph type="body" idx="1"/>
          </p:nvPr>
        </p:nvSpPr>
        <p:spPr>
          <a:xfrm>
            <a:off x="212724" y="1523229"/>
            <a:ext cx="5581962" cy="3430188"/>
          </a:xfrm>
          <a:prstGeom prst="rect">
            <a:avLst/>
          </a:prstGeom>
        </p:spPr>
        <p:txBody>
          <a:bodyPr spcFirstLastPara="1" wrap="square" lIns="91425" tIns="0" rIns="91425" bIns="108000" anchor="t" anchorCtr="0">
            <a:noAutofit/>
          </a:bodyPr>
          <a:lstStyle/>
          <a:p>
            <a:r>
              <a:rPr lang="en-US" err="1"/>
              <a:t>Технически</a:t>
            </a:r>
            <a:r>
              <a:rPr lang="en-US"/>
              <a:t> е </a:t>
            </a:r>
            <a:r>
              <a:rPr lang="en-US" err="1"/>
              <a:t>важно</a:t>
            </a:r>
            <a:r>
              <a:rPr lang="en-US"/>
              <a:t> </a:t>
            </a:r>
            <a:r>
              <a:rPr lang="en-US" err="1"/>
              <a:t>да</a:t>
            </a:r>
            <a:r>
              <a:rPr lang="en-US"/>
              <a:t> </a:t>
            </a:r>
            <a:r>
              <a:rPr lang="en-US" err="1"/>
              <a:t>отбележем</a:t>
            </a:r>
            <a:r>
              <a:rPr lang="en-US"/>
              <a:t>, </a:t>
            </a:r>
            <a:r>
              <a:rPr lang="en-US" err="1"/>
              <a:t>че</a:t>
            </a:r>
            <a:r>
              <a:rPr lang="en-US"/>
              <a:t> HTTPS </a:t>
            </a:r>
            <a:r>
              <a:rPr lang="en-US" err="1"/>
              <a:t>не</a:t>
            </a:r>
            <a:r>
              <a:rPr lang="en-US"/>
              <a:t> е </a:t>
            </a:r>
            <a:r>
              <a:rPr lang="en-US" err="1"/>
              <a:t>самостоятелен</a:t>
            </a:r>
            <a:r>
              <a:rPr lang="en-US"/>
              <a:t> </a:t>
            </a:r>
            <a:r>
              <a:rPr lang="en-US" err="1"/>
              <a:t>протокол</a:t>
            </a:r>
            <a:r>
              <a:rPr lang="en-US"/>
              <a:t>, а е </a:t>
            </a:r>
            <a:r>
              <a:rPr lang="en-US" err="1"/>
              <a:t>резултат</a:t>
            </a:r>
            <a:r>
              <a:rPr lang="en-US"/>
              <a:t> </a:t>
            </a:r>
            <a:r>
              <a:rPr lang="en-US" err="1"/>
              <a:t>от</a:t>
            </a:r>
            <a:r>
              <a:rPr lang="en-US"/>
              <a:t> </a:t>
            </a:r>
            <a:r>
              <a:rPr lang="en-US" err="1"/>
              <a:t>поставянето</a:t>
            </a:r>
            <a:r>
              <a:rPr lang="en-US"/>
              <a:t> </a:t>
            </a:r>
            <a:r>
              <a:rPr lang="en-US" err="1"/>
              <a:t>на</a:t>
            </a:r>
            <a:r>
              <a:rPr lang="en-US"/>
              <a:t> HTTP </a:t>
            </a:r>
            <a:r>
              <a:rPr lang="en-US" err="1"/>
              <a:t>върху</a:t>
            </a:r>
            <a:r>
              <a:rPr lang="en-US"/>
              <a:t> SSL </a:t>
            </a:r>
            <a:r>
              <a:rPr lang="en-US" err="1"/>
              <a:t>протокол</a:t>
            </a:r>
            <a:r>
              <a:rPr lang="en-US"/>
              <a:t>, </a:t>
            </a:r>
            <a:r>
              <a:rPr lang="en-US" err="1"/>
              <a:t>който</a:t>
            </a:r>
            <a:r>
              <a:rPr lang="en-US"/>
              <a:t> </a:t>
            </a:r>
            <a:r>
              <a:rPr lang="en-US" err="1"/>
              <a:t>осигурява</a:t>
            </a:r>
            <a:r>
              <a:rPr lang="en-US"/>
              <a:t> </a:t>
            </a:r>
            <a:r>
              <a:rPr lang="en-US" err="1"/>
              <a:t>защитена</a:t>
            </a:r>
            <a:r>
              <a:rPr lang="en-US"/>
              <a:t> HTTP </a:t>
            </a:r>
            <a:r>
              <a:rPr lang="en-US" err="1"/>
              <a:t>връзка</a:t>
            </a:r>
            <a:r>
              <a:rPr lang="en-US"/>
              <a:t>.</a:t>
            </a:r>
          </a:p>
          <a:p>
            <a:r>
              <a:rPr lang="en-US" err="1"/>
              <a:t>Какъв</a:t>
            </a:r>
            <a:r>
              <a:rPr lang="en-US"/>
              <a:t> е </a:t>
            </a:r>
            <a:r>
              <a:rPr lang="en-US" err="1"/>
              <a:t>проблем</a:t>
            </a:r>
            <a:r>
              <a:rPr lang="en-US"/>
              <a:t> </a:t>
            </a:r>
            <a:r>
              <a:rPr lang="en-US" err="1"/>
              <a:t>на</a:t>
            </a:r>
            <a:r>
              <a:rPr lang="en-US"/>
              <a:t> HTTP е, </a:t>
            </a:r>
            <a:r>
              <a:rPr lang="en-US" err="1"/>
              <a:t>че</a:t>
            </a:r>
            <a:r>
              <a:rPr lang="en-US"/>
              <a:t> </a:t>
            </a:r>
            <a:r>
              <a:rPr lang="en-US" err="1"/>
              <a:t>през</a:t>
            </a:r>
            <a:r>
              <a:rPr lang="en-US"/>
              <a:t> </a:t>
            </a:r>
            <a:r>
              <a:rPr lang="en-US" err="1"/>
              <a:t>него</a:t>
            </a:r>
            <a:r>
              <a:rPr lang="en-US"/>
              <a:t> </a:t>
            </a:r>
            <a:r>
              <a:rPr lang="en-US" err="1"/>
              <a:t>всички</a:t>
            </a:r>
            <a:r>
              <a:rPr lang="en-US"/>
              <a:t> </a:t>
            </a:r>
            <a:r>
              <a:rPr lang="en-US" err="1"/>
              <a:t>данни</a:t>
            </a:r>
            <a:r>
              <a:rPr lang="en-US"/>
              <a:t> </a:t>
            </a:r>
            <a:r>
              <a:rPr lang="en-US" err="1"/>
              <a:t>се</a:t>
            </a:r>
            <a:r>
              <a:rPr lang="en-US"/>
              <a:t> </a:t>
            </a:r>
            <a:r>
              <a:rPr lang="en-US" err="1"/>
              <a:t>изпращат</a:t>
            </a:r>
            <a:r>
              <a:rPr lang="en-US"/>
              <a:t> в “</a:t>
            </a:r>
            <a:r>
              <a:rPr lang="en-US" err="1"/>
              <a:t>чист</a:t>
            </a:r>
            <a:r>
              <a:rPr lang="en-US"/>
              <a:t> </a:t>
            </a:r>
            <a:r>
              <a:rPr lang="en-US" err="1"/>
              <a:t>текст</a:t>
            </a:r>
            <a:r>
              <a:rPr lang="en-US"/>
              <a:t>”, </a:t>
            </a:r>
            <a:r>
              <a:rPr lang="en-US" err="1"/>
              <a:t>тоест</a:t>
            </a:r>
            <a:r>
              <a:rPr lang="en-US"/>
              <a:t> </a:t>
            </a:r>
            <a:r>
              <a:rPr lang="en-US" err="1"/>
              <a:t>са</a:t>
            </a:r>
            <a:r>
              <a:rPr lang="en-US"/>
              <a:t> </a:t>
            </a:r>
            <a:r>
              <a:rPr lang="en-US" err="1"/>
              <a:t>много</a:t>
            </a:r>
            <a:r>
              <a:rPr lang="en-US"/>
              <a:t> </a:t>
            </a:r>
            <a:r>
              <a:rPr lang="en-US" err="1"/>
              <a:t>уязвими</a:t>
            </a:r>
            <a:r>
              <a:rPr lang="en-US"/>
              <a:t> </a:t>
            </a:r>
            <a:r>
              <a:rPr lang="en-US" err="1"/>
              <a:t>към</a:t>
            </a:r>
            <a:r>
              <a:rPr lang="en-US"/>
              <a:t> </a:t>
            </a:r>
            <a:r>
              <a:rPr lang="en-US" err="1"/>
              <a:t>хакерски</a:t>
            </a:r>
            <a:r>
              <a:rPr lang="en-US"/>
              <a:t> </a:t>
            </a:r>
            <a:r>
              <a:rPr lang="en-US" err="1"/>
              <a:t>атаки</a:t>
            </a:r>
            <a:r>
              <a:rPr lang="en-US"/>
              <a:t> и </a:t>
            </a:r>
            <a:r>
              <a:rPr lang="en-US" err="1"/>
              <a:t>кражба</a:t>
            </a:r>
            <a:r>
              <a:rPr lang="en-US"/>
              <a:t>.</a:t>
            </a:r>
          </a:p>
          <a:p>
            <a:r>
              <a:rPr lang="en-US" altLang="bg-BG" b="1"/>
              <a:t>HTTPS</a:t>
            </a:r>
            <a:r>
              <a:rPr lang="en-US" altLang="bg-BG"/>
              <a:t> </a:t>
            </a:r>
            <a:r>
              <a:rPr lang="bg-BG" altLang="bg-BG"/>
              <a:t>криптира данните, които биват изпратени по </a:t>
            </a:r>
            <a:r>
              <a:rPr lang="en-US" altLang="bg-BG"/>
              <a:t>HTTP.</a:t>
            </a:r>
          </a:p>
        </p:txBody>
      </p:sp>
      <p:sp>
        <p:nvSpPr>
          <p:cNvPr id="330" name="Google Shape;330;p32"/>
          <p:cNvSpPr/>
          <p:nvPr/>
        </p:nvSpPr>
        <p:spPr>
          <a:xfrm>
            <a:off x="3650822" y="2633495"/>
            <a:ext cx="12710" cy="35957"/>
          </a:xfrm>
          <a:custGeom>
            <a:avLst/>
            <a:gdLst/>
            <a:ahLst/>
            <a:cxnLst/>
            <a:rect l="l" t="t" r="r" b="b"/>
            <a:pathLst>
              <a:path w="667" h="1887" extrusionOk="0">
                <a:moveTo>
                  <a:pt x="506" y="0"/>
                </a:moveTo>
                <a:cubicBezTo>
                  <a:pt x="453" y="0"/>
                  <a:pt x="402" y="30"/>
                  <a:pt x="378" y="81"/>
                </a:cubicBezTo>
                <a:cubicBezTo>
                  <a:pt x="123" y="591"/>
                  <a:pt x="0" y="1135"/>
                  <a:pt x="0" y="1746"/>
                </a:cubicBezTo>
                <a:cubicBezTo>
                  <a:pt x="0" y="1824"/>
                  <a:pt x="63" y="1886"/>
                  <a:pt x="140" y="1886"/>
                </a:cubicBezTo>
                <a:cubicBezTo>
                  <a:pt x="218" y="1886"/>
                  <a:pt x="280" y="1824"/>
                  <a:pt x="280" y="1746"/>
                </a:cubicBezTo>
                <a:cubicBezTo>
                  <a:pt x="280" y="1181"/>
                  <a:pt x="394" y="677"/>
                  <a:pt x="630" y="206"/>
                </a:cubicBezTo>
                <a:cubicBezTo>
                  <a:pt x="667" y="136"/>
                  <a:pt x="639" y="50"/>
                  <a:pt x="569" y="15"/>
                </a:cubicBezTo>
                <a:cubicBezTo>
                  <a:pt x="549" y="5"/>
                  <a:pt x="527" y="0"/>
                  <a:pt x="5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AutoShape 4" descr="data:image/jpg;base64,%20/9j/4AAQSkZJRgABAQEAYABgAAD/2wBDAAUDBAQEAwUEBAQFBQUGBwwIBwcHBw8LCwkMEQ8SEhEPERETFhwXExQaFRERGCEYGh0dHx8fExciJCIeJBweHx7/2wBDAQUFBQcGBw4ICA4eFBEUHh4eHh4eHh4eHh4eHh4eHh4eHh4eHh4eHh4eHh4eHh4eHh4eHh4eHh4eHh4eHh4eHh7/wAARCAG8A1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rqNjpVhLf6jdRWttEpZ5ZG2qo+tWq+ff2orpbjxv4K0DXLmW08L3c7G9cEhJGBG1XPQDr1oAvan8ate8T6hJpnwp8JXWtBW2nUrn9zbA+xb734VLpVn+0O2uWV7ql54f+x+apuLWHghO4Bz1r17w5Y6Pp+lQW+hw2sdkqgR/Z8FSPqOtaNACLnaN3XHNLWRrniPS9G1HTrC/nMc2oyGO3G0kMwGcVr0AFFchp3j3T774mX/AIGjtbgXdnbrO0xA8sgjp65rI8BePr3XPil4s8H3trFEukMrQOpOXQnHP5igD0aivKvjn8UNT8GLBpfhTRP7e1+ZTN9l3bVjhX7zse1dD4e+IGm3nwttfHWp/wCh20lv5sidSG6bR6kngUAdpRXFfC34kaJ8Qba8fTILu0ns3CzW90myQA5w2PQ4NZfxQ+IF/wCEfiB4N0VLWKSx12aaGaRidyMoTbj/AL6NAHpNFc78RfFdn4N8LXOtXYMjIAsEK8tLIeFUD61xnwG+JuseOP7csvE2hDQ9U0p0eSDfuAhkDFGJ9cKaAPVaK830j4y+FdT+IB8IW6XgkLGOG9aPFvM4+8qt3I4r0igAorz7xt8SF0zVToPhnRbvxJrS482C1KhIP992IA+mc1U+G/xK1PXvGd94P8ReGbjRdWtYBcYaRHRkPTlSf1oA9MrCh8WaLN4yl8JQzvJqsNv9okjVCVRM45bpW7Xhvha6tbL9qbxbLeXUNvH/AGQnzSyBAPnXuaAPcqK4rWPin4F0zU7PTH8QWlzeXc6wRxWz+adx/wB3PFT6L4+0nVPH+p+DYYZ0vdPgE8kjgbGBI4HfvQB11cV8Qdb8ZaRrmhr4e8PpqemTz+XqL+aFeFTjDAd+9cX8QPjjNodzcT+H/COp6/o9g4W/v7YLsTnGFBILfgK6Txt8ToND+G+jeM7Wwllg1O7toFhlG10EpIyQe4xQB6IhLIGIwSOnpS1FZzfaLSKfGPMQNj6ivJPil8T9fg8XQ+B/hzpMWsa9sM15JK22C0jHTcfU9gPQ0AewUVyPwo8Rar4i8NvLrlmlrqdpcNbXSpnYXABypPUYYV11AFXUtRsNNgNxqF5Baxf35XCj8zXMf8LS+HIDFvGuhrtJB3XiDp1781Y+Ivgfw54201IPEVm9zFbh2jVZSnJHPTr0rwf9lj4Y+Adb8MapdahokN1d2mr3VuDISSqrKwUfligD0/U/j58NbN/Kt9Xm1ObHEen27Tsf++a6P4d+Mrvxes11/wAI7qGl2IAMMl4hjeT/AIAeRVyz8M+DvDlp50Wl6XYQx9ZXRVA/4Ea2r27hs9Mmvsb4YYjJhO6gZ4oAs0VyXwq8dab8QvC417Tbee2j8+WExTgb1KOV7cc4zS6h8RfCNj4yt/CNzqyLq052rEEYgE9AWAwD7ZoA6yimyyJFE8sjBERSzMegA6mvAdb+LvjnV9T1XUvAugWt14X0Tc11eXDlTc7PvLEB1P1xQB9AUVynifxxY+G/h1J401S2uBawwpLLEgG8biBjn61BrvxE0XSvBll4jaOeY6jGpsbOMZmndhkIB0z7nigDsqK8d8B/GqbVNe1PRPFXhPVPDt1ZWzXYMyh0aIdeVJGcV6roWqWetaVBqdhJ5ltOu5GxjIoAu0VyXxM8c2HgXT7C8vrWe5F7epaIsIGQWB557cVnfEn4paL4Dihm1bTtUlhmt/OWS3tzIo/2TjofrxQB31FcB4F+L3gfxbpdreWurJZSXCBvIvQYWUntlsA/gTXexSRzRrJFIsiMMhlOQfxoAdWFqPizRbHxXYeF553OqXyNJDEiFvlXqSe1bteIeKJobb9rDw7NcTxwxjSZ8tIwVR8h7mgD2+uM07WvGH/CyrvR77QUTw/5W62v0lBJOOhH1pPFPxS8CeHYwb7xHYvIWVViglErkk4HC5qG98fxw/E7RvCMdqXi1O0a4WfpjAyBigDuqKbLIkUTyyMERFLMxOAAOpNcr4O+IXhfxZLfLo2oLLHZy+S8rAojP6KTjd+FAHWUU2WQRwvJgsFUtgd65H4W+P8AS/iDpd5qGl29xAlpctbukwG7cPpQB2FFcj4g+I/g/QvFNl4Z1LVki1O8YJFEEZsE9AxAwM89fSuuHIyOlABRRRQAUUUUAFFFFABRRRQAUUUUAFFFFABRRRQAUUUUAFFFFABRRRQAUUUUAFFFFABRRRQAUUUUAFFFFABRRRQAUUUUAFFFFABRRRQAUUUUAFFFFABRRRQAUUUUAFFFFABRRRQAUUUUAFFFFABWR4s8M6J4q0p9M12wivLZugccqfUHsa16bLJHDG0krqiKMszHAAoA8Vu/g54m8OTG6+HPju9sEQ5Swv0+0RfQHK4H51Vs/ix408EapDpvxZ8ORW9nK4RNY0+QyQ89C6kDb+Zr3OCaKeJZYZEkjYZDKcg149+1hr2jxfC7UvDbeXd6vqsRt7K1QB5PMbgNjqOe9AC/tHSr/wAI74c8W2MolgsNUt5TIh4MbuoJ+mDXrsN1DLZLeK48hoxIG7bcZz+Vee6R4DmvPgLa+B9YcG7OliBpMk7JNvDfgcV534Vk+L2raBD8N9U0j+zIbMfZrrXBJnfAvAKD+8VA/OgC78AtZh8XfHHx/wCIrdVa1hZbS2kB++qnGf0q/wCEZE039qDxi0jBYG0Y3Uhx02yJn9Cah/ZQ0yzsZ/GTaemy1XWJoYR1wquQOe/SuV+MmtXWjfHi90vTIgdQ1/RlsYgQfmDTRbz/AN8bqAPRfhjYDXG8UeO9UVTJqIkt7fdyEt0BwR6Zz+lcF8I0k8VeHfCHhBm36faSyX1/GR96NWPlf+Pha9y/smDQfhvJpNsMR22nsg/BTXlP7GOn3LeCJ9Zvogsple1t2x1hDZH60AadoYdC/aoFnAoht9V0KWRkRMAyRyRBf0Zqh/afQx658Pr9CN8WtrGAR2fGf5UnxFYr+1R4F2nG7SbwNjuN8VS/td3sOk+DtD1qZcpY61BKWx060AaniWNvGnxo0/QmAfSfD0X2247hrknaqH/gJzXDa5qj6N8bPiJa6ZII5tQsNMtocdPNYTf0Br0r4DWc03h278VX0YW/165a5k9kHypj/gIFeW+H9PudV/bA8S2zRh9PitbW5mJHSRN4T9GagDd+M+gWvhH4b+FbqzhWG40u/iZnC/MWkIMhz9c16R8XvF6+EvhpqXiKH5pVt826n+JmHFcz+1jx8Hbth1F3AQfT5qwP2nbO/vf2fLOe0V5PsyW884UZJQKCaAMr4S6Z8Ux4Tjt9M0fT9IudRzcX2tXc5lmkd+SRFtHGMfxV6j4L8GaZ4Hiutb1XVZdQ1a5A+16jcDBY+ijsPbJq34H8e+FNa8Hafq1rrVikDWyFg8yqYyBggjtXNf23/wALH8d29lorGTw1pL77q6H3LmUfwD1Xpz9aAG6z8PfiHrOuXk1z8SmtNLkmZoba2sMOqE8Df5nYe1eVeEPhPo19+0L4i0LXdW1fVI4NOWUSyXG13JdeGwOR7V9W14fZeXp37XF0rSGNr/R8qD/GQR/hQB3nh34WeAtBuI7nT/DtotzE25JnBZ1Prk14N4zvNR0/9o3xDoeibm1PX7KO2iK8GKN2AkcH1VCzD6V9W14VoltZv+17qk9xEpuY9JzbsRyM4Bx+GaAPWfC3hnTNC8MQaFDbxvAiAS7lz5jdyfXmuA/ah06Cb4ZWNsgWGKHWbN1VRx8rnivW68w/afjjb4SXs0jui21xFPuTqNpoA6jxPr0Phj4a3WuysFWz0/zFz3bb8o/PFcV+zJ4bks/CVx4s1RTJrHiCY3U0rjkR/wACj25NZH7SV5M3wC09YtzWt3LYrcuO0e9CSfau2/4TPw54Z8FaZHb3kN1cNbpHaWkDBnkbbwAB29TQB21tHaQSSQ26xI7HzHVepzxk/lU9cf8ADfRdUgS58QeIZWbV9RwWjDHZBEPuxgfmc+9dhQBxfxU1zxlo1hbjwf4Xttdln3rN514YBDwMHhG3d/TpXzt+zpb/ABb1SPxdZ6HfaToCxa1ILtZYTOySsqsdvK5GGFfXjDKkeorwn9n+T+yvjB8TPDcjMr/2ml2FY9Q0EfNAG1ZfB/VNUnim8eeN77XkQhjawQ/ZoSfQjc2R+Veqz2sb6c9kigRmLywOwGMVOzKqlmYADqSa4jwd4yvNb8fa/oPkW8thp+0wXcDZDZ6o3+0KAPLfgDr8fhL4XeLp50yNN1i9SNF6ufOfAAqP4j+FW8N+BPDfiC+8uTxFJr9hPe3BHzO73CbgD2XnpWZ8OrKbUvjLrng4rJ9htdXbU7nK4Rhu3eWfr/Wu3/aulRNA8Nw7sFtessL64nSgC1+0/wCJtQ074e2+i6KzLq/iGeOyg2feUORvP/fO6u78BeEdM8L+CLLwzbwI9vFAElyP9acck/WvJvifOh/aO+HFvqDCOwjheZGkIEfm7CADn6133jbxu0sn/CNeC3i1HXrkbQyHdFaqesjkenp3oAz/ANpy2ivvgP4ntYJEULbD7vIG1gcfpXLfs7WJ8ZWuk+LdQQvp+lWEdppcT8rv/wCWjkeowAPqa6D4waL/AGH+zx4gsBNLcTLYs0srnLO3c10nwMt7K3+E/h6OwjVIjZoxCjHzEc0AbviXRbXUtK1GMW8X2m5tHg83aN2CDxmuH/Zlv2ufhqljMx+06fdzW8qnqMMcfpXqBr5/1iH4gfDT4latN4S8NjXNC8QYlWNZNptrgcZOf4SMmgBv7SviC3vviR4A8C2+yWabUhd3QzzGijC/nuP5V6j8Y4ov+FYa4DGjbbJwu5QccV4c3hm8tfj54Im1yYT6/ew3d5fEciNQYtkY9AuW/OvSf2lvFWp6B4IvLS08M3erQXls6yzQSBRBx1II5oAd8KfCPhbxP8H/AAzJquh2ksn9nRLvC4YELjOR3rK8W6drXwhWPxF4e1K41Hw8ZlW9068k3NGD/FG/p7Y/GsT4N+PvGa/C/QNN0D4b396I7NFW7kvESNsDrgjNbsngb4heP9Qjk+IOqWmn6HFIsiaXp6kNIR08xiTn8MUAauveE/HnizVRqum/EH+ytCvIo5oLaPT90qqyA43eYP5V5NqfwqsW/aN0TQtc8Qa1q0Vxp0skksk4VshTwOOB7V9VW0MVtbRW8CBIokCIo7KBgCvE/iX5en/tK+B7+SQxfaYJYQexOCMUAdnonwf+HekyLLB4ctppVIKyT5dgR35rmfGVpHD+0t4NmXAD6fMAuOBjNex14/8AFMRW/wAdfAF68joxL2646NuJ4P50AH7VXiXUNJ8BRaDo0hj1TxBdR6dA46qJGCuf++Saz/EHwJhn+FemeH/DurXGjarpyrNHPGfllmHJ3jvk+9RfH66tLP4u/Dq51hlj0yO9fMkn3FcxsFz+OK9U8QeNvC2h6RNqmoa1Zpbxpu+WUEt7ADqaAOM+AnjrV/EEGo+FfFdslv4k0QiO62HKTL0Dj61x37P2pR+FfD3xFllVFTTtUYxjoGds7R+LED8a3vgDp+o614q8R/EnULR7OPWCIbGFxhvJU5DH3NcDolrd6j8fPE3gWBX+wS6rHqGogqQrQorFce/meXQBueP/AAzHZfCqDxXfRJ/bt1q0F7JLJy6D5gsYPoMn869/0eRpdIs5G6vAjH6lRXk/7WUkVr8K7NC3lqdXtY19/vYH6V6toX/IDsP+vaP/ANBFAFyiiigAooooAKKKKACiiigAooooAKKKKACiiigAooooAKKKKACiiigAooooAKKKKACiiigAooooAKKKKACiiigAooooAKKKKACiiigAooooAKKKKACiiigAooooAKKKKACiiigAooooAKKKKACs3xTo8Ov+Hr7RriaWGK7haJpIzhlB7g1pUUAfPunfs8+JNLQ2+mfGTxHb2nRIWgV9i+gJau1+HfwZ8P8AhXUxrV/eXviDWhyL2/kLlf8AdU5C16bRQAVFef8AHpN/1zb+VS02RRJGyHowINAHjP7JJU+D9ePQ/wBu3WR3/wBYa67XPhppWr/FnSPiFd3EjXelW7wwW+wbMtxuJ9cZpvwo+HcfgO41poNSluYtSu3uBGwwI9xJwPzrvKAI7qCO6tpLeZd0cilWHqDVPw7oum+H9Ji0vSbZbe0izsQds1oUUAcxrPgnStU8daV4wuGk+36ZBJBCAfl2uVJz/wB8iq3xe8B2PxH8I/8ACN6jdSW1ubmK4ZkUMTsOdvPrXYUUAVdIsYdM0u1062XENtEsSD2UYFUtN8N6Pp2v3+u2lmqahqCotzNnJYJnaPbqa16KAMDx94V0/wAZeHJND1QuLaR1c7Dg5U5Faa6bZnSE0qaFJ7UQiEpIMhlAxzVyigDySX9nX4XPfSXS6TeRCR97wxXrrET/ALoOK9M0DRdL0HTItN0exhs7SIYSOJcAVfooAK5bU/Aui6h4/wBO8bTrKNU0+JooSrkKVIIII79a6migArmh4M0kfEE+NgHGpG1+zHn5Sv0rpaKACsbxt4es/Ffha/8AD98zLBexGNmXque4rZooAwJfCek3XgxfCepQ/bdPECwMsnVgOh9jxWD4H+EPgfwdqX9o6Rp0zXQBWOS6naYxj0Xd0rvaKACiiigArzT4g/CDS/E/iQeJtP1fUdB1koI5bmyfHmgdNy5wa9LooA8j/wCFN6jdMsesfEPXry06NDH+5LD/AHlOa9D8I+F9F8K6YNP0WzW3i6sxO55D6sx5JrZooApWmk6Zaajc6hbWMEV3c486ZUAZ8DAyfwrk/ix8PYfHiaQsuoyWf9m38V2NiBt+xw2056ZxXc0UAcn4++Hvhnxxp1tZeILSSUWzBoZYZTHIhAxww5FT+BfA3hvwVaPb6BYmHzP9ZLI5eR/qx5NdLRQBneJtHtPEGgX2i3yk215A8MmOuGGM0zwpolr4c8P2mi2JY29rGEQt1xWpRQAUUUUAeHa8V/4a/wDDwb/oBXWM+u6OvQ/jH/yTHXv+vN/5Vm+KvhtDrXxQ0TxwmpTW0+mxPE0SDiRWK8fpXX+J9It9e0G80e6Z1huojGxQ4IB9KAOU/Z8/5I14Y/68Y/5V3lZHgzQLXwv4X0/QLN5JILKFYkaQ5YgDvWvQAVy3jHwLovinW9F1jUll+06NOJ7Vo3K4bOefUV1NFABXMeMPBlh4k1rQtVuZpYrjRrxLqHZ0Yqc7T7GunooA57x74M8O+ONFbSPEdgt3bEhhztZCO6sOQa4jw9+z98O9Jvku2tL7UDEwaKO8u3ljXHT5Twa9YooAZBFHBCsMMaxxoMKqjAAqpbaRpltqk+qQWMEd9cLtlnVAHdc5wT6VeooA4n4yeAYviN4as9Em1CSxS31GG9MiIGJ8vd8uD67q7GygFtZw2ysWEUaoCe+Bi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iluIIhmSVF+ppNpbjSb2JaKyrjxDpUPDXSk+1UpfF2mr9ze/0rCWLoR3kjphgsRPaDOiork38aW38Nu+Peoj41TtbGsXmOGX2jdZVin9g7GiuNHjVc/8AHvT18ax4+a3OaP7Sw38wPKcX/KdfRXLR+M7NuWhcDvVmLxZpjAbiy/WrWOw7+2jOWXYmO8GdBRWXB4g0qb7t0n+FXYby1mGY542/4FW8atOXwyTOedCpD4otE9FIrK3Qg/jS1oZBRRRQAUUUUAFV7m8trZ0SaZUZzhQT1qxXn/j24L6oFVvuD9a5MZifq9PnsduAwv1qryN2PQAcjI6UVxPhTxJs2Wd6xIPCse1dqrBlDKcg9DV4bEwxEOaJGLwlTDT5Zi0UUV0HKFFFFABRRRQAUUUUAFFFFABRRRQAUUUUAFFFFABRRRQAUUUUAFFFFABRRRQAUUUUAFFFFABRRRQAUUUUAFFFFABRRRQAUUUUAFFFFABRRRQAUUUUAFFFFABRRRQAUUUUAFFFFABRRRQAUUUUAFFFFABRRRQAUUUUAFFFFABRRRQAUUUUAFFFFABRRRQAUUUUAFFFFABRRRQAUUUUAFFFFABRUVzcQ20RkmkVFHcmuP1zxcTuhsBgf3zXNiMVSoK82dWGwdXEu0Edbe3trZxl7iZEHoTzXN6j4ygTK2kZc+pri7q6uLly80jMT6moa8Ovm9SelNWR9HhsjpQ1qu7/AANq+8Salck/vii+i8VlTXE8pJklZifU1FRXmTrVKnxSuevTw9KkrQikBJ9aKKKyNQooooGFFFFABRRRQAoYjoSKcssikFXII96ZRTuxNJl+DV7+H7tw/tzWja+K9ShxuYSD/arn6K2hia0PhkznqYShU+KKO2tPGsZ4ubcr7rzWxZ+I9MuQMThCez8V5jQCQciu2nm1ePxann1ckw0/h0PYop4ZRmORWHsakryG3vrq3bdFMyn61s2PizULfCy4mXvnrXoUs5py+NWPMrZDVj/Ddz0RjhSfQV5V4hm8/VZn/wBo11cfi+0mtZFkR4pNpx6ZxXDSu0kjO3UnNc2a4qFWEVB3OvJsHUoznKorDQcHI611fhXxI0DLa3rExnhWPauUory6GInQnzQZ7GJw1PEQ5Jo9kjdZEDowZT0Ip1efeFvEUlpIttcsWhJwCf4a76GWOaMSRsGUjgg19ZhcXDERvHc+KxmCqYWfLLbox9FFFdRxhRRRQAUUUUAFFFFABRRRQAUUUUAFFFFABRRRQAUUUUAFFFFABRRRQAUUUUAFFFFABRRRQAUUUUAFFFFABRRRQAUUUUAFFFFABRRRQAUUUUAFFFFABQeBzRTZUWSNo2+6wwaAOP8AFXxN8G+HPNjvdWSWeIFmhgUyNj8OP1rIs/i7p93YR6hB4U8UvZSAFLj7Gmwj1+/n9Kl8deE9B0L4a64mk6VDGxhaVjt3MTnJ5PNc74Y+Ikuo+CNK0vwP4fudV1FrZFZpo/Kt4QR94sRhseg60AdL438WWurfCLVdd8NXxYmHbG6/KyMSBjnoea6XwC9xJ4L0iS6Z2na1QyFzkk4715h468LzeE/2f9Us7m5We9llgluJI12qWM6cAdhXpvhy8t9P8DWV7eSrFBDZq8jscAACgDdZlVdzMFHqTisvxVZ6jqGhT2+kamunXbbTHcFN4XBBPGR1FebONS+IkF3r2oaleaF4Vtlf7MkR2S3GBzKxPRfQUz4f+IpdW+AmrXsd/PdSWqXMcc8n3iFztNAHrGlrcR6bAl5cLPOqASSqMBz61ZrxG61jWv8AhmvRNZtr2VL0eXJLIvLMu9gR/Kuj8a+INcuNAsNL8N3SW+pS6at7czuu7yY9mQfckg0Ael1y3/CWM3xOk8Gx2JYR6bHfPcbuAHd1Ax/wCud0nx9qkPgXQL8aHd61fXlt+9+znC71wDk9s15vH4i+JGo/tCzSWXhS30W7m0GBDFd3azAxCWUrJ8uMcluOvFAH0nTJZY4l3SyJGPVmwK4Xwpa+ONKmv9c8ceINNuLZYiyW1nA0aRADuWJya84Hii38dWsmsTrq+pi6Lf2XpVmpSPZ/CZJOitQB75dX1napG9xcxRLIdqMzYDH61OzKqlmIAHUmvLdJ8BavdfBv/hG/EF882rBXmhffloW3FkXI644Gfaud8PeKNc+Illpfg3zprW/s38vxJOnysjRnDqv+9g4PvQB7opDDKkEeormPBnimTxDrGt2n2EwQ6dOsUcpbPm9cnHbpWZ4h8W6noF8uh6H4Pv8AV5I4x5bLKI0b23sMV5T8KNX+Keqa54qj0rR9N0h/ta71vJRP5JOf7uM0AfSNFc18P9M8Uabp048Wa1bareyylw1vEY0Rf7oBJNdLQAUUUUAFFFFABRRRQAUUUUAFFFFABRRRQAUUUUAFZ2tatb6bAWkYGTHyoOppuv6tDploZGIMh4Va811K9mvrlppmJJ7eleZj8wWHXLH4vyPXy3LHiXzz0j+ZZ1jWLrUpSZHITso6Vm0UV8xOpKpLmk7s+vp04U48sVZBRVi2srq4YCGF3z6Ctqx8JahPhptsS+5zV0sPVq/BG5nVxVGj8ckjnaUAnoCa7yz8G2keDPMznvjita20HTIPu26k+pr0KeT15fFZHmVM9w8fhTZ5gkEz/djc/hVmPStQkPy2sh/CvU4rW3jACQov4VKFUdFA/CuqOSr7UjjnxBL7MDzBPD2qMP8Aj1f296lXwvqpI/cgfU16XRWyyaj3Zg8+r9EjzX/hFtV/55D86a3hjVV/5Y5/GvTKKf8AY9Duyf7dxHZHlz+H9UU82r49RVZ9L1BDhrSUfUV61SFVPVQfwqJZLT6SZrHP6q3ijx+S3mjbDxOPwqMqw6qRXsD21u67WhQj6VTn0PTZvvWyj6VzzyWX2ZHTDiCP2oHlVFehXfg/T5stG7xt+lZF54NuowTbzJL7dK5KmV4iHS/od1LOMLU+1b1OUorRu9F1C2J8y3fA7gZrPdWU4ZSD71wzpyg7SVj0IVYTV4u4lFFFQaBRRRQAUUUUAFdB4Y8QSafIIZiXhY/lXP0VrRrToyUoMxr0IV4OE1oexW00dxCssTBlYcEVJXmnhvXZtNmCSMXhY8jPSvRbO6hu4FmhYMpFfV4PGwxMfPsfFY7ATwktdV0ZNRRRXacAUUUUAFFFFABRRRQAUUUUAFFFFABRRRQAUUUUAR3M8VtbyXE7iOKNSzsegArxjXPiZ46KXPirRPDdrJ4QsZCskk85W4uEU4LxoFIIOMjnkYrrPjje3K+GbfRrFit1qtwsC/7mRv8A0Ndda6Lp1voEOhi2RrCGBYFiYcFFGAD+AoAp+LbPWNT0aIaLqy6VcB0kMrx7wVBBKnkdRxW1b7xbx+Ywd9o3MOhPrXEfHu7uNO+EHiO8s5GimgsJXjZTgqQhxVe6sdQ1z4OaVdW+uXumXcekR3JmtyMu3kA4bI6ZoA9CrG8ctcJ4L1uS0kaK4jsJ3icdQ4jYg/nivK/hKPid/wAKx0HXrXWbHWhdWMdw9rcxlZXLKDgSZwPyrtNO8WQeJtC1vR7yzl0zWbexlF1ZynJQFSNyt0YZPUUAW/g7qN9qvw40a81KXzbtoAJX9WrqknheVokmjaRfvKGBI+orx7wv4h/4RP4LWkdrmbUrm4Nnp8XeSZug9uAT+FQR6DP4I+IvhC+TULm5utZaeLVfNcnzSIyy4HQYb+VAHtlMjmhkcpHLG7DqFYEivMvi144jstfsfB1pfyWVxdRNcXc8SF3jgXAIQD+Ill/DNYngHQdQuviDaa5oq6pYaDawSLczXz4e/dsbTsPK7cHnvuoA9rpokjMhjEilx1UHkfhXh/ijxprGkfHrU9JguJJ45PD0ZsbP+EzNOV3/AICuhs/AV/ouoweMJPEGp3OoxxM19bK2Y7gnB2qOwHagDsfiD4k/4RXw3Jq32Y3LLIsaxg4yWNbOnTPc6fb3EkflvLErsmc7SRkivAfjh468Xan4FnWw8A3cNqLiM/a7i7RNhycfIRk11GmWfxi17S9OLatouh2bQRO+2FpJmG0ZAYHAoA9dPAqOOeGQMY5o329drA4ryf4k+NIJPFY8Gx6nc2cVtAs2oy2kZeZg33UQDvxzTfhVoeor4yutetIb/TPDrW4ijgvJMvcvk/vSvVeuMH0oA9Xsry1vY2ktLiOZFYoxQ5wwOCPrUwdSxUMCw6jPIrxLVtc/4VP471W3kjll0nW1e6sIlycXRBLIPdnzj610mhtq/gzwo+u6xb3ut6zfuJLiKDnZuPCqOwGaAOh8VeKpNH8T6FosNibhtTn8t33YESd2966mvm/4geL/AB9qHxL8I/Y/BP8AZha52wSXV6jCXOeqjBX8a9O8MaX8T7jxJb6l4k13SYtNiDbrC0t2DMSOMsTjigD0KiiigAooooAKKKKACiiigDC+IH/Il6vnp9lk/wDQTWb8GYYIvhjoHkRRoGsoydgAzxXT6lZwahp9xY3KloZ42jcD0Iwaq+F9FsvDmgWeh6d5v2SziEUXmNubaOmTQByf7QJVfhTqjupZEkt3cAZ+UToT+gNcb8Tdesry38E+EW1GPT9M1ZBdXUsjbVe3iAzHk9yWX8q9pv7O1v7OSzvIEnt5RteNxkMPesPxF4F8J+IbazttY0S2uorL/j3VgR5Y9BjtQBx1ze/8Jzf2vhnwymzwxZFTf3oG1Zdv3Yo/XJHJ6YNZ/wAJ47Nvhn4u0u3jULbyXUZjAwBlWwK9Z0nTbDSbJLLTbWK1t0GFjjGAKisdF0uxju47OyigW8JM4QY3kjBJ/OgDyWwge4/ZSENurNPBp7lVQZO9ZCcVofDK3uLj4W3viXUkeO5v9NUKkgw0KRwhCv0LKW/GvS9J0fT9L0z+zbO3VbXJPlnkc9amu7G1udMl054wttLG0TInHykYOKAOD/ZzcSfCjTHDbgWfB9s1T1D7Pa/tIW08ikS3WiRwo2eDtkkOP/Hq7zwl4f03wvoNvomkxtHZ24xGrNk/nUt3oumXWsW2rz2qPe2ylYZT1UHqKAMD4yw3dx8M9cisUd5zbNtVOprl/hT48+H1n8N9Llh1OxtGitVWaDbtlVgOQUxnNerMqspVlBU8EHvXLL8OfA66p/ai+GdPW837/NCHO71xnFAGLpHiC5t9D1jx3raS2dqylrK3mOCsYHy5Hqx5/GvOfDc178PdQtviRqYL6X4ocTazsXJsjIcqeOqrkZPsa908V+HdM8TeHrjQtUjc2U6hXWNtpwOmKWLw9pC+Hl0CSzjn04ReUYZRuDLjHNAEnhzWLPX9GttX08s1tcpvjLLgkfSvPvhG9vB8SPHmmorJLHcwyMG7hg3Ir02ztrezto7a1hSGGMbURBgKPSqlroumWusXWr29okd7dKFnlHVwOmaANCiiigAooooAKKKKACiiigAooooAKKKKACiiigAqvqF3HZWr3Epwqj86sVwfjjU5Lm7FjBlkQ/MB3NcuMxKw9Ny69DswOFeJqqHTqYetahNqF68sjfLn5R6CqaIzttRSx9AK3tG8L3l7iSb9zH7jk12el6HYWCDZEHf+81eBRy+viZc89L9z6avmeHwkfZw1a7HEaX4Z1C8IZk8qP1aup03wpp9thpszP79K6EAAYAwKK9mhltCl0u/M8DE5tiK2l7LyIobeGEYiiVB7CpaKK70ktjzW29WFFFFMQUUUUAFFFFABRRRQAUUUUAFFFFABRRRQAjKrDDKCPeqF7o2nXYIlt1z6jitCiplCM1aSuXCpODvF2OQ1DwbCcvaSsPRTXN6hol/Z58yFiPUDNep01wu0lgCPcV51bKqNTWOh6mHznEU9Je8jxxgVOGBB9DSVf8QOj6pMyKANx6VQr5iceWTR9hTlzwUu4UUUVBYUUUUAFa/h7WrjTbgDcWhJ+ZayKK0p1JU5KUXqZVaUKsXCauj17T72C+t1mgcMD1HpVivLNC1e40y4DI2YyfmU16RpeoW+oW6ywuDxyvcGvqsFjo4iNnpI+MzDLp4WV1rEt0UUV3nmhRRRQAUUUUAFFFFABRRRQAUUUUAFFFFAHk/x/kfTtX8GeIZt407TdQdrxlBO1WCgE+3Br0R/EWgpYi+bWbD7OV3CTz1wR+dW9TsLPU7KSy1C2jubeQYeOQZBFcZB8I/A8M6uNMdolOVt2lJiH4UAc/8AErXJvGHw68XDSbVn0aLR7oC4kUr9ofymxsB5xn1xWhJrz6P8BNOvrfSrzVgNDjjeK027x+4AJ+YgcV6DLpljJpUmlm2jWzkiMTRKMAqRgj8qz7/TbbTfBl9p1jFthjspUjTrgbDgUAeNfAHxn4q/4VDoGnaf4F1WR4bKNIru4eJbeQbRgjDbsfhXb+GvCviIahrPi7xTLZ/2xeaa9mltZkmKOPhgMsAScqKtfs8NL/wpfwvFPA8EkOnxRsjjByFFd7KvmRsh6MCKAPBfgfC3ifxKs0yl9P8ADpkRFYfK1wxGGHuuD+ddR8aLlrXx14BkVQxOoSpg+6YrtvBHhTS/COmzWOlowSa4e4kZzkszHml8S+FdK8Qajpd/qCzGbS5jNbbHwNxGOeOaAPKzquh6F+0XqreKmhtVu7AfYJ7lf3Zww3KGPAP+FddrXiqHxLqln4b8Iz/alLiS+u4f9VBEP4d3ct2xnpXVeJfCvh3xLHHHr2kWuoLH9zzVyV/GpvD2gaN4ftPsmi6dBYw5yViXGaAPK9Q03T5f2stNa4Ul7bwqGg92+0MOfwr2es2TQtLk8RJ4ga1U6klv9nWbuI927b+ZrSoA4T47wxy/Da/MyFo4mWRgPY103g64juvCOj3URzHLYwup9igNXdTsbXUrCaxvYVmt5lKyI3RhRptlbadp9vYWcQitreNY4kHRVAwB+VAHiXgfWNA0H4x+M7bxTNb2V7Pc+daS3YwHiJ42sePwrtZvEC+MPE9rpXh2ZptLtG8y/u48iNj2jU9z3yOOa6LxL4N8L+JZUl13Q7S/kQYV5V5A+orQ0XSNM0WyWy0qyhs7deiRrgUAeP8AxP0y4+JHjO40nSLtIZfDMYnhc4Ie6xuT3wrYz9K6/wCFXxGsfF0I0yW2ntdctI8X9q6EeSw469Dn2roNC8I6Lo2u6hrVlFILzUHLzsz5GT6DtWlaaTplnqFxqFrYwQ3Vz/rpUXDP9TQB5x8Y3gtPH3gC8mVhv1hIFfspYHrXqgrO1vRNL1oWw1K0S4+yzCeHd/A46MK0QMAAdKACiiigAooooAKKKKACio5Z4YSPNmjjz03MBmmfbLP/AJ+oP+/gp2YWJ6Kg+2Wf/P1B/wB/BR9ss/8An6g/7+CizHYnoqD7ZZ/8/UH/AH8FH2yz/wCfqD/v4KLMLE9FQfbLP/n6g/7+Cj7ZZ/8AP1B/38FFmFieioPtln/z9Qf9/BR9ss/+fqD/AL+CizCxPRUH2yz/AOfqD/v4KPtln/z9Qf8AfwUWYWJ6Kg+2Wf8Az9Qf9/BR9ss/+fqD/v4KLMLE9FQfbLP/AJ+oP+/go+2Wf/P1B/38FFmFieioPtln/wA/UH/fwUfbLP8A5+oP+/goswsT0VB9ss/+fqD/AL+CnJdW0jBUuIWY9AHBJosxWJaKKKQBRRRQAUUUUAFFFFABRRRQAUUUUAFZ0OjWEd2915IaRjnLc4rRoqZQjK3Mti4VJwvyu1wAAGAMCiiiqICiiigAooooAKKKKACiiigAooooAKKKKACiiigAooooAKKKKACiiigAqtqcvk6fPL/dQn9Ks1h+NpzDokir1fC/hWVefJTlLsjfDU/aVYx7s84nfzJnf1JNMpdjf3T+VSpbTufliY/hXxNm2foF4xW5DRV6LSNQk+7ayH8KuReGdUk/5Y7R71pHD1ZbRZlLFUY/FJGLRXTQ+Dr5hl3Rfxq7D4K5Bkuj9AK6I5diZfZOaea4WP2zjKK9Ah8HWC/fkdj+VXofDelRgfuC2PVq3jk9d72RzTz3DrZNnmQVieFJrU0K6v7C6EkEblSeVwcGvRItJ0+P7tpF/wB81YS3gT7sKL9FrqpZPOElLnszjrZ5CpFx5Lp9xbaRpYEkZdpZQSPSpKKK91bHzj3CiiimIKKKKACiiigAooooAKKKKACiiigAopsjpGpaR1RR1LHAqL7ZZ/8AP1B/38FOzAnoIDAggEHqDUH2yz/5+oP+/go+2Wf/AD9Qf9/BRZjsSwxxwxiOGNI0XgKowB+FOqD7ZZ/8/UH/AH8FH2yz/wCfqD/v4KLMLE9FQfbLP/n6g/7+Cj7ZZ/8AP1B/38FFmFieioPtln/z9Qf9/BR9ss/+fqD/AL+CizCxPRUH2yz/AOfqD/v4KPtln/z9Qf8AfwUWYWJ6Kg+2Wf8Az9Qf9/BR9ss/+fqD/v4KLMLE9FQfbLP/AJ+oP+/go+2Wf/P1B/38FFmFieioPtln/wA/UH/fwUfbLP8A5+oP+/goswsT0VB9ss/+fqD/AL+Cj7ZZ/wDP1B/38FFmFieigEEZByPWikIKKKKACiiigDwP9pSz/tTx94R0qS6uYIbrKSGCUocFj6Vkf8Kk0b/oNa7/AOBh/wAK6H49/wDJV/A//XT/ANmNdJX0NKtOnh6ai7afqz0YTlGnGzPOv+FSaN/0Gtd/8DD/AIUf8Kk0b/oNa7/4GH/CvRaKr61W/mH7Wfc86/4VJo3/AEGtd/8AAw/4Uf8ACpNG/wCg1rv/AIGH/CvRaKPrVb+YPaz7nnX/AAqTRv8AoNa7/wCBh/wo/wCFSaN/0Gtd/wDAw/4V6LRR9arfzB7Wfc86/wCFSaN/0Gtd/wDAw/4Uf8Kk0b/oNa7/AOBh/wAK9Foo+tVv5g9rPuedf8Kk0b/oNa7/AOBh/wAKP+FSaN/0Gtd/8DD/AIV6LRR9arfzB7Wfc86/4VJo3/Qa13/wMP8AhR/wqTRv+g1rv/gYf8K9Foo+tVv5g9rPuedf8Kk0b/oNa7/4GH/Cj/hUmjf9BrXf/Aw/4V6LRR9arfzB7Wfc86/4VJo3/Qa13/wMP+FH/CpNG/6DWu/+Bh/wr0Wij61W/mD2s+551/wqTRv+g1rv/gYf8KzvD3h2Hwt8dPCVlZahqE8U7SO4uJy3IjavVq4PUv8Ak4PwV9Jf/QDVwr1JqSk9LP8AIanJppvoz6Kooor5k8wKKKKACiiigAooooAKKKKACiiigAooooAKKKKACiiigAooooAKKKKACiiigAooooAKKKKACiiigAooooAKKKKACisHxX4v8P8Ahi2M2salDbjspbk15Prv7SPh22laPTdPnusfxt901cacpbIaTZ7tUN3aw3cXlzxh19DXzcn7Tl15g3eH7fZnnDNnH511Ph/9ozwveyrFqNrNZkn75+6KcsPK2qKXNF3R7DFpWnxY2WkQx7VZS3gQYWJB/wABrN8OeI9F8Q2i3WkX8N1GR/A3Na1YqnGOysEqk5fE2IFUdAB+FLRRVEBRRRQAUUUUAFFFFABRRRQAUUUUAFFFFABRRRQAUUUUAFFFFABRRRQB5x+0jJJH8I9WeOR42G3DKxBHPqK8m0L4XaVfaJY3s2s62JLi3jlcLdnALKCcce9er/tK/wDJINW/4B/OsXwh/wAippH/AF5Q/wDoAr3MFUlTwt4u2r/JHfQk40tO5x//AAqTRv8AoNa7/wCBh/wo/wCFSaN/0Gtd/wDAw/4V6LRW/wBarfzF+1n3POv+FSaN/wBBrXf/AAMP+FH/AAqTRv8AoNa7/wCBh/wr0Wij61W/mD2s+551/wAKk0b/AKDWu/8AgYf8KP8AhUmjf9BrXf8AwMP+Fei0UfWq38we1n3POv8AhUmjf9BrXf8AwMP+FH/CpNG/6DWu/wDgYf8ACvRaKPrVb+YPaz7nnX/CpNG/6DWu/wDgYf8ACj/hUmjf9BrXf/Aw/wCFei0UfWq38we1n3POv+FSaN/0Gtd/8DD/AIUf8Kk0b/oNa7/4GH/CvRaKPrVb+YPaz7nnX/CpNG/6DWu/+Bh/wo/4VJo3/Qa13/wMP+Fei0UfWq38we1n3POv+FSaN/0Gtd/8DD/hR/wqTRv+g1rv/gYf8K9Foo+tVv5g9rPuedf8Kk0b/oNa7/4GH/CuY+J3gOx8M+EptWsdW1iSZJEUCW6JXDMAf517ZXA/Hz/knF1/12i/9DFa4fEVZVYpvqXTqSckmz3nwoSfDWmkkk/Zo8k/7orTrM8J/wDIs6b/ANesf/oIrTr5mfxM8uW7CiiipEFFFFAHhvx7/wCSr+B/+un/ALMa6Sub+Pf/ACVfwP8A9dP/AGY10le7H+BT9P1Z3r+HEKKKKkQUUUUAFFFFABRRRQAUUUUAFFFFABRRRQAUUUUAFcHqX/Jwfgr6S/8AoBrvK4PUv+Tg/BX0l/8AQDW1H7X+F/kXHr6M+iqKKK+ePOCiiigAooooAKKKKACiiigAooooAKKKKACiiigAooooAKKKKACiiigAooooAKKKKACiiigAooooAKKKKACvFPjr8ZofDAk0Tw9LHNqhGJJByIf/AK9dP8evHK+C/BzyQOBf3eY7cdx6t+GRXxLd3E13dS3VxI0k0rF3ZjkknrXTQpc3vMuMSzresanrV897ql7Nd3Dnl5XLGqNFFdpYUUUUAbHhXxNrXhnUkvtHvpraVTkhWIDD0NfXHwS+LVl43txYX2y21aNeUzgSe4r4vq/4f1a90PWLbVNPmaK4t3DowPpWdSkprzE1c/RSivA7r9o7Rrfw7bPDaPc6m8Y8xOio2O9XvgL8TtX8a6/qTaxcQW9tHHmKIEADn3ridGSTbM+Vnt1FVv7Qsf8An8t/+/go/tCx/wCfy3/7+CshFmiq39oWP/P5b/8AfwUf2hY/8/lv/wB/BQBZoqt/aFj/AM/lv/38FH9oWP8Az+W//fwUAWaKrf2hY/8AP5b/APfwVJDcW85IhnjkI67GBxQBLRRRQAUUUUAFFFFABRRRQAUUUUAFFFFAHm37Sv8AySDVv+AfzrF8If8AIqaR/wBeUP8A6AK2v2lf+SQat/wD+dYvhD/kVNI/68of/QBXs4X/AHVf4n+SO2l/C+Zq0VU1i6ey0q6u41DPDE0gB6EgZrP8C6xNr/hu11S4jSOSbOVToMHFacj5eboVZ2ubdFc34X8QXOra9rOnzQxpHYSbEZerDPesn4jeOLjw9MtvplqlzMmGuC/3Y1JA/mRVxozlPkW5Sg27HdUVzHiHxSdI8L2mptAJbm7KRxRg8b26fhWdpFj4u0/Xm1KZbW7gviBKkZP7leuRmhUna7dg5dLncUVxF1rt/D8TV0x7zy9P+zGRkbAUHI5z+NdjbXVtdAm2uIpgOpjcNj8qmdNxtfqJxaJqK4O71bVNX8eXXh+21R9Kt7OASM8YG6TP1qz8NNb1HUptXsb64+2LY3GyK6PWQHPBxxxirdGSjzf1qNwaVzs6K5rVPENxaeONP0JYojb3MJkeQ/eXBqva+KLzVfFEmnaLbxzWNsCtzcPnG/0Wl7KVr/MXIzraK5Lwx4smutQ1HS9ahS0vbNmbC8K0fZhTfDXijUNah1K/js4xYwsy2rZwZSO+TxjNDozVx8jOvory+38ca02vSwtbAyfZ1xa+avlq+3k7vTPavTomZokZgAxUEgetFSlKna4Sg47jq4H4+f8AJOLr/rtF/wChiu+rgfj5/wAk4uv+u0X/AKGKrDfxo+qHS+NHvPhP/kWdN/69Y/8A0EVp1meE/wDkWdN/69Y//QRWnXz8/iZ50t2FFFFSIKKKKAPDfj3/AMlX8D/9dP8A2Y10lc38e/8Akq/gf/rp/wCzGukr3Y/wKfp+rO9fw4hRQKXa390/lUiEopdrf3T+VG1v7p/KgBKKXa390/lRtb+6fyoASil2t/dP5UbW/un8qAEopdrf3T+VG1v7p/KgBKKXa390/lRtb+6fyoASil2t/dP5UbW/un8qAEopdrf3T+VIQR1GKACuD1L/AJOD8FfSX/0A13lcHqX/ACcH4K+kv/oBraj9r/C/yLj19GfRVFFFfPHnBRRRQAUUUUAFFFFABRRRQAUUUUAFFFFABRRRQAUUUUAFFFFABRRRQAUUUUAFFFFABRRRQAUUUUAFFY+ra7BaubeD99P3A6L9TWOt5f38mPMd+eVT7tAHzR+1P4ibWPiI9hG5NvYRiMLngPzuP8q5z4UfDbWPH1862f7myhYCa4boD6D1NZ3xWaRviVrqTE5W8K89hgV9SfBKzbRfh3pctnD+5mjMjyJzuO49cfl+Fd05+zpqxo3ZGPH+zh4TGmrC91ctdhcGbccE+uOleJfGH4U6p4BmW48w3emyNhJgOnsfSvtGxvo7lQMgP6etc58YdMtdV+HmrW91s2rAzgt2IGRWFOvJS1ZKk7nwVRSDoKWu80CiiigCS1EbXMSzNtiLgOfQZ5r6H8L+Gvg61lE9n4gmFw0YMwhumBB75wa+dK7z4RfEI+Aru6nGnpeeem3DAcfnUVItrQGez/8ACM/DD/oYdR/8C3/xo/4Rn4Yf9DDqP/gW/wDjWB/w0g//AELcP5LR/wANIP8A9C3D+S1hyVCdTf8A+EZ+GH/Qw6j/AOBb/wCNH/CM/DD/AKGHUf8AwLf/ABrA/wCGkH/6FuH8lo/4aQf/AKFuH8lo5Kgam/8A8Iz8MP8AoYdR/wDAt/8AGj/hGfhh/wBDDqP/AIFv/jWB/wANIP8A9C3D+S0f8NIP/wBC3D+S0clQNTf/AOEZ+GH/AEMOo/8AgW/+NWbKTwt4Pf8Atbwxrl1c3Cf6y2lnZxKvcYJ61y//AA0g/wD0LcP5LR/w0g//AELcP5LS5KnUVmfRnhnWrLX9Hg1OxcNHKucd1PcGtOvmT4d/GGa++IUcdhoUqQagwW4hhXPzf38CvpuuepBwepLVgoooqBBRRRQAUUUUAFFFFABRRRQB5t+0r/ySDVv+AfzrF8If8ippH/XlD/6AK2v2lf8AkkGrf8A/nWL4Q/5FTSP+vKH/ANAFezhf91X+J/kjtpfwvmP8Uf8AIt6j/wBe0n/oJriPhhp/iGbwbZSWWvJawHdtjNurbefUiu/1a1a90u6s1YIZomjDHtkYqh4K0aTw/wCHrbS5JlmaHOXUYByc10wqKNJrrc1UrRscN4Nv20LUfGF9qE4uXtmLswXbvI9APWsDV9U0WbwFqd1LrFtPrOoPGzxB8soEinb+n6V6f4c8OPpet6vfzTRzJqEm8Jj7vPepPGnh5Ne8O3GlweTbySlCJCnTDA9vpXQq8PaX9PwLU1zfcZMen6P408EW1nDeI7RIhSaI5MUg6GsybV/FPgy4gh1ox6npcsiwxTrw8fPVsV0mpaVqltotomkX62s9mAXG0lJgByCAOc1habpGueL4rK+8STRwW0MnmLaxoVLMDxuBA4qYSjZ8z938RJrrsZesWVrrHxato7jc0D2hcpnAcZHB9RWhp9rb6H8VxYabGLa0uLIySQxjCblPXA+tbh8Lyf8ACbR+IFuI1hSAxCHBz1H+FTT+HZJPHEXiH7QgjS3aExY5Oe9DrRta+lvxDnW3keea/Yap4y1PUNe0lTbx6cTb7YztkuMcsCRzjFaWl+K7OKHRNH8MRxWlxJN5d5bFBvTHUt9fWuitvC+s6PqF3L4f1O3itbtjJJDcKWAf1GAazovh5dQ6iNdh1hhrRfLuQfKK/wB3Fae1ptWb0W3/AASuaLVmZfxTtdSuvHmm2+mSFLs2bYI6kZOQK6f4UXWmzeGhb2MPkT2zmO7jP3hKD82fxq1c+Hbq58Xabr811Fm0gMciAH5ye4qG48KzweKf7b0a8S085cXMRBxIfXispVIypqF+hLknFROM+MqtdeIol0YStfxWxN40ZP8AqsdDj8a7zwYmk3/gmyhsYw1jJBt2n16N+uai8IeF30l7+71K5S9vr6QtLIBxt7DmneEfDU3h7UL8QXYfTp3MkUHOYyev60qlSLhyJ7fj/XQJSXLy9ipF8PdCjvHP2eE2ZhEa2/lj5SBjdn175rro1CRqi/dUAD6U6iuedSU/iZm5N7hXA/Hz/knF1/12i/8AQxXfVwPx8/5Jxdf9dov/AEMVphv40fVFUvjR7z4T/wCRZ03/AK9Y/wD0EVp1meE/+RZ03/r1j/8AQRWnXz8/iZ50t2FFFFSIKKKKAPDfj3/yVfwP/wBdP/ZjXSVzfx7/AOSr+B/+un/sxrpK92P8Cn6fqzvX8OJn+ItNbV9FudOW6ltDMu0TR/eTnqK4f/hV9x/0OGq/n/8AXr0iirhWnTVosqM5R2PN/wDhV9x/0OGq/n/9ej/hV9x/0OGq/n/9evSKKv61V7/kP2su55v/AMKvuP8AocNV/P8A+vR/wq+4/wChw1X8/wD69ekUUfWqvf8AIPaz7nm//Cr7j/ocNV/P/wCvR/wq+4/6HDVfz/8Ar16RRR9aq9/yD2su55v/AMKvuP8AocNV/P8A+vR/wq+4/wChw1X8/wD69ekUUfWqvf8AIPay7nm//Cr7j/ocNV/P/wCvR/wq+4/6HDVfz/8Ar16RRR9aq9/yD2su55v/AMKvuP8AocNV/P8A+vR/wq+4/wChw1X8/wD69ekUUfWqvf8AIPay7nm//Cr7j/ocNV/P/wCvXX+EtDfQdO+xvqM98c58ybrWzRUzrzmrSYnOTVmFcHqX/Jwfgr6S/wDoBrvK4PUv+Tg/BX0l/wDQDRR+1/hf5BHr6M+iqKKK+ePOCiiigAooooAKKKKACiiigAooooAKhuLq3tx++mRPqaz/ABBqYsbdtpw+K8+vdQkmlMkkpJPbNAHo51rTR/y9x0n9tab/AM/cf615h9qHqaPtQ9TQB6f/AG1pv/P3H+tH9tab/wA/cf615h9qHqaPtQ9TQB6f/bWm/wDP3H+tH9tab/z9x/rXmH2oepo+1D1NAHp/9tab/wA/cf60f21pv/P3H+teYfah6mj7UPU0Aen/ANtab/z9x/rR/bWm/wDP3H+teYfah6mj7UPU0Aen/wBtab/z9x/rR/bWm/8AP3H+teYfah6mj7UPU0AeoprGnO21bqMmraSo4BVgR7GvKYH80HZJ83oTya0tL1e5s3CliydwTQB6QK53xPrLQONPsz++YZkftGtPOvwppUl1u+YLhV/2j0rndOtpb272vkvId8zfyFAFrRdLe9fdyIs5Zj1c+tdfZ2kNrGEjQDHenWdultAsaDGBU1AHwx8fdNm034q6yJUK/aZvPXPcN0P6V6x+zN8UdOt9Ij8I69cpbGIkWkjn5WBOdufXJNWP2vPB8l1a2viuzhLtEPJucDnb/Cf518yKxU5UkH1FehFKrTVzXdH6AXwjt7lbi1kRon5BRgQDXlP7SvxItrDw63hmyYtf3afvsf8ALNa8j+B/ijXD4207TJtRuJbNmCeSz5UVuftSaei6lp2qKuDKhjY+pBrCNLlqJMlKzPFB0ooortLCiiigArt/g14b0LxT4qOl69qAsYGhLRuf4nyMD+dUr/4e+LrPRbfWH0a5ktJ03ho0LbR7+lb3wX+HJ8d3V9b/AG9rCe1UMpKnnnkVEpLlbuDPRtX+B3hyTV7fR9Cvpbu5Yh55MApDH7kHqe1cx8dPg5J4QtotY0QPcadtCzjGTG3r9K+nPAnhWx8KaLHYWpMkmB5sz8s5+tbN/Z21/ZyWl3Ck0Ei7XRhkEVxqvJPfQz5mfEPwp+GOueOr3dDE9vpy/wCsuXGFz6D1qj8S/h/rfgfV3tb63d7Vm/cXCjKuP8a+59H0yw0ixSy061jtrdPuogwKZrmjaZrdqLbVLOK6iDBgrrnBq/rL5vIfOfIHwz+C3iDxdpc+pTg2FvszbmQYMrf4Vwvifwtrfh3XH0fUrGaO5DYQbc7x2I9a/QW3hit4UhhjWONAFVVGABVDUtB0jUr63vr6wgnuLf8A1UjrkrQsS76hznyfonwE8T6j4NbWmKwXjLvitH4Zl9/evN7Dwzrl54iGgRafP/aHmeWYivKnPev0KAAGAMCs6PQ9Jj1htXjsIFvmG1pgvzEUliXrcOc4f4LfC7T/AANpiT3CpPq0qgyy4+57CvSaKK55ScndkNhRRRSAKKKKACiiigAooooAKKKKAPNv2lf+SQat/wAA/nWL4Q/5FTSP+vKH/wBAFbX7Sv8AySDVv+AfzrF8If8AIqaR/wBeUP8A6AK9nC/7qv8AE/yR20v4XzNWiq+otdLZStZRrJcbT5as2AW7c1x+val4s8OafHrF/c2d7axspubeOLayqeuG74raFNz2Zajc7iiqdjqdjeCMQ3EfmSRiRYycPtIznFWLiQxW8sqrvKIzBfXAzios9hElFYXgzxFF4i06W5EBt5IZCkkZOduKo+HPGtprHirUNCSAxta/ck3ZEnr9Kv2U9dNh8r18jq6K5/VPEi2fizT9AjtTM90jO7hv9WB6iqt34quZtal0rQdKbUpbf/j4dpBGkZ7DJ4JoVKT6Bys6qiqekTahPa79Ssks5s/6tZQ4x65FW25UhWGccGoasxC0Vxeh63rX/Cc3Wg6lcW9xEkIlRo49pGSeP0rU8KeIxrt9qtsLUwf2fP5OS2d/HWtJUpRKcWjoKKx/EGqX1jLDb6dpct/PLnHOxFHux4FZ+i+KZ5/ET6Dq2mmwvAoZAJBIrj2IpKnJq6Fyu1zqKKxPGOvr4f01blbc3M0kgjihDYLk1J4R1yHxDokOpRRmIuPnjJyUPpS5JcvNbQOV2ua9cD8fP+ScXX/XaL/0MV31cD8fP+ScXX/XaL/0MVphv40fVFUvjR7z4T/5FnTf+vWP/wBBFadZnhP/AJFnTf8Ar1j/APQRWnXz8/iZ50t2FFFFSIKKKKAPDfj3/wAlX8D/APXT/wBmNdJXN/Hv/kq/gf8A66f+zGukr3Y/wKfp+rO9fw4hRSMyqNzMFHqTgUzz4P8An4h/7+CkIkoqPz4P+fiH/v4KPPg/5+If+/gosMkoqPz4P+fiH/v4KPPg/wCfiH/v4KLASUVH58H/AD8Q/wDfwUefB/z8Q/8AfwUWAkoqPz4P+fiH/v4KPPg/5+If+/gosBJRUfnwf8/EP/fwUefB/wA/EP8A38FFgJKKj8+D/n4h/wC/go8+D/n4h/7+CiwElFR+fB/z8Q/9/BT1ZWGUZWHqpzQIWuD1L/k4PwV9Jf8A0A13lcHqX/Jwfgr6S/8AoBrWj9r/AAv8i49fRn0VRRRXzx5wUUUUAFFFFABRRRQAUUUUAFIxwKWmTf6s/SgDz74g3kiQsV+8CcVzNnDLMUiiUvIw6VuePRmI/U1W8I/8heL/AHT/ACoAZ/Yup/8APqf++hR/Yup/8+p/76Fd9g+lN3pu2713emRmgDg/7F1P/n1P/fQo/sXU/wDn1P8A30K72igDgv7F1P8A59T/AN9Cj+xdT/59T/30K72igDgv7F1P/n1P/fQo/sXU/wDn1P8A30K72igDgv7F1P8A59T/AN9Cj+xdT/59T/30K7x3RQGZ1UHuTxS0AcF/Yup/8+p/76FH9i6n/wA+p/76Fd7RQB5xdW1zZSqJozG/Uc1ckbfHHLjBYc1e8cf8fMP+6aoD/jzgNACByCpOWCHcF9TXU+ArpZoZZJk2S78YNcc0mybB6VoafdyWkyujYH86APUVORS1kaLqSXUA+bmtcdKAKmr6fa6rps+n3sSywToVdSO1fFvxp+GWpeB9ZkmiiabSZmLQzKMhAf4T6Yr7dqlrOlafrFjJY6lax3EDjBVxmtaVVwY07HxN8BbV7j4jWTL0h/eMfYV3H7TkwfS9IQsN3mO2PavSIfhtoPgfWrrUdHkctcrsSF+fLz715X8e9J8Qavq9t9g0m6uLKGMKsqLlSe9bKanVTRV7s8WorRXQtaabyV0u7MmcbfLPWuh0H4YeN9ZmEdtoU8YJxvm+VR+NdTkluyzja9i/Z++Fd34m1iLWNYtni0m3YOA4x5xHQAeleh/DP9nqy094tQ8VXC3U6kMLaP7gPue/5V7xZWtvZWyW1rCkMSDCoowAK5quIVrRIcuwJa262y2whTyVXaEI4xVDTPD2j6bqM2oWNjFb3Ew2yMgxkVq0VyXICiiikAUUUUAFFFFABRRRQAUUUUAFFFFABRRRQAUUUUAFFFFABRRRQB5t+0r/AMkg1b/gH86xfCH/ACKmkf8AXlD/AOgCtr9pX/kkGrf8A/nWL4Q/5FTSP+vKH/0AV7OF/wB1X+J/kjtpfwvmatecau+reMtev/DPm29rp1rIpmYZMki9cdMV6PXPaFYavb+ItQuryKyW1l/1LRA+Yf8AeropSUby69DSDtdlDxP4GsdShint7yawuraMKk6HAwBxu9qyPB3iDxJb+Jl8O6gI9Xt1BzfQcqAB3J4rr9Y0RtVu1a5v5ltFH+oi+XJ927j2xWhY2NpYwiG0t0iQdlFV7b3OWWv6D59LPU890i6Xwz4n8TWMhXy3gN3H2HuP1FYOk2c2h33h3xHvA/tCZkn9t3AzXU/EvwdqmvanaXekvDH8piui7kFkJBx09q1vGPhl9U8IJpdgES5g2NAWOArKfWuhVYWWvxb/AJGiktPPcxtAzqfjfX9cRcw21sYIm64JGeP++azfhofEjaVqF3pcOn4a6kLyXLNukIxwMA9Pf1rrvh54em0Hw39jvyj3crFrhkbIbNZVlovijw7c6hb6FBZ3ljdN5kZnnMbQsevAU57elS6kXzRVulvkLmWqK1z4g1bxH4J1AWdu0Wp2c3l3MMZ5YDrsP0qz8P5vDcl3C2m3V1b3whxcWk4YMSe53f0q3ofh3VtD0KdrGaCXVLibz5g4wjk/w57D3xVfT/D+tX3jGLX9Xt7PTxBHsWO3lMnme7HA9KTcLSSdkJtWaRWsP+Sw3v8A15p/NqX4Uf8AIc8Vf9f/APQU3TmV/jDelWVv9EToc92p2haT4u8P6trE9lpunXkN/c+cpkuyhUdOmw05/C436Ib2t5I7PVxqhtv+JSbQT5/5eM7cfgDXDae89p8S0PiWMNf3KhbOSA/uAv44Oc57V0NxN4y2wXMNjpxfkTWrXJ2+xD7f0xVCDQ9d1TxLBrmuR2tqbMf6NbwyGQE+pbA/lWdO0U7tbfMmOidyh4g1C21L4m2OnTXVvDb6cvnOZHChm645pnw3u4NP8Xaz4fiuYpbfeZrcxuGByegxWl4Y8H7bzUdQ8RWtrc3V3OzqASwRc8DPHak1bwlNbeKNM1rw7BbW/kttuIySoKEYJ75NaOdOzp36fK5V4/CdrXA/Hz/knF1/12i/9DFd9XA/Hz/knF1/12i/9DFYYb+NH1RFL40e8+E/+RZ03/r1j/8AQRWnWZ4T/wCRZ03/AK9Y/wD0EVp18/P4medLdhRRRUiCiiigDw349/8AJV/A/wD10/8AZjXSVzfx7/5Kv4H/AOun/sxrpK92P8Cn6fqzvX8OJQ8QaXDrWj3GmXEs0MU67WeJsOOexrjP+FTaL/0Gda/7/ivQqKuFacFaLKjOUdmee/8ACptF/wCgzrX/AH/FH/CptF/6DOtf9/xXoVFX9aq/zD9rPuee/wDCptF/6DOtf9/xR/wqbRf+gzrX/f8AFehUUfWqv8we1n3PPf8AhU2i/wDQZ1r/AL/ij/hU2i/9BnWv+/4r0Kij61V/mD2s+557/wAKm0X/AKDOtf8Af8Uf8Km0X/oM61/3/FehUUfWqv8AMHtZ9zz3/hU2i/8AQZ1r/v8Aij/hU2i/9BnWv+/4r0Kij61V/mD2s+557/wqbRf+gzrX/f8AFH/CptF/6DOtf9/xXoVFH1qr/MHtZ9zz3/hU2i/9BnWv+/4rrPC+hW/h7TRY2txczoDndO25vzrWoqJ1qk1aTE5ye7CuD1L/AJOD8FfSX/0A13lcHqX/ACcH4K+kv/oBp0ftf4X+QR6+jPoqiiivnjzgooooAKKKKACiiigAooooAKZN/qz9KfTJv9WfpQB5t47/ANW341V8Jf8AIXj/AN0/yqz48/1TfjVXwj/yF4v90/yoAxPF9xu+K0Gmv431DTrN9Nlnlt4Hj+WRXjCgAqTyGb8q3NMuNG0nS73Xrc6lqT2i/vJrkFWYd8DoR+FQePdLtbTxdpPiP+xEvEG6G5aOMFlBGQx9QMY/GrOs32oeIdNutO0bS3WwltJEd5hsBY42hcfjnPtQBpJ4wsX1Gws1hlK3kYbzf4YyV3bT745qtpPibVNV1i4mstODaJAXjM7HDvIvXHtXJ63pOvab4b8K2MFmZr2WeVL1kP3R9nYKc/kK2/Ay63P4btNLm0q40uKztmSczY3zSYPK4J49z7UAPt/H13qenxahomgTXlupcXX75VMRV2Uj3Py5/Gt7V/E1rY+FDr0cTTqUBSIHDMx/h+tUPhPov9j+ArSwmtjDMzztMr8klpnIJ/AiuR8TaFrlldaXpd1eQtpMurlrcLne5dt21h0AGcDHpQB0yePJY/Et3o9/4evLZbeCOfz0kEoZH6EKBntWhrXi7RIdFlnS8djJAxTy4yzA4PUDpXMK3in/AIXBrcVna6YF/s23VHeVsiPLYOMdfauj0vwrHpekakZJBe392ru8pjCjcR0UDoP/ANdAHIaL44t5/hdaXMmm32q/ZtNE08zIYg7KmSRnrnFdlq3i+w0gafDLBPLJcwiUpENxiTbksfasfTLDULf4GxaV9hJv4dIEHkt/E4jxj86gnlv9J8XR6pJ4cvtUjl0tLdTbbSqHjKsGIoA6OPxhpc2p6fbQEyW19btNHcg/KuP4SOxqx4X8RW+vLcNDbyw+S5UCT+Nf73tXBHwZrQh00wQxxG4vGa5XcR9nhdskAeorqfCKXkfi/WkktzFaooWI4wGORyKAHeN/+PqH/dNUP+XGD6mr/jf/AI+of901Q/5cLf6mgChc/wCtNT2Mqk+TJ0P3T6Gqmp3EdsrzSthRVJ7q4hjiuLi1eOCX7j9aAOr0+6lsboc4HcV32lXqXMAZTnivOrdhd6cJgQZI+p/vL2rT8M6ibe6ELN8p5FAHoNQXtwltA0jsBgVDLfwQQeY7jp0rjte1ObUpDFCWEOcEjq3sKAKF/dTaxq+YcsN2yIep7mvQdNsIbTT4rXy1YIvO4Z571j+EtE+yKLy5jCykYjT+4v8AjXSUAVxY2IbcLO3DevlLn+VToioMIqqPQDFLRQAUUUUAFFFFABRRRQAUUUUAFFFFABRRRQAUUUUAFFFFABRRRQAUUUUAFFFFABRRRQB5t+0r/wAkg1b/AIB/OsXwh/yKmkf9eUP/AKAK2v2lf+SQat/wD+dYvhD/AJFTSP8Aryh/9AFezhf91X+J/kjtpfwvmatFVdXumstLurxUDtDE0gUng4GcVn+CdZk8QeHbbVJYEgebOUU5AwcVpyvl5uhVna5tUVy2leLPtF9r0d5bpDb6SSS6sSWUdSazofFfia80mXW7DQ7N9NT5lDzMJWQdSBjHT3rT2EyuRndUVm6FrFnq2mW99DIqicfKrMAc9xV+SSOPHmSImTgbmAyayaadmTYfRXHnxNrOpavd2Xh3TbSeOz+WaS6lKfN2AwD71LofiyW+0jVJrizWG+03PnRBsqT2wetaOjNK5XIzq6RgGUqehGDXBWfivxZc+HB4gj0fSzZcsVE7+ZtBweMY7V1fh/WrXV9IttRjYRrOOFdgDnuKJ0pQ3BxaE0zw/o+m3kl5Y2SxTyffk3Ek/mfetSmvJGhUPIilvu7jjP0pHkjRgryIpPQFgCahty3JbbH0Vy3xB8Wf8IzZKba1F5eOCywk4G0dSaT/AISqb/hXw8Tm0j8zyt/k7jt6+tWqM3FStuVyO1zqqK5LRdU8ZalZWl8NM0dLe4RZB/pD7gpGf7vWusXO0buuOcVM4OLsxNWFrgfj5/yTi6/67Rf+hiu+rgfj5/yTi6/67Rf+hitMN/Gj6oql8aPefCf/ACLOm/8AXrH/AOgitOszwn/yLOm/9esf/oIrTr5+fxM86W7CiiipEFFFFAHhvx7/AOSr+B/+un/sxrpK5v49/wDJV/A//XT/ANmNdJXux/gU/T9Wd6/hxCiiipEFFFFABRRRQAUUUUAFFFFABRRRQAUUUUAFFFFABXB6l/ycH4K+kv8A6Aa7yuD1L/k4PwV9Jf8A0A1tR+1/hf5Fx6+jPoqiiivnjzgooooAKKKKACiiigAooooAKZN/qz9KfTJv9WfpQB5p49/1LfjVbwj/AMheL/dP8qs+Pf8AUt+NVfCpYamhQAsEOAe5xQB3ZAIwQCPQihQFGFUKPQDFcJda/wCNB4lg0aC00NZZoXnCS+Zu8tSATw3qwrWsfEd5Dq9vpOuaeLWe4DGGWMny324yBnnuKAOlIB6gHHSlqkdU08Xq2X2uL7QxwE3ck+lMvdY02yvoLG5ukS4n/wBWnc0AX6zdf0W11kWf2lpUNpOJ4mjbBDCprvVNOtED3F5DGpbZksPvelWPPh8nzhIpj/vA8UAVIdJtItfn1tfM+1zwJA+W+XamccevNX6rR6jp8k3kx3tu8uM7BIM/lU8ziOF5D0VSx/CgB1KOOnFYOm67/aWgPfQmG2kfcIBMeCe2a0rK7V7CK4nmgywGWQ4Qn2zQBcpAB6D8qbJLHGVEkioXbauTjcfQULJG0jRrIpdeqg8igDlfG/8Ax9Q/7pqiP+Qdb/U1e8b/APH1D/umqI/5B1v9TQByvjmOWSyBjyVVwXA9K3/Ary3mki1vAlzb4+Xd1WobtVZ2VgCD1BqCyh+yki2Z0Dfwg8UAdXb2NrCHjtZQq4wynnApEtLWB1kaQFh90lsVQBNvZiHcTLIdztnt2Fc9e3T3WuQ2sbsVj+9z3oA9AgsrjUcbTuT06Af41v6VolvZkSyYkl7EjhfoKj8MRslkmfStqgAooooAKKKKACiiigAooooAKKKKACiiigAooooAKKKKACiiigAooooAKKKKACiiigAooooAKKKKAPNv2lf+SQat/wAA/nWL4Q/5FTSP+vKH/wBAFbX7Sv8AySDVv+AfzrF8If8AIqaR/wBeUP8A6AK9nC/7qv8AE/yR20v4XzH+KP8AkW9R/wCvaT/0E1wvwxtPFcng6yfTtY0+3tju2Ry2Zdhz3O8Z/KvQdYtnvdKurSNgrzQtGpPQEjFZ3gXR59A8NWul3MiSyQ5yydDk5rqhUUaTXW5qpWicX4J0661C/wDGWl31zG89xuikljj2rk8ZAz/Wr9gnivRPCU+kSaRbTxQwSKLn7Rt+Taedu30962vDvh++0nWdc1DzoJDfOXhXB+U5/iqtrOl+L9btzp95dadZ2chxM1qG8xl9PmJHNayqKUt1bT8inJN+RwlrbXNr4A0bXo2cS2F8WbbnBjJ5rqvEMzeIPGegabby5ggX7XMynjpwD+NdWdCs/wDhGn0JFxbtD5fv9axvh54VvPD7XE2pXMVzcSARo6j7qA5AodeMk5dVe3zG5p3ZyV4dam8YahdeAUAQIUvRMf3bSdio7HrWh4PubI+EtftGhli1dEZr7zW3M7HoQeOOOlbGneHvEGgahevoNxYy2l2/mFLsHKt7FSKfpHhG4gttXub24jl1PU02syjCIOwH5mqlVg42v29fmDkrHM+G9N8U33wzSOz1ayjs3STEP2Y+Zjccjfu/pUc80V98N7K7063e2uNHuAsihs9OGP410WjaL4y0vw6mh28uj+SoZRMVffhiT/ex39K1tC8K2+m+FZtFaVpmnDNNI3Vmb/69Eq0U279Qc1+JyPjS+k1W6srmzlZo7G2huiVbAyxIYH/vmr+p3i6z4402XJW3sLMXMvPBLDcP0NWfCHgy80vS9RttQuoriS5Qxxso4VOdufzq14A8KXWhi7k1W4ivJ5tqKwHAjVQoXH0FKU6cU7Pbb5g3FbdDkP7S0/VtP17xBqF/Es8sMkNlbseUjA4/E1t+ErW38R/CmDRbe+jSZoNrnG7YcnqK6nXvD2n32jXlpb6fYxTTRMiSeQo2k9+lZuk+HNR0jwdb6dps9rb6lEozMsQ2yHPfvSdWMo6aO6E5prQyL+48U+B9FtJri8sdR021VY3jS3Mb7Bx97cece1d7ZXCXdpFcx52SKGH41yOt6D4k8SJHZa1cWFvp4YNKtoG3P7fMTXYwRpDCkMYAVFCgD0FY1Wml38iZNW8x9cD8fP8AknF1/wBdov8A0MV31cD8fP8AknF1/wBdov8A0MUYb+NH1QUvjR7z4T/5FnTf+vWP/wBBFadZnhP/AJFnTf8Ar1j/APQRWnXz8/iZ50t2FFFFSIKKKKAPDfj3/wAlX8D/APXT/wBmNdJXN/Hv/kq/gf8A66f+zGukr3Y/wKfp+rO9fw4md4k0+41TRLmwtb6WxmmXatxH95DnqK4T/hXPiP8A6H/VfzNemUVdOtOmrRKjNx2PM/8AhXPiP/of9V/M0f8ACufEf/Q/6r+Zr0yitPrVT+kivayPM/8AhXPiP/of9V/M0f8ACufEf/Q/6r+Zr0yij61U/pIPayPM/wDhXPiP/of9V/M0f8K58R/9D/qv5mvTKKPrVT+kg9rI8z/4Vz4j/wCh/wBV/M0f8K58R/8AQ/6r+Zr0yij61U/pIPayPM/+Fc+I/wDof9V/M0f8K58R/wDQ/wCq/ma9Moo+tVP6SD2sjzP/AIVz4j/6H/VfzNH/AArnxH/0P+q/ma9Moo+tVP6SD2sjzP8A4Vz4j/6H/VfzNdn4R0i80XShZ3uqT6lKCT5033q2aKidec1aX5Eym5LUK4PUv+Tg/BX0l/8AQDXeVwepf8nB+CvpL/6AaKP2v8L/ACCPX0Z9FUUUV88ecFFFFABRRRQAUUUUAFFFFABTJv8AVn6U+mTf6s/SgDzTx7/qW/Gq3hH/AJC8X+6f5Va8e/6pvxqr4R/5C8X+6f5UAM8Q39npvxf0+8vp0hhTQ7nLMf8AprDxUWvzXmoWVz4xCmCDS7SVrCNx99mwC7Dv0GK6jWPCuiaxrdnrGpWSXFzZoywFicLkjPHfp3rWnt4J7V7WWJGgddjRkcFfTFAHmHhvSLGxsdI1/Vr5NU1Bz9ot1jUK291y2cfewCRz2qz4UbT7qS/8Qaqkd1qd1evFbIfmKJGPlwO33jmur0HwX4Y0K5e50rSYraVwQW3s3B9AxOPwqXR/Cnh7SNQuNQ07TIoLm4YtK4ZjuJ6nBOB+FAHE/DrQYtY1PxDd65aw3EMd+Y7eCQblHyKS+D0OTj8BVLxHrzeFvCeu+H1jlkvYpWe2XHWORtwx7KDj8K9R03TLPTnuntIRGbmXzpcd2wBn8gKyPiRptxqXg7UbfT7VJr6SMLHwAx56ZoA8/az8J2HjiG2u5YbWZNNiDyxHZJvIJ+8O/Nb2j6frGsW1/bNqWowaXC+LWRyVmkTGTlup5zzW3Docz+NItUmsoTALGKJmZATvA5rqsDbtwAPTHFAHl3wz8HabcaNPNc3eo3Ukd1KkYuLppFTDHBAPeqWixQeIV0TQZLx4rGC3kuJCkuzzMkqOfUEg/hXqWlaZZ6XHPHZQiJZpnmcDu7HJP5msa88CeFb2zt7S80mOaO2z5XzspXPXlSKAPPNUvru1s9O/tC+lvbDQ9bhdL0nLSoOxP8RHQ+tdT4NzZ+O7qO6mke9vrJZpFLZCnIPA7Cuuj0PSY9Mj01bCH7JFjZERkDH160iaHYJ4hbXFjP2wwiDdnjaKAMXxv/x9Q/7pqgP+QdB/vGr/AI3/AOPqH/dNUB/yD4PqaAKFz/rTViyQRnznGW/hFNMe6bcelN1C8hsbZppmAA6D1NAEOuaitlas7HMr8IPem+AdJluLr7VMCWc7iTWNplrc69qouJVbZn5F7AV7D4X0lbO2T5cHFAG1p8PlQKvtVmkUYFLQAUUUUAFFFFABRRRQAUUUUAFFFFABRRRQAUUUUAFFFFABRRRQAUUUUAFFFFABRRRQAUUUUAFFFFAHm37Sv/JINW/4B/OsXwh/yKmkf9eUP/oAra/aV/5JBq3/AAD+dYvhD/kVNI/68of/AEAV7OF/3Vf4n+SO2l/C+Zq0UU2R0jQvIwVRySTgCqGOorM1fXdM0vTP7RuLlTAfuFDneewHrWK/izVI7H+0JPC90tmMFpPNBIXP3sY/GtI05S2RSi2dbRWdYa1p17o51a3uAbMKWaQ8YA61g6D480/WfEn9j2drNtKF0nbhWA9BQqU3fTYFFnX0UVgePdaudA8OvqNrHG8olRMOMjBzUxi5NRQkruxv0Vk6lrK6d4aXWLiIuBEjsinGSwHSqtz4nhgutHtzayM+qIXXDf6sDHX86apyeyHys6Cig9aKgkKKKKACiiigArgfj5/yTi6/67Rf+hiu+rgfj5/yTi6/67Rf+hit8N/Gj6o0pfGj3nwn/wAizpv/AF6x/wDoIrTrM8J/8izpv/XrH/6CK06+fn8TPOluwoooqRBRRRQB4b8e/wDkq/gf/rp/7Ma6Sub+Pf8AyVfwP/10/wDZjXSV7sf4FP0/Vnev4cQoooqRBRRRQAUUUUAFFFFABRRRQAUUUUAFFFFABRRRQAVwepf8nB+CvpL/AOgGu8rg9S/5OD8FfSX/ANANbUftf4X+Rcevoz6Kooor5484KKKKACiiigAooooAKKKKACmTf6s/Sn01xlaAPN/HcUht2ZRk88Vj6Jeizuo7nbuAGCK7HxLbh90b8d1J9a4+W0CMVA2mgDo/+Eqt/wDng9H/AAlVv/zweuZ+zt60fZ29aAOm/wCEqt/+eD0f8JVb/wDPB65n7O3rR9nb1oA6b/hKrf8A54PR/wAJVb/88Hrmfs7etH2dvWgDpv8AhKrf/ng9H/CVW/8AzweuZ+zt60fZ29aAOm/4Sq3/AOeD0f8ACVW//PB65n7O3rR9nb1oA6b/AISq3/54PR/wlVv/AM8Hrmfs7etH2dvWgC3r+pLqU6OkZQKMc96DlbWFD1HNQQQojbpPmI6CotW1KGyiM1w43H7q9zQAuo3sFjbmaZgPQdya5u3gvPEGoLJKrCIH5E7ClsrO81/URNMrbM/KvYCvVfCnh2O0iUsmDQAeEfD8dpCpKDOPSuviQIoA6URRrGoAFPoAKKKKACiiigAooooAKKKKACiiigAooooAKKKKACiiigAooooAKKKKACiiigAooooAKKKKACiiigAooooA82/aV/5JBq3/AAD+dYvhD/kVNI/68of/AEAVtftK/wDJINW/4B/OsXwh/wAippH/AF5Q/wDoAr2cL/uq/wAT/JHbS/hfMk8SajJpWi3WoRWr3LwxlhGo64Hf2rzywjvvHzt/aHiaGC1Uhvsdm4UgEcqxHNeqVyfinwHoutSm8jj+xX+dwuYflYt2zjrXVQqRjvo+5rCSRg+MdNtdP8QeD9HtUK2STjEbHIO08Zz1r0hlRo2RwPLKlWHt3rkNb8J399odgp1Iy6vp7LJFcv8AxMOefrTrm78bzaXJaR6LBFctGUFwZ1IBx1xmqn78Y2e39XG/eS1M34TpFLDrtiyLJZrdsqRMMrgnpikkiig+M9pDDGkca6eQqIMADnoKl+Hd1HpmmXOkGzaPXELSSQSttM59QT1FQTWPi2TxzF4k/sCMKluYfK+0rk++c1q/4k7voV9pnW6t4l0PSrj7PqGoRwS4ztb0rA+Jtxa6n4Ca4tZhJC88ZVx3612NsZJIEe4gWOUj5k4OD9ayPG1pf3mgtBplna3Vx5ikRTgbMdzzXNTcVOJnFpNHJ/E+2tpPB+liSaZJH8mMKszKCDjqAcGs1PDumj4habpqXd28UNoZCTeOdrZHAO7j6Cuk8beEv7ej0Vzp9tJPAyrck4G2PH3R7ZqvpvgOxtvHU2oDSbSPTUhT7OABw/c4rphViqdubuaxklHc71QFQKM4AAGTS1z8cnika9co0FsNLCf6OwxuLe9VY5vHH9h3LPbWf9pCQ+QoK7SnbNcns/NGPL5nVUVW0s3jadbtqCot2UHnBOgbvirNQ1YQUUUUhBXA/Hz/AJJxdf8AXaL/ANDFd9XA/Hz/AJJxdf8AXaL/ANDFb4b+NH1RpS+NHvPhP/kWdN/69Y//AEEVp1meE/8AkWdN/wCvWP8A9BFadfPz+JnnS3YUUUVIgooooA8N+Pf/ACVfwP8A9dP/AGY10lc38e/+Sr+B/wDrp/7Ma6Svdj/Ap+n6s71/DiZ/iKHUrjRrmHR7pbW+ZcQyt0U561xP9hfFL/oa7T/vn/61ejUVcKrgrJL7ioyaPOf7C+KX/Q12n/fP/wBaj+wvil/0Ndp/3z/9avRqKv6xLsvuQ/aPsvuPOf7C+KX/AENdp/3z/wDWo/sL4pf9DXaf98//AFq9Goo+sS7L7kHtH2X3HnP9hfFL/oa7T/vn/wCtR/YXxS/6Gu0/75/+tXo1FH1iXZfcg9o+y+485/sL4pf9DXaf98//AFqP7C+KX/Q12n/fP/1q9Goo+sS7L7kHtH2X3GX4Xt9XtdGih1y8S8vgW3yoOCMnH6YrUoorBu7uQ2FFFFIQUUUUAFcHqX/Jwfgr6S/+gGu8rg9S/wCTg/BX0l/9ANbUftf4X+Rcevoz6Kooor5484KKKKACiiigAooooAKKKKACg0UUAZms2C3cLKRzXnutaXqdq5MDFl7AivVSAarT2kUv3lBoA8Ull15WwIl/Ko/tGvf88V/KvY30a2Y/cX8qadEtf+ea0AePfaNe/wCeK/lR9o17/niv5V7B/Ylr/wA81o/sS1/55rQB4/8AaNe/54r+VH2jXv8Aniv5V7B/Ylr/AM81o/sS1/55rQB4/wDaNe/54r+VH2jXv+eK/lXsH9iWv/PNaP7Etf8AnmtAHj/2jXv+eK/lR9o17/niv5V7B/Ylr/zzWj+xLX/nmtAHj/2jXv8Aniv5UfaNe/54r+Vewf2Ja/8APNaP7Etf+ea0AePmbX2BURhc98Uun+Gb6/uxLdl5G9+1ewDRbUfwL+VWrfT4IfuqKAMDwz4djs41JQAgV1MaBFAFKqhRxTqACiiigAooooAKKKKACiiigAooooAKKKKACiiigAooooAKKKKACiiigAooooAKKKKACiiigAooooAKKKKACiiigDzb9pX/AJJBq3/AP51i+EP+RU0j/ryh/wDQBW1+0r/ySDVv+AfzrF8If8ippH/XlD/6AK9nC/7qv8T/ACR20v4XzNWiiiqGFFFFAEZghM4nMMZlAwHKjcB9akoooAKKKKACiiigAooooAKKKKACiiigArgfj5/yTi6/67Rf+hiu+rgfj5/yTi6/67Rf+hit8N/Gj6o0pfGj3nwn/wAizpv/AF6x/wDoIrTrM8J/8izpv/XrH/6CK06+fn8TPOluwoooqRBRRRQB4b8e/wDkq/gf/rp/7Ma6Sub+Pf8AyVfwP/10/wDZjXSV7sf4FP0/Vnev4cQoooqRBRRRQAUUUUAFFFFABRRRQAUUUUAFFFFABSMQqlm4A6k9KyfGWq/2L4avdRDBWijOwnsx4H615JY2niTxHZx3up67NEknzbIuMitoUk480nZFqOl2z1vVPEuhaaha81S1THUCQMfyHNcLo2v6f4n+PfhS40ZpLiG180SuI2AXKHk5HSuLvtCtp9Vi0HQ7aXUtXuG2s5ORGO5NfSfwe+G2n+B9KDsqTanMoM02OnsKqtOjh6Tlq200vn1HOUKcb9WegUUUV84eaFFFFABRRRQAUUUUAFFFFABRRRQAUUUUAFFFFABRRTWdF6sB+NJtILjqKge8t0HMq1BJqluvTLfSspYilHeSM5VoR3ZeorJfWF52Rn8ahfVpj90Ba5pZlh49bmMsZSXU3KM1zcl/cMfvnFWNJklkvBliR3rOGZwnNQityI42MpKKRuUUUV6Z2hRRRQAUUUUAFFFFABRRRQAUUUUAFFFFABRRRQAUUUUAFFFFABRRRQAUUUUAFFFFABRRRQAUUUUAFFFFABRRRQAUUUUAFFFFAHm37Sv/ACSDVv8AgH86xfCH/IqaR/15Q/8AoAra/aV/5JBq3/AP51i+EP8AkVNI/wCvKH/0AV7OF/3Vf4n+SO2l/C+Zq0UUVQwooooAKKKKACiiigAooooAKKKKACiiigAo5pD0NeLX2q+IvFWu6jHaas1pp0MpRNg5xWtOnz3bdki4xuevX2q6bYqWu7+2hx1DyqD+Wa8s+MfjLQdZ8LS6Jpd2bq8kmjKqiMc4YHg45rA17R9K0i2E2p3VzqV03EUZb5mbtxXqPwK+EqxSR+KvEtoqzt89taMP9X6E+9bqVDDx9tJt226XZacKa52z2nwqrL4b01WUqwtkBBHI+UVpUKAoCqMAdBRXzMndtnmN3YUUUUhBRRRQB4b8e/8Akq/gf/rp/wCzGukrk/2jb61034k+DL29mENvCxaRz/CAx5o/4WP4J/6D0P8A3w/+FfQU6c5Yenyq+n6s9CMW6cbI6yiuT/4WP4K/6D0P/fD/AOFH/Cx/BX/Qeh/74f8Awo9hV/lf3D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F+O12f7BtNJQ831wkZA9M5/pXOXd5fSSWnhbw3AbrUpFEZ2dIx3JNVPH2pz+NvG2n2PhFjflVwrKpAVjxk56Yr6E+Efw6svBumiefFzq04zPOwyQfQVriJww1KPPvvbz8yqklTgubfsHwj+Hdl4N07z59tzq04zPOwyQfQV31FFfPVasqsnKT1POlJyd2FFFFZkhRRRQAUUUUAFFFFABRRRQAUUUUAFVLy+jtm2spJxVuq17aR3Kc8MOhrGv7Tkfs9zOrz8vublCTWDnCx1DJqlw3TAqpcwSQyFWXFRV83VxmJu1KVjxp4mtezZYe8uG6yNUTSyN95iaZRXNKpOW7MHOT3YpJ9aSiioJCiiigArW0BPnd/bFZNb2iJtty3rXflsOauvI68FG9VGhRRRX057YUUUUAFFFFABRRRQAUUUUAFFFFABRRRQAUUUUAFFFFABRRRQAUU2SRIxl2AFZt3qqKCsIyfU1hWxFOirzZnUrQpr3maMsiRrudgBWVeaozNshGB61nT3EkzZdiasaXamaYFh8o615FTH1MRJU6WlzzpYqdaXJT0NjTfM+zAysSTzVmgDAAHQUV7dOPJFRPThHlikFFFFWUFFFFABRRRQAUUUUAFFFFABRRRQB5t+0r/wAkg1b/AIB/OsXwh/yKmkf9eUP/AKAK2v2lv+SQat/wH+defeGviB4PtfDum20+twpLFaxI6lG4YKAR0r28HCUsKuVX1f5I7qMW6Wi6neUVyf8AwsfwV/0Hof8Avh/8KP8AhY/gr/oPQ/8AfD/4Vr7Cr/K/uL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X8Xah/Zfhu/vt2DDCzD6gV4x4d1KHQfCi3UimS6vGLxxLyzMenFdB8WfG+h6t4XOm6HqC3lzPIFKIjZI79q7H4FfCuZVt/EviyLdOFBtbVukY7E+9bSUaFDmq6Xe3V2LdoU7zJ/gz8NLi6uY/F/jCLdct89tav0jHYn3r3JQFAVQAB0AoACgAAADoBRXgYjESry5pfd2PPqVHN3YUUUVgZhRRRQAUUUUAZWueHND1x431fS7a9aIYQyrnaPas3/hX3gr/AKFrTv8Av1XT0VpGrUirKTKU5LZnMf8ACvvBX/Qtad/36o/4V94K/wCha07/AL9V09FP29X+Z/eP2ku5zH/CvvBX/Qtad/36o/4V94K/6FrTv+/VdPRR7er/ADP7w9pLucx/wr7wV/0LWnf9+qP+FfeCv+ha07/v1XT0Ue3q/wAz+8PaS7nMf8K+8Ff9C1p3/fqj/hX3gr/oWtO/79V09FHt6v8AM/vD2ku5zH/CvvBX/Qtad/36o/4V94K/6FrTv+/VdPRR7er/ADP7w9pLucx/wr7wV/0LWnf9+qP+FfeCv+ha07/v1XT0Ue3q/wAz+8PaS7nMf8K+8Ff9C1p3/fqj/hX3gr/oWtO/79V09FHt6v8AM/vD2ku5j6N4W8O6NcG40vR7S0lIwXjTBxWxRRUSlKTvJ3Jbb3CiiipEFFFFABRRRQAUUUUAFFFFABRRRQAUUUUAFFFFAEN1bx3CFWHPY1gXtq9u+DyOxrpaZNEkyFXUEVw4vBRxCutGc2Iw0aqv1OUoq7f2LwMWUEp61Sr5qpSlSlyyR4k4Sg7SCiiioJCiiigAq1a3s1uNqkbfQiqtFXCpKm+aLsyoTlB3izct9VRsCQYPqKuR3MEn3ZBXL0oYr0JFejSzWrH4lc7IY+a+LU60EHpRXMxXk8f3ZDVuLVpV4ZVau+nmtGXxaHXDHU3vobdFZ0erQn7yMtWI762cZEldcMVRntJHRGvTlsyzRUazwt0kX86eHU/xD862Uk9maKSYtFGRRVDCiiigAopCy/3hTTLGOrr+dJyS3YrofRVd723XrIPwqvJqsK/dUtWM8VRhvJGcq1OO7NCgkDqQKxJtWlb/AFahapzXc8n3pDXFUzWlH4dTmnj6a21N6a9t4vvPk+grPudWY5WJQPc1lkk9TSV51bM609I6HHUx1SW2hJLPLKcu5NR0VJBC80gVVJNcHvTl3Zy+9Ni20LTSBFro7SBYIQg69zTLC0S2j9XPU1Zr6PAYP2EeaXxM9nC4b2Su9wooor0TrCiiigAooooAKKKKACiiigAooooAKKKKAKuq6dY6pZPZajax3Ns/3o5BlTWF/wAK+8Ff9C1p3/fqunoq41JxVotopSa2ZzH/AAr7wV/0LWnf9+qP+FfeCv8AoWtO/wC/VdPRVe3q/wAz+8ftJdzmP+FfeCv+ha07/v1R/wAK+8Ff9C1p3/fqunoo9vV/mf3h7SXc5j/hX3gr/oWtO/79Uf8ACvvBX/Qtad/36rp6KPb1f5n94e0l3OY/4V94K/6FrTv+/VH/AAr7wV/0LWnf9+q6eij29X+Z/eHtJdzmP+FfeCv+ha07/v1R/wAK+8Ff9C1p3/fqunoo9vV/mf3h7SXc5j/hX3gr/oWtO/79Uf8ACvvBX/Qtad/36rp6KPb1f5n94e0l3OY/4V94K/6FrTv+/VH/AAr7wV/0LWnf9+q6eij29X+Z/eHtJdznLbwL4Ptp0ng8O2EcqHcrCPkGujACgAAADoBRRUSnKXxO5Lk3uwoooqRBRRRQAUUUUAFFFFABRRRQAUUUUAFFFFABRRRQAUUUUAFFFFABRRRQAUUUUAFFFFABRRRQAUUUUAFFFFABRRRQAUUUUAFFFFABRRRQAUUUUAFFFFACOqupVhkGsPUdPMJMkfKfyrdoIBGCMiubE4WGIjaW5jWoRqqzORorW1PT+ssI47ispgVODXzFfDzoS5ZHiVaMqTtISiiisTIKKms7driXYpxxU02nXEZ+7ke1axoVJR5ktDRUpyjzJaFOinvHIv3lIphFZNNbmbTQUUUUAFGTRRQA7e3rThNKP4z+dR0U1JrZjUmupMt1MP8Alo3504Xlxj/WN+dV6KtVqi+0yvaT7lj7Zcf89D+dIbuc/wDLRvzqCij21T+Zh7WfckM8p6yN+dNMjHqxptFQ5Se7Jcm+oZNFFFIQUUUUAFFTQ28spwqk1qWmlKpDTHJ9K6aGEq1n7q0N6WHnU2Rn2llLcNwML3Nbtpax26AKPm7mpkVUXaoAFLX0GFwMKGu7PWoYaNLXqFFFFdp0hRRRQAUUUUAFFFFABRRRQAUUUUAFFFFABRRRQAUUUUAFFFFABRRRQAUUUUAFFFFABRRRQAUUUUAFFFFABRRRQAUUUUAFFFFABRRRQAUUUUAFFFFABRRRQAUUUUAFFFFABRRRQAUUUUAFFFFABRRRQAUUUUAFFFFABRRRQAUUUUAFFFFABRRRQAUUUUAFFFFABRRRQAUUUUAFFFFABWZqWnq4MkIw3cVp0VlWoQrR5ZIzqU41I2kckyspwwwaSug1GxW4BdOH/nWFLG0blWBBFfMYrCTw8tdjxa+HlSfkaWgp87N7Vs1naGm23LeprRr6DAQ5aET1sLHlpIY8Ub/eQH8KrS6dbuc7cH2q5RXROjCfxK5rKnGW6MmTSBklJD+NVpNLuF6AN9K36K455ZQl0sc8sFSl0OYe0nU4aMio2jdTgqa6ummNG6qD+Fc0snj9mRjLL10Zym0+lJXUNa27f8sl/Ko20+1Jz5ePpWEsoqdJIyeXz6M5uiugbTLcnPOfrTTpMHq2frWbyqv5EPAVTBord/smDP3m/Ol/sm39W/Ol/ZdfyF9RqmDRXQrpluOxJ+tSJY2y/wDLMH61aymq92i1l8+rOcCMegNSx2szn5Yya6NIYV+7Go/CpBXRDJ19qRrHL19pmHDpMzcuQoq9BpkEZy3zn3q9RXdSwFCn0udUMLSh0ERVQYVQB7CloorsSsdAUUUUAFFFFABRRRQAUUUUAFFFFABRRRQAUUUUAFFFFABRRRQAUUUUAFFFFABRRRQAUUUUAFFFFABRRRQAUUUUAFFFFABRRRQAUUUUAFFFFABRRRQAUUUUAFFFFABRRRQAUUUUAFFFFABRRRQAUUUUAFFFFABRRRQAUUUUAFFFFABRRRQAUUUUAFFFFABRRRQAUUUUAFFFFABRRRQAUUUUAFFFFABRRRQAVWvLOO4XkAN2NWaKicIzjyyWhMoqSsyK0hFvCIwc4qWiinGKilFDSSVkFFFFUMKKKKACiiigAooooAKKKKACiiigAooooAKKKKACiiigAooooAKKKKACiiigAooooAKKKKACiiigAooooAKKKKACiiigAooooAKKKKACiiigAooooAKKKKACiiigAooooAKKKKACiiigAooooAKKKKACiiigAooooAT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FV6KAP/9k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g;base64,%20/9j/4AAQSkZJRgABAQEAYABgAAD/2wBDAAUDBAQEAwUEBAQFBQUGBwwIBwcHBw8LCwkMEQ8SEhEPERETFhwXExQaFRERGCEYGh0dHx8fExciJCIeJBweHx7/2wBDAQUFBQcGBw4ICA4eFBEUHh4eHh4eHh4eHh4eHh4eHh4eHh4eHh4eHh4eHh4eHh4eHh4eHh4eHh4eHh4eHh4eHh7/wAARCAG8A1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rqNjpVhLf6jdRWttEpZ5ZG2qo+tWq+ff2orpbjxv4K0DXLmW08L3c7G9cEhJGBG1XPQDr1oAvan8ate8T6hJpnwp8JXWtBW2nUrn9zbA+xb734VLpVn+0O2uWV7ql54f+x+apuLWHghO4Bz1r17w5Y6Pp+lQW+hw2sdkqgR/Z8FSPqOtaNACLnaN3XHNLWRrniPS9G1HTrC/nMc2oyGO3G0kMwGcVr0AFFchp3j3T774mX/AIGjtbgXdnbrO0xA8sgjp65rI8BePr3XPil4s8H3trFEukMrQOpOXQnHP5igD0aivKvjn8UNT8GLBpfhTRP7e1+ZTN9l3bVjhX7zse1dD4e+IGm3nwttfHWp/wCh20lv5sidSG6bR6kngUAdpRXFfC34kaJ8Qba8fTILu0ns3CzW90myQA5w2PQ4NZfxQ+IF/wCEfiB4N0VLWKSx12aaGaRidyMoTbj/AL6NAHpNFc78RfFdn4N8LXOtXYMjIAsEK8tLIeFUD61xnwG+JuseOP7csvE2hDQ9U0p0eSDfuAhkDFGJ9cKaAPVaK830j4y+FdT+IB8IW6XgkLGOG9aPFvM4+8qt3I4r0igAorz7xt8SF0zVToPhnRbvxJrS482C1KhIP992IA+mc1U+G/xK1PXvGd94P8ReGbjRdWtYBcYaRHRkPTlSf1oA9MrCh8WaLN4yl8JQzvJqsNv9okjVCVRM45bpW7Xhvha6tbL9qbxbLeXUNvH/AGQnzSyBAPnXuaAPcqK4rWPin4F0zU7PTH8QWlzeXc6wRxWz+adx/wB3PFT6L4+0nVPH+p+DYYZ0vdPgE8kjgbGBI4HfvQB11cV8Qdb8ZaRrmhr4e8PpqemTz+XqL+aFeFTjDAd+9cX8QPjjNodzcT+H/COp6/o9g4W/v7YLsTnGFBILfgK6Txt8ToND+G+jeM7Wwllg1O7toFhlG10EpIyQe4xQB6IhLIGIwSOnpS1FZzfaLSKfGPMQNj6ivJPil8T9fg8XQ+B/hzpMWsa9sM15JK22C0jHTcfU9gPQ0AewUVyPwo8Rar4i8NvLrlmlrqdpcNbXSpnYXABypPUYYV11AFXUtRsNNgNxqF5Baxf35XCj8zXMf8LS+HIDFvGuhrtJB3XiDp1781Y+Ivgfw54201IPEVm9zFbh2jVZSnJHPTr0rwf9lj4Y+Adb8MapdahokN1d2mr3VuDISSqrKwUfligD0/U/j58NbN/Kt9Xm1ObHEen27Tsf++a6P4d+Mrvxes11/wAI7qGl2IAMMl4hjeT/AIAeRVyz8M+DvDlp50Wl6XYQx9ZXRVA/4Ea2r27hs9Mmvsb4YYjJhO6gZ4oAs0VyXwq8dab8QvC417Tbee2j8+WExTgb1KOV7cc4zS6h8RfCNj4yt/CNzqyLq052rEEYgE9AWAwD7ZoA6yimyyJFE8sjBERSzMegA6mvAdb+LvjnV9T1XUvAugWt14X0Tc11eXDlTc7PvLEB1P1xQB9AUVynifxxY+G/h1J401S2uBawwpLLEgG8biBjn61BrvxE0XSvBll4jaOeY6jGpsbOMZmndhkIB0z7nigDsqK8d8B/GqbVNe1PRPFXhPVPDt1ZWzXYMyh0aIdeVJGcV6roWqWetaVBqdhJ5ltOu5GxjIoAu0VyXxM8c2HgXT7C8vrWe5F7epaIsIGQWB557cVnfEn4paL4Dihm1bTtUlhmt/OWS3tzIo/2TjofrxQB31FcB4F+L3gfxbpdreWurJZSXCBvIvQYWUntlsA/gTXexSRzRrJFIsiMMhlOQfxoAdWFqPizRbHxXYeF553OqXyNJDEiFvlXqSe1bteIeKJobb9rDw7NcTxwxjSZ8tIwVR8h7mgD2+uM07WvGH/CyrvR77QUTw/5W62v0lBJOOhH1pPFPxS8CeHYwb7xHYvIWVViglErkk4HC5qG98fxw/E7RvCMdqXi1O0a4WfpjAyBigDuqKbLIkUTyyMERFLMxOAAOpNcr4O+IXhfxZLfLo2oLLHZy+S8rAojP6KTjd+FAHWUU2WQRwvJgsFUtgd65H4W+P8AS/iDpd5qGl29xAlpctbukwG7cPpQB2FFcj4g+I/g/QvFNl4Z1LVki1O8YJFEEZsE9AxAwM89fSuuHIyOlABRRRQAUUUUAFFFFABRRRQAUUUUAFFFFABRRRQAUUUUAFFFFABRRRQAUUUUAFFFFABRRRQAUUUUAFFFFABRRRQAUUUUAFFFFABRRRQAUUUUAFFFFABRRRQAUUUUAFFFFABRRRQAUUUUAFFFFABWR4s8M6J4q0p9M12wivLZugccqfUHsa16bLJHDG0krqiKMszHAAoA8Vu/g54m8OTG6+HPju9sEQ5Swv0+0RfQHK4H51Vs/ix408EapDpvxZ8ORW9nK4RNY0+QyQ89C6kDb+Zr3OCaKeJZYZEkjYZDKcg149+1hr2jxfC7UvDbeXd6vqsRt7K1QB5PMbgNjqOe9AC/tHSr/wAI74c8W2MolgsNUt5TIh4MbuoJ+mDXrsN1DLZLeK48hoxIG7bcZz+Vee6R4DmvPgLa+B9YcG7OliBpMk7JNvDfgcV534Vk+L2raBD8N9U0j+zIbMfZrrXBJnfAvAKD+8VA/OgC78AtZh8XfHHx/wCIrdVa1hZbS2kB++qnGf0q/wCEZE039qDxi0jBYG0Y3Uhx02yJn9Cah/ZQ0yzsZ/GTaemy1XWJoYR1wquQOe/SuV+MmtXWjfHi90vTIgdQ1/RlsYgQfmDTRbz/AN8bqAPRfhjYDXG8UeO9UVTJqIkt7fdyEt0BwR6Zz+lcF8I0k8VeHfCHhBm36faSyX1/GR96NWPlf+Pha9y/smDQfhvJpNsMR22nsg/BTXlP7GOn3LeCJ9Zvogsple1t2x1hDZH60AadoYdC/aoFnAoht9V0KWRkRMAyRyRBf0Zqh/afQx658Pr9CN8WtrGAR2fGf5UnxFYr+1R4F2nG7SbwNjuN8VS/td3sOk+DtD1qZcpY61BKWx060AaniWNvGnxo0/QmAfSfD0X2247hrknaqH/gJzXDa5qj6N8bPiJa6ZII5tQsNMtocdPNYTf0Br0r4DWc03h278VX0YW/165a5k9kHypj/gIFeW+H9PudV/bA8S2zRh9PitbW5mJHSRN4T9GagDd+M+gWvhH4b+FbqzhWG40u/iZnC/MWkIMhz9c16R8XvF6+EvhpqXiKH5pVt826n+JmHFcz+1jx8Hbth1F3AQfT5qwP2nbO/vf2fLOe0V5PsyW884UZJQKCaAMr4S6Z8Ux4Tjt9M0fT9IudRzcX2tXc5lmkd+SRFtHGMfxV6j4L8GaZ4Hiutb1XVZdQ1a5A+16jcDBY+ijsPbJq34H8e+FNa8Hafq1rrVikDWyFg8yqYyBggjtXNf23/wALH8d29lorGTw1pL77q6H3LmUfwD1Xpz9aAG6z8PfiHrOuXk1z8SmtNLkmZoba2sMOqE8Df5nYe1eVeEPhPo19+0L4i0LXdW1fVI4NOWUSyXG13JdeGwOR7V9W14fZeXp37XF0rSGNr/R8qD/GQR/hQB3nh34WeAtBuI7nT/DtotzE25JnBZ1Prk14N4zvNR0/9o3xDoeibm1PX7KO2iK8GKN2AkcH1VCzD6V9W14VoltZv+17qk9xEpuY9JzbsRyM4Bx+GaAPWfC3hnTNC8MQaFDbxvAiAS7lz5jdyfXmuA/ah06Cb4ZWNsgWGKHWbN1VRx8rnivW68w/afjjb4SXs0jui21xFPuTqNpoA6jxPr0Phj4a3WuysFWz0/zFz3bb8o/PFcV+zJ4bks/CVx4s1RTJrHiCY3U0rjkR/wACj25NZH7SV5M3wC09YtzWt3LYrcuO0e9CSfau2/4TPw54Z8FaZHb3kN1cNbpHaWkDBnkbbwAB29TQB21tHaQSSQ26xI7HzHVepzxk/lU9cf8ADfRdUgS58QeIZWbV9RwWjDHZBEPuxgfmc+9dhQBxfxU1zxlo1hbjwf4Xttdln3rN514YBDwMHhG3d/TpXzt+zpb/ABb1SPxdZ6HfaToCxa1ILtZYTOySsqsdvK5GGFfXjDKkeorwn9n+T+yvjB8TPDcjMr/2ml2FY9Q0EfNAG1ZfB/VNUnim8eeN77XkQhjawQ/ZoSfQjc2R+Veqz2sb6c9kigRmLywOwGMVOzKqlmYADqSa4jwd4yvNb8fa/oPkW8thp+0wXcDZDZ6o3+0KAPLfgDr8fhL4XeLp50yNN1i9SNF6ufOfAAqP4j+FW8N+BPDfiC+8uTxFJr9hPe3BHzO73CbgD2XnpWZ8OrKbUvjLrng4rJ9htdXbU7nK4Rhu3eWfr/Wu3/aulRNA8Nw7sFtessL64nSgC1+0/wCJtQ074e2+i6KzLq/iGeOyg2feUORvP/fO6u78BeEdM8L+CLLwzbwI9vFAElyP9acck/WvJvifOh/aO+HFvqDCOwjheZGkIEfm7CADn6133jbxu0sn/CNeC3i1HXrkbQyHdFaqesjkenp3oAz/ANpy2ivvgP4ntYJEULbD7vIG1gcfpXLfs7WJ8ZWuk+LdQQvp+lWEdppcT8rv/wCWjkeowAPqa6D4waL/AGH+zx4gsBNLcTLYs0srnLO3c10nwMt7K3+E/h6OwjVIjZoxCjHzEc0AbviXRbXUtK1GMW8X2m5tHg83aN2CDxmuH/Zlv2ufhqljMx+06fdzW8qnqMMcfpXqBr5/1iH4gfDT4latN4S8NjXNC8QYlWNZNptrgcZOf4SMmgBv7SviC3vviR4A8C2+yWabUhd3QzzGijC/nuP5V6j8Y4ov+FYa4DGjbbJwu5QccV4c3hm8tfj54Im1yYT6/ew3d5fEciNQYtkY9AuW/OvSf2lvFWp6B4IvLS08M3erQXls6yzQSBRBx1II5oAd8KfCPhbxP8H/AAzJquh2ksn9nRLvC4YELjOR3rK8W6drXwhWPxF4e1K41Hw8ZlW9068k3NGD/FG/p7Y/GsT4N+PvGa/C/QNN0D4b396I7NFW7kvESNsDrgjNbsngb4heP9Qjk+IOqWmn6HFIsiaXp6kNIR08xiTn8MUAauveE/HnizVRqum/EH+ytCvIo5oLaPT90qqyA43eYP5V5NqfwqsW/aN0TQtc8Qa1q0Vxp0skksk4VshTwOOB7V9VW0MVtbRW8CBIokCIo7KBgCvE/iX5en/tK+B7+SQxfaYJYQexOCMUAdnonwf+HekyLLB4ctppVIKyT5dgR35rmfGVpHD+0t4NmXAD6fMAuOBjNex14/8AFMRW/wAdfAF68joxL2646NuJ4P50AH7VXiXUNJ8BRaDo0hj1TxBdR6dA46qJGCuf++Saz/EHwJhn+FemeH/DurXGjarpyrNHPGfllmHJ3jvk+9RfH66tLP4u/Dq51hlj0yO9fMkn3FcxsFz+OK9U8QeNvC2h6RNqmoa1Zpbxpu+WUEt7ADqaAOM+AnjrV/EEGo+FfFdslv4k0QiO62HKTL0Dj61x37P2pR+FfD3xFllVFTTtUYxjoGds7R+LED8a3vgDp+o614q8R/EnULR7OPWCIbGFxhvJU5DH3NcDolrd6j8fPE3gWBX+wS6rHqGogqQrQorFce/meXQBueP/AAzHZfCqDxXfRJ/bt1q0F7JLJy6D5gsYPoMn869/0eRpdIs5G6vAjH6lRXk/7WUkVr8K7NC3lqdXtY19/vYH6V6toX/IDsP+vaP/ANBFAFyiiigAooooAKKKKACiiigAooooAKKKKACiiigAooooAKKKKACiiigAooooAKKKKACiiigAooooAKKKKACiiigAooooAKKKKACiiigAooooAKKKKACiiigAooooAKKKKACiiigAooooAKKKKACs3xTo8Ov+Hr7RriaWGK7haJpIzhlB7g1pUUAfPunfs8+JNLQ2+mfGTxHb2nRIWgV9i+gJau1+HfwZ8P8AhXUxrV/eXviDWhyL2/kLlf8AdU5C16bRQAVFef8AHpN/1zb+VS02RRJGyHowINAHjP7JJU+D9ePQ/wBu3WR3/wBYa67XPhppWr/FnSPiFd3EjXelW7wwW+wbMtxuJ9cZpvwo+HcfgO41poNSluYtSu3uBGwwI9xJwPzrvKAI7qCO6tpLeZd0cilWHqDVPw7oum+H9Ji0vSbZbe0izsQds1oUUAcxrPgnStU8daV4wuGk+36ZBJBCAfl2uVJz/wB8iq3xe8B2PxH8I/8ACN6jdSW1ubmK4ZkUMTsOdvPrXYUUAVdIsYdM0u1062XENtEsSD2UYFUtN8N6Pp2v3+u2lmqahqCotzNnJYJnaPbqa16KAMDx94V0/wAZeHJND1QuLaR1c7Dg5U5Faa6bZnSE0qaFJ7UQiEpIMhlAxzVyigDySX9nX4XPfSXS6TeRCR97wxXrrET/ALoOK9M0DRdL0HTItN0exhs7SIYSOJcAVfooAK5bU/Aui6h4/wBO8bTrKNU0+JooSrkKVIIII79a6migArmh4M0kfEE+NgHGpG1+zHn5Sv0rpaKACsbxt4es/Ffha/8AD98zLBexGNmXque4rZooAwJfCek3XgxfCepQ/bdPECwMsnVgOh9jxWD4H+EPgfwdqX9o6Rp0zXQBWOS6naYxj0Xd0rvaKACiiigArzT4g/CDS/E/iQeJtP1fUdB1koI5bmyfHmgdNy5wa9LooA8j/wCFN6jdMsesfEPXry06NDH+5LD/AHlOa9D8I+F9F8K6YNP0WzW3i6sxO55D6sx5JrZooApWmk6Zaajc6hbWMEV3c486ZUAZ8DAyfwrk/ix8PYfHiaQsuoyWf9m38V2NiBt+xw2056ZxXc0UAcn4++Hvhnxxp1tZeILSSUWzBoZYZTHIhAxww5FT+BfA3hvwVaPb6BYmHzP9ZLI5eR/qx5NdLRQBneJtHtPEGgX2i3yk215A8MmOuGGM0zwpolr4c8P2mi2JY29rGEQt1xWpRQAUUUUAeHa8V/4a/wDDwb/oBXWM+u6OvQ/jH/yTHXv+vN/5Vm+KvhtDrXxQ0TxwmpTW0+mxPE0SDiRWK8fpXX+J9It9e0G80e6Z1huojGxQ4IB9KAOU/Z8/5I14Y/68Y/5V3lZHgzQLXwv4X0/QLN5JILKFYkaQ5YgDvWvQAVy3jHwLovinW9F1jUll+06NOJ7Vo3K4bOefUV1NFABXMeMPBlh4k1rQtVuZpYrjRrxLqHZ0Yqc7T7GunooA57x74M8O+ONFbSPEdgt3bEhhztZCO6sOQa4jw9+z98O9Jvku2tL7UDEwaKO8u3ljXHT5Twa9YooAZBFHBCsMMaxxoMKqjAAqpbaRpltqk+qQWMEd9cLtlnVAHdc5wT6VeooA4n4yeAYviN4as9Em1CSxS31GG9MiIGJ8vd8uD67q7GygFtZw2ysWEUaoCe+Bi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iluIIhmSVF+ppNpbjSb2JaKyrjxDpUPDXSk+1UpfF2mr9ze/0rCWLoR3kjphgsRPaDOiork38aW38Nu+Peoj41TtbGsXmOGX2jdZVin9g7GiuNHjVc/8AHvT18ax4+a3OaP7Sw38wPKcX/KdfRXLR+M7NuWhcDvVmLxZpjAbiy/WrWOw7+2jOWXYmO8GdBRWXB4g0qb7t0n+FXYby1mGY542/4FW8atOXwyTOedCpD4otE9FIrK3Qg/jS1oZBRRRQAUUUUAFV7m8trZ0SaZUZzhQT1qxXn/j24L6oFVvuD9a5MZifq9PnsduAwv1qryN2PQAcjI6UVxPhTxJs2Wd6xIPCse1dqrBlDKcg9DV4bEwxEOaJGLwlTDT5Zi0UUV0HKFFFFABRRRQAUUUUAFFFFABRRRQAUUUUAFFFFABRRRQAUUUUAFFFFABRRRQAUUUUAFFFFABRRRQAUUUUAFFFFABRRRQAUUUUAFFFFABRRRQAUUUUAFFFFABRRRQAUUUUAFFFFABRRRQAUUUUAFFFFABRRRQAUUUUAFFFFABRRRQAUUUUAFFFFABRRRQAUUUUAFFFFABRRRQAUUUUAFFFFABRUVzcQ20RkmkVFHcmuP1zxcTuhsBgf3zXNiMVSoK82dWGwdXEu0Edbe3trZxl7iZEHoTzXN6j4ygTK2kZc+pri7q6uLly80jMT6moa8Ovm9SelNWR9HhsjpQ1qu7/AANq+8Salck/vii+i8VlTXE8pJklZifU1FRXmTrVKnxSuevTw9KkrQikBJ9aKKKyNQooooGFFFFABRRRQAoYjoSKcssikFXII96ZRTuxNJl+DV7+H7tw/tzWja+K9ShxuYSD/arn6K2hia0PhkznqYShU+KKO2tPGsZ4ubcr7rzWxZ+I9MuQMThCez8V5jQCQciu2nm1ePxann1ckw0/h0PYop4ZRmORWHsakryG3vrq3bdFMyn61s2PizULfCy4mXvnrXoUs5py+NWPMrZDVj/Ddz0RjhSfQV5V4hm8/VZn/wBo11cfi+0mtZFkR4pNpx6ZxXDSu0kjO3UnNc2a4qFWEVB3OvJsHUoznKorDQcHI611fhXxI0DLa3rExnhWPauUory6GInQnzQZ7GJw1PEQ5Jo9kjdZEDowZT0Ip1efeFvEUlpIttcsWhJwCf4a76GWOaMSRsGUjgg19ZhcXDERvHc+KxmCqYWfLLbox9FFFdRxhRRRQAUUUUAFFFFABRRRQAUUUUAFFFFABRRRQAUUUUAFFFFABRRRQAUUUUAFFFFABRRRQAUUUUAFFFFABRRRQAUUUUAFFFFABRRRQAUUUUAFFFFABQeBzRTZUWSNo2+6wwaAOP8AFXxN8G+HPNjvdWSWeIFmhgUyNj8OP1rIs/i7p93YR6hB4U8UvZSAFLj7Gmwj1+/n9Kl8deE9B0L4a64mk6VDGxhaVjt3MTnJ5PNc74Y+Ikuo+CNK0vwP4fudV1FrZFZpo/Kt4QR94sRhseg60AdL438WWurfCLVdd8NXxYmHbG6/KyMSBjnoea6XwC9xJ4L0iS6Z2na1QyFzkk4715h468LzeE/2f9Us7m5We9llgluJI12qWM6cAdhXpvhy8t9P8DWV7eSrFBDZq8jscAACgDdZlVdzMFHqTisvxVZ6jqGhT2+kamunXbbTHcFN4XBBPGR1FebONS+IkF3r2oaleaF4Vtlf7MkR2S3GBzKxPRfQUz4f+IpdW+AmrXsd/PdSWqXMcc8n3iFztNAHrGlrcR6bAl5cLPOqASSqMBz61ZrxG61jWv8AhmvRNZtr2VL0eXJLIvLMu9gR/Kuj8a+INcuNAsNL8N3SW+pS6at7czuu7yY9mQfckg0Ael1y3/CWM3xOk8Gx2JYR6bHfPcbuAHd1Ax/wCud0nx9qkPgXQL8aHd61fXlt+9+znC71wDk9s15vH4i+JGo/tCzSWXhS30W7m0GBDFd3azAxCWUrJ8uMcluOvFAH0nTJZY4l3SyJGPVmwK4Xwpa+ONKmv9c8ceINNuLZYiyW1nA0aRADuWJya84Hii38dWsmsTrq+pi6Lf2XpVmpSPZ/CZJOitQB75dX1napG9xcxRLIdqMzYDH61OzKqlmIAHUmvLdJ8BavdfBv/hG/EF882rBXmhffloW3FkXI644Gfaud8PeKNc+Illpfg3zprW/s38vxJOnysjRnDqv+9g4PvQB7opDDKkEeormPBnimTxDrGt2n2EwQ6dOsUcpbPm9cnHbpWZ4h8W6noF8uh6H4Pv8AV5I4x5bLKI0b23sMV5T8KNX+Keqa54qj0rR9N0h/ta71vJRP5JOf7uM0AfSNFc18P9M8Uabp048Wa1bareyylw1vEY0Rf7oBJNdLQAUUUUAFFFFABRRRQAUUUUAFFFFABRRRQAUUUUAFZ2tatb6bAWkYGTHyoOppuv6tDploZGIMh4Va811K9mvrlppmJJ7eleZj8wWHXLH4vyPXy3LHiXzz0j+ZZ1jWLrUpSZHITso6Vm0UV8xOpKpLmk7s+vp04U48sVZBRVi2srq4YCGF3z6Ctqx8JahPhptsS+5zV0sPVq/BG5nVxVGj8ckjnaUAnoCa7yz8G2keDPMznvjita20HTIPu26k+pr0KeT15fFZHmVM9w8fhTZ5gkEz/djc/hVmPStQkPy2sh/CvU4rW3jACQov4VKFUdFA/CuqOSr7UjjnxBL7MDzBPD2qMP8Aj1f296lXwvqpI/cgfU16XRWyyaj3Zg8+r9EjzX/hFtV/55D86a3hjVV/5Y5/GvTKKf8AY9Duyf7dxHZHlz+H9UU82r49RVZ9L1BDhrSUfUV61SFVPVQfwqJZLT6SZrHP6q3ijx+S3mjbDxOPwqMqw6qRXsD21u67WhQj6VTn0PTZvvWyj6VzzyWX2ZHTDiCP2oHlVFehXfg/T5stG7xt+lZF54NuowTbzJL7dK5KmV4iHS/od1LOMLU+1b1OUorRu9F1C2J8y3fA7gZrPdWU4ZSD71wzpyg7SVj0IVYTV4u4lFFFQaBRRRQAUUUUAFdB4Y8QSafIIZiXhY/lXP0VrRrToyUoMxr0IV4OE1oexW00dxCssTBlYcEVJXmnhvXZtNmCSMXhY8jPSvRbO6hu4FmhYMpFfV4PGwxMfPsfFY7ATwktdV0ZNRRRXacAUUUUAFFFFABRRRQAUUUUAFFFFABRRRQAUUUUAR3M8VtbyXE7iOKNSzsegArxjXPiZ46KXPirRPDdrJ4QsZCskk85W4uEU4LxoFIIOMjnkYrrPjje3K+GbfRrFit1qtwsC/7mRv8A0Ndda6Lp1voEOhi2RrCGBYFiYcFFGAD+AoAp+LbPWNT0aIaLqy6VcB0kMrx7wVBBKnkdRxW1b7xbx+Ywd9o3MOhPrXEfHu7uNO+EHiO8s5GimgsJXjZTgqQhxVe6sdQ1z4OaVdW+uXumXcekR3JmtyMu3kA4bI6ZoA9CrG8ctcJ4L1uS0kaK4jsJ3icdQ4jYg/nivK/hKPid/wAKx0HXrXWbHWhdWMdw9rcxlZXLKDgSZwPyrtNO8WQeJtC1vR7yzl0zWbexlF1ZynJQFSNyt0YZPUUAW/g7qN9qvw40a81KXzbtoAJX9WrqknheVokmjaRfvKGBI+orx7wv4h/4RP4LWkdrmbUrm4Nnp8XeSZug9uAT+FQR6DP4I+IvhC+TULm5utZaeLVfNcnzSIyy4HQYb+VAHtlMjmhkcpHLG7DqFYEivMvi144jstfsfB1pfyWVxdRNcXc8SF3jgXAIQD+Ill/DNYngHQdQuviDaa5oq6pYaDawSLczXz4e/dsbTsPK7cHnvuoA9rpokjMhjEilx1UHkfhXh/ijxprGkfHrU9JguJJ45PD0ZsbP+EzNOV3/AICuhs/AV/ouoweMJPEGp3OoxxM19bK2Y7gnB2qOwHagDsfiD4k/4RXw3Jq32Y3LLIsaxg4yWNbOnTPc6fb3EkflvLErsmc7SRkivAfjh468Xan4FnWw8A3cNqLiM/a7i7RNhycfIRk11GmWfxi17S9OLatouh2bQRO+2FpJmG0ZAYHAoA9dPAqOOeGQMY5o329drA4ryf4k+NIJPFY8Gx6nc2cVtAs2oy2kZeZg33UQDvxzTfhVoeor4yutetIb/TPDrW4ijgvJMvcvk/vSvVeuMH0oA9Xsry1vY2ktLiOZFYoxQ5wwOCPrUwdSxUMCw6jPIrxLVtc/4VP471W3kjll0nW1e6sIlycXRBLIPdnzj610mhtq/gzwo+u6xb3ut6zfuJLiKDnZuPCqOwGaAOh8VeKpNH8T6FosNibhtTn8t33YESd2966mvm/4geL/AB9qHxL8I/Y/BP8AZha52wSXV6jCXOeqjBX8a9O8MaX8T7jxJb6l4k13SYtNiDbrC0t2DMSOMsTjigD0KiiigAooooAKKKKACiiigDC+IH/Il6vnp9lk/wDQTWb8GYYIvhjoHkRRoGsoydgAzxXT6lZwahp9xY3KloZ42jcD0Iwaq+F9FsvDmgWeh6d5v2SziEUXmNubaOmTQByf7QJVfhTqjupZEkt3cAZ+UToT+gNcb8Tdesry38E+EW1GPT9M1ZBdXUsjbVe3iAzHk9yWX8q9pv7O1v7OSzvIEnt5RteNxkMPesPxF4F8J+IbazttY0S2uorL/j3VgR5Y9BjtQBx1ze/8Jzf2vhnwymzwxZFTf3oG1Zdv3Yo/XJHJ6YNZ/wAJ47Nvhn4u0u3jULbyXUZjAwBlWwK9Z0nTbDSbJLLTbWK1t0GFjjGAKisdF0uxju47OyigW8JM4QY3kjBJ/OgDyWwge4/ZSENurNPBp7lVQZO9ZCcVofDK3uLj4W3viXUkeO5v9NUKkgw0KRwhCv0LKW/GvS9J0fT9L0z+zbO3VbXJPlnkc9amu7G1udMl054wttLG0TInHykYOKAOD/ZzcSfCjTHDbgWfB9s1T1D7Pa/tIW08ikS3WiRwo2eDtkkOP/Hq7zwl4f03wvoNvomkxtHZ24xGrNk/nUt3oumXWsW2rz2qPe2ylYZT1UHqKAMD4yw3dx8M9cisUd5zbNtVOprl/hT48+H1n8N9Llh1OxtGitVWaDbtlVgOQUxnNerMqspVlBU8EHvXLL8OfA66p/ai+GdPW837/NCHO71xnFAGLpHiC5t9D1jx3raS2dqylrK3mOCsYHy5Hqx5/GvOfDc178PdQtviRqYL6X4ocTazsXJsjIcqeOqrkZPsa908V+HdM8TeHrjQtUjc2U6hXWNtpwOmKWLw9pC+Hl0CSzjn04ReUYZRuDLjHNAEnhzWLPX9GttX08s1tcpvjLLgkfSvPvhG9vB8SPHmmorJLHcwyMG7hg3Ir02ztrezto7a1hSGGMbURBgKPSqlroumWusXWr29okd7dKFnlHVwOmaANCiiigAooooAKKKKACiiigAooooAKKKKACiiigAqvqF3HZWr3Epwqj86sVwfjjU5Lm7FjBlkQ/MB3NcuMxKw9Ny69DswOFeJqqHTqYetahNqF68sjfLn5R6CqaIzttRSx9AK3tG8L3l7iSb9zH7jk12el6HYWCDZEHf+81eBRy+viZc89L9z6avmeHwkfZw1a7HEaX4Z1C8IZk8qP1aup03wpp9thpszP79K6EAAYAwKK9mhltCl0u/M8DE5tiK2l7LyIobeGEYiiVB7CpaKK70ktjzW29WFFFFMQUUUUAFFFFABRRRQAUUUUAFFFFABRRRQAjKrDDKCPeqF7o2nXYIlt1z6jitCiplCM1aSuXCpODvF2OQ1DwbCcvaSsPRTXN6hol/Z58yFiPUDNep01wu0lgCPcV51bKqNTWOh6mHznEU9Je8jxxgVOGBB9DSVf8QOj6pMyKANx6VQr5iceWTR9hTlzwUu4UUUVBYUUUUAFa/h7WrjTbgDcWhJ+ZayKK0p1JU5KUXqZVaUKsXCauj17T72C+t1mgcMD1HpVivLNC1e40y4DI2YyfmU16RpeoW+oW6ywuDxyvcGvqsFjo4iNnpI+MzDLp4WV1rEt0UUV3nmhRRRQAUUUUAFFFFABRRRQAUUUUAFFFFAHk/x/kfTtX8GeIZt407TdQdrxlBO1WCgE+3Br0R/EWgpYi+bWbD7OV3CTz1wR+dW9TsLPU7KSy1C2jubeQYeOQZBFcZB8I/A8M6uNMdolOVt2lJiH4UAc/8AErXJvGHw68XDSbVn0aLR7oC4kUr9ofymxsB5xn1xWhJrz6P8BNOvrfSrzVgNDjjeK027x+4AJ+YgcV6DLpljJpUmlm2jWzkiMTRKMAqRgj8qz7/TbbTfBl9p1jFthjspUjTrgbDgUAeNfAHxn4q/4VDoGnaf4F1WR4bKNIru4eJbeQbRgjDbsfhXb+GvCviIahrPi7xTLZ/2xeaa9mltZkmKOPhgMsAScqKtfs8NL/wpfwvFPA8EkOnxRsjjByFFd7KvmRsh6MCKAPBfgfC3ifxKs0yl9P8ADpkRFYfK1wxGGHuuD+ddR8aLlrXx14BkVQxOoSpg+6YrtvBHhTS/COmzWOlowSa4e4kZzkszHml8S+FdK8Qajpd/qCzGbS5jNbbHwNxGOeOaAPKzquh6F+0XqreKmhtVu7AfYJ7lf3Zww3KGPAP+FddrXiqHxLqln4b8Iz/alLiS+u4f9VBEP4d3ct2xnpXVeJfCvh3xLHHHr2kWuoLH9zzVyV/GpvD2gaN4ftPsmi6dBYw5yViXGaAPK9Q03T5f2stNa4Ul7bwqGg92+0MOfwr2es2TQtLk8RJ4ga1U6klv9nWbuI927b+ZrSoA4T47wxy/Da/MyFo4mWRgPY103g64juvCOj3URzHLYwup9igNXdTsbXUrCaxvYVmt5lKyI3RhRptlbadp9vYWcQitreNY4kHRVAwB+VAHiXgfWNA0H4x+M7bxTNb2V7Pc+daS3YwHiJ42sePwrtZvEC+MPE9rpXh2ZptLtG8y/u48iNj2jU9z3yOOa6LxL4N8L+JZUl13Q7S/kQYV5V5A+orQ0XSNM0WyWy0qyhs7deiRrgUAeP8AxP0y4+JHjO40nSLtIZfDMYnhc4Ie6xuT3wrYz9K6/wCFXxGsfF0I0yW2ntdctI8X9q6EeSw469Dn2roNC8I6Lo2u6hrVlFILzUHLzsz5GT6DtWlaaTplnqFxqFrYwQ3Vz/rpUXDP9TQB5x8Y3gtPH3gC8mVhv1hIFfspYHrXqgrO1vRNL1oWw1K0S4+yzCeHd/A46MK0QMAAdKACiiigAooooAKKKKACio5Z4YSPNmjjz03MBmmfbLP/AJ+oP+/gp2YWJ6Kg+2Wf/P1B/wB/BR9ss/8An6g/7+CizHYnoqD7ZZ/8/UH/AH8FH2yz/wCfqD/v4KLMLE9FQfbLP/n6g/7+Cj7ZZ/8AP1B/38FFmFieioPtln/z9Qf9/BR9ss/+fqD/AL+CizCxPRUH2yz/AOfqD/v4KPtln/z9Qf8AfwUWYWJ6Kg+2Wf8Az9Qf9/BR9ss/+fqD/v4KLMLE9FQfbLP/AJ+oP+/go+2Wf/P1B/38FFmFieioPtln/wA/UH/fwUfbLP8A5+oP+/goswsT0VB9ss/+fqD/AL+CnJdW0jBUuIWY9AHBJosxWJaKKKQBRRRQAUUUUAFFFFABRRRQAUUUUAFZ0OjWEd2915IaRjnLc4rRoqZQjK3Mti4VJwvyu1wAAGAMCiiiqICiiigAooooAKKKKACiiigAooooAKKKKACiiigAooooAKKKKACiiigAqtqcvk6fPL/dQn9Ks1h+NpzDokir1fC/hWVefJTlLsjfDU/aVYx7s84nfzJnf1JNMpdjf3T+VSpbTufliY/hXxNm2foF4xW5DRV6LSNQk+7ayH8KuReGdUk/5Y7R71pHD1ZbRZlLFUY/FJGLRXTQ+Dr5hl3Rfxq7D4K5Bkuj9AK6I5diZfZOaea4WP2zjKK9Ah8HWC/fkdj+VXofDelRgfuC2PVq3jk9d72RzTz3DrZNnmQVieFJrU0K6v7C6EkEblSeVwcGvRItJ0+P7tpF/wB81YS3gT7sKL9FrqpZPOElLnszjrZ5CpFx5Lp9xbaRpYEkZdpZQSPSpKKK91bHzj3CiiimIKKKKACiiigAooooAKKKKACiiigAopsjpGpaR1RR1LHAqL7ZZ/8AP1B/38FOzAnoIDAggEHqDUH2yz/5+oP+/go+2Wf/AD9Qf9/BRZjsSwxxwxiOGNI0XgKowB+FOqD7ZZ/8/UH/AH8FH2yz/wCfqD/v4KLMLE9FQfbLP/n6g/7+Cj7ZZ/8AP1B/38FFmFieioPtln/z9Qf9/BR9ss/+fqD/AL+CizCxPRUH2yz/AOfqD/v4KPtln/z9Qf8AfwUWYWJ6Kg+2Wf8Az9Qf9/BR9ss/+fqD/v4KLMLE9FQfbLP/AJ+oP+/go+2Wf/P1B/38FFmFieioPtln/wA/UH/fwUfbLP8A5+oP+/goswsT0VB9ss/+fqD/AL+Cj7ZZ/wDP1B/38FFmFieigEEZByPWikIKKKKACiiigDwP9pSz/tTx94R0qS6uYIbrKSGCUocFj6Vkf8Kk0b/oNa7/AOBh/wAK6H49/wDJV/A//XT/ANmNdJX0NKtOnh6ai7afqz0YTlGnGzPOv+FSaN/0Gtd/8DD/AIUf8Kk0b/oNa7/4GH/CvRaKr61W/mH7Wfc86/4VJo3/AEGtd/8AAw/4Uf8ACpNG/wCg1rv/AIGH/CvRaKPrVb+YPaz7nnX/AAqTRv8AoNa7/wCBh/wo/wCFSaN/0Gtd/wDAw/4V6LRR9arfzB7Wfc86/wCFSaN/0Gtd/wDAw/4Uf8Kk0b/oNa7/AOBh/wAK9Foo+tVv5g9rPuedf8Kk0b/oNa7/AOBh/wAKP+FSaN/0Gtd/8DD/AIV6LRR9arfzB7Wfc86/4VJo3/Qa13/wMP8AhR/wqTRv+g1rv/gYf8K9Foo+tVv5g9rPuedf8Kk0b/oNa7/4GH/Cj/hUmjf9BrXf/Aw/4V6LRR9arfzB7Wfc86/4VJo3/Qa13/wMP+FH/CpNG/6DWu/+Bh/wr0Wij61W/mD2s+551/wqTRv+g1rv/gYf8KzvD3h2Hwt8dPCVlZahqE8U7SO4uJy3IjavVq4PUv8Ak4PwV9Jf/QDVwr1JqSk9LP8AIanJppvoz6Kooor5k8wKKKKACiiigAooooAKKKKACiiigAooooAKKKKACiiigAooooAKKKKACiiigAooooAKKKKACiiigAooooAKKKKACisHxX4v8P8Ahi2M2salDbjspbk15Prv7SPh22laPTdPnusfxt901cacpbIaTZ7tUN3aw3cXlzxh19DXzcn7Tl15g3eH7fZnnDNnH511Ph/9ozwveyrFqNrNZkn75+6KcsPK2qKXNF3R7DFpWnxY2WkQx7VZS3gQYWJB/wABrN8OeI9F8Q2i3WkX8N1GR/A3Na1YqnGOysEqk5fE2IFUdAB+FLRRVEBRRRQAUUUUAFFFFABRRRQAUUUUAFFFFABRRRQAUUUUAFFFFABRRRQB5x+0jJJH8I9WeOR42G3DKxBHPqK8m0L4XaVfaJY3s2s62JLi3jlcLdnALKCcce9er/tK/wDJINW/4B/OsXwh/wAippH/AF5Q/wDoAr3MFUlTwt4u2r/JHfQk40tO5x//AAqTRv8AoNa7/wCBh/wo/wCFSaN/0Gtd/wDAw/4V6LRW/wBarfzF+1n3POv+FSaN/wBBrXf/AAMP+FH/AAqTRv8AoNa7/wCBh/wr0Wij61W/mD2s+551/wAKk0b/AKDWu/8AgYf8KP8AhUmjf9BrXf8AwMP+Fei0UfWq38we1n3POv8AhUmjf9BrXf8AwMP+FH/CpNG/6DWu/wDgYf8ACvRaKPrVb+YPaz7nnX/CpNG/6DWu/wDgYf8ACj/hUmjf9BrXf/Aw/wCFei0UfWq38we1n3POv+FSaN/0Gtd/8DD/AIUf8Kk0b/oNa7/4GH/CvRaKPrVb+YPaz7nnX/CpNG/6DWu/+Bh/wo/4VJo3/Qa13/wMP+Fei0UfWq38we1n3POv+FSaN/0Gtd/8DD/hR/wqTRv+g1rv/gYf8K9Foo+tVv5g9rPuedf8Kk0b/oNa7/4GH/CuY+J3gOx8M+EptWsdW1iSZJEUCW6JXDMAf517ZXA/Hz/knF1/12i/9DFa4fEVZVYpvqXTqSckmz3nwoSfDWmkkk/Zo8k/7orTrM8J/wDIs6b/ANesf/oIrTr5mfxM8uW7CiiipEFFFFAHhvx7/wCSr+B/+un/ALMa6Sub+Pf/ACVfwP8A9dP/AGY10le7H+BT9P1Z3r+HEKKKKkQUUUUAFFFFABRRRQAUUUUAFFFFABRRRQAUUUUAFcHqX/Jwfgr6S/8AoBrvK4PUv+Tg/BX0l/8AQDW1H7X+F/kXHr6M+iqKKK+ePOCiiigAooooAKKKKACiiigAooooAKKKKACiiigAooooAKKKKACiiigAooooAKKKKACiiigAooooAKKKKACvFPjr8ZofDAk0Tw9LHNqhGJJByIf/AK9dP8evHK+C/BzyQOBf3eY7cdx6t+GRXxLd3E13dS3VxI0k0rF3ZjkknrXTQpc3vMuMSzresanrV897ql7Nd3Dnl5XLGqNFFdpYUUUUAbHhXxNrXhnUkvtHvpraVTkhWIDD0NfXHwS+LVl43txYX2y21aNeUzgSe4r4vq/4f1a90PWLbVNPmaK4t3DowPpWdSkprzE1c/RSivA7r9o7Rrfw7bPDaPc6m8Y8xOio2O9XvgL8TtX8a6/qTaxcQW9tHHmKIEADn3ridGSTbM+Vnt1FVv7Qsf8An8t/+/go/tCx/wCfy3/7+CshFmiq39oWP/P5b/8AfwUf2hY/8/lv/wB/BQBZoqt/aFj/AM/lv/38FH9oWP8Az+W//fwUAWaKrf2hY/8AP5b/APfwVJDcW85IhnjkI67GBxQBLRRRQAUUUUAFFFFABRRRQAUUUUAFFFFAHm37Sv8AySDVv+AfzrF8If8AIqaR/wBeUP8A6AK2v2lf+SQat/wD+dYvhD/kVNI/68of/QBXs4X/AHVf4n+SO2l/C+Zq0VU1i6ey0q6u41DPDE0gB6EgZrP8C6xNr/hu11S4jSOSbOVToMHFacj5eboVZ2ubdFc34X8QXOra9rOnzQxpHYSbEZerDPesn4jeOLjw9MtvplqlzMmGuC/3Y1JA/mRVxozlPkW5Sg27HdUVzHiHxSdI8L2mptAJbm7KRxRg8b26fhWdpFj4u0/Xm1KZbW7gviBKkZP7leuRmhUna7dg5dLncUVxF1rt/D8TV0x7zy9P+zGRkbAUHI5z+NdjbXVtdAm2uIpgOpjcNj8qmdNxtfqJxaJqK4O71bVNX8eXXh+21R9Kt7OASM8YG6TP1qz8NNb1HUptXsb64+2LY3GyK6PWQHPBxxxirdGSjzf1qNwaVzs6K5rVPENxaeONP0JYojb3MJkeQ/eXBqva+KLzVfFEmnaLbxzWNsCtzcPnG/0Wl7KVr/MXIzraK5Lwx4smutQ1HS9ahS0vbNmbC8K0fZhTfDXijUNah1K/js4xYwsy2rZwZSO+TxjNDozVx8jOvory+38ca02vSwtbAyfZ1xa+avlq+3k7vTPavTomZokZgAxUEgetFSlKna4Sg47jq4H4+f8AJOLr/rtF/wChiu+rgfj5/wAk4uv+u0X/AKGKrDfxo+qHS+NHvPhP/kWdN/69Y/8A0EVp1meE/wDkWdN/69Y//QRWnXz8/iZ50t2FFFFSIKKKKAPDfj3/AMlX8D/9dP8A2Y10lc38e/8Akq/gf/rp/wCzGukr3Y/wKfp+rO9fw4hRQKXa390/lUiEopdrf3T+VG1v7p/KgBKKXa390/lRtb+6fyoASil2t/dP5UbW/un8qAEopdrf3T+VG1v7p/KgBKKXa390/lRtb+6fyoASil2t/dP5UbW/un8qAEopdrf3T+VIQR1GKACuD1L/AJOD8FfSX/0A13lcHqX/ACcH4K+kv/oBraj9r/C/yLj19GfRVFFFfPHnBRRRQAUUUUAFFFFABRRRQAUUUUAFFFFABRRRQAUUUUAFFFFABRRRQAUUUUAFFFFABRRRQAUUUUAFFY+ra7BaubeD99P3A6L9TWOt5f38mPMd+eVT7tAHzR+1P4ibWPiI9hG5NvYRiMLngPzuP8q5z4UfDbWPH1862f7myhYCa4boD6D1NZ3xWaRviVrqTE5W8K89hgV9SfBKzbRfh3pctnD+5mjMjyJzuO49cfl+Fd05+zpqxo3ZGPH+zh4TGmrC91ctdhcGbccE+uOleJfGH4U6p4BmW48w3emyNhJgOnsfSvtGxvo7lQMgP6etc58YdMtdV+HmrW91s2rAzgt2IGRWFOvJS1ZKk7nwVRSDoKWu80CiiigCS1EbXMSzNtiLgOfQZ5r6H8L+Gvg61lE9n4gmFw0YMwhumBB75wa+dK7z4RfEI+Aru6nGnpeeem3DAcfnUVItrQGez/8ACM/DD/oYdR/8C3/xo/4Rn4Yf9DDqP/gW/wDjWB/w0g//AELcP5LR/wANIP8A9C3D+S1hyVCdTf8A+EZ+GH/Qw6j/AOBb/wCNH/CM/DD/AKGHUf8AwLf/ABrA/wCGkH/6FuH8lo/4aQf/AKFuH8lo5Kgam/8A8Iz8MP8AoYdR/wDAt/8AGj/hGfhh/wBDDqP/AIFv/jWB/wANIP8A9C3D+S0f8NIP/wBC3D+S0clQNTf/AOEZ+GH/AEMOo/8AgW/+NWbKTwt4Pf8Atbwxrl1c3Cf6y2lnZxKvcYJ61y//AA0g/wD0LcP5LR/w0g//AELcP5LS5KnUVmfRnhnWrLX9Hg1OxcNHKucd1PcGtOvmT4d/GGa++IUcdhoUqQagwW4hhXPzf38CvpuuepBwepLVgoooqBBRRRQAUUUUAFFFFABRRRQB5t+0r/ySDVv+AfzrF8If8ippH/XlD/6AK2v2lf8AkkGrf8A/nWL4Q/5FTSP+vKH/ANAFezhf91X+J/kjtpfwvmP8Uf8AIt6j/wBe0n/oJriPhhp/iGbwbZSWWvJawHdtjNurbefUiu/1a1a90u6s1YIZomjDHtkYqh4K0aTw/wCHrbS5JlmaHOXUYByc10wqKNJrrc1UrRscN4Nv20LUfGF9qE4uXtmLswXbvI9APWsDV9U0WbwFqd1LrFtPrOoPGzxB8soEinb+n6V6f4c8OPpet6vfzTRzJqEm8Jj7vPepPGnh5Ne8O3GlweTbySlCJCnTDA9vpXQq8PaX9PwLU1zfcZMen6P408EW1nDeI7RIhSaI5MUg6GsybV/FPgy4gh1ox6npcsiwxTrw8fPVsV0mpaVqltotomkX62s9mAXG0lJgByCAOc1habpGueL4rK+8STRwW0MnmLaxoVLMDxuBA4qYSjZ8z938RJrrsZesWVrrHxato7jc0D2hcpnAcZHB9RWhp9rb6H8VxYabGLa0uLIySQxjCblPXA+tbh8Lyf8ACbR+IFuI1hSAxCHBz1H+FTT+HZJPHEXiH7QgjS3aExY5Oe9DrRta+lvxDnW3keea/Yap4y1PUNe0lTbx6cTb7YztkuMcsCRzjFaWl+K7OKHRNH8MRxWlxJN5d5bFBvTHUt9fWuitvC+s6PqF3L4f1O3itbtjJJDcKWAf1GAazovh5dQ6iNdh1hhrRfLuQfKK/wB3Fae1ptWb0W3/AASuaLVmZfxTtdSuvHmm2+mSFLs2bYI6kZOQK6f4UXWmzeGhb2MPkT2zmO7jP3hKD82fxq1c+Hbq58Xabr811Fm0gMciAH5ye4qG48KzweKf7b0a8S085cXMRBxIfXispVIypqF+hLknFROM+MqtdeIol0YStfxWxN40ZP8AqsdDj8a7zwYmk3/gmyhsYw1jJBt2n16N+uai8IeF30l7+71K5S9vr6QtLIBxt7DmneEfDU3h7UL8QXYfTp3MkUHOYyev60qlSLhyJ7fj/XQJSXLy9ipF8PdCjvHP2eE2ZhEa2/lj5SBjdn175rro1CRqi/dUAD6U6iuedSU/iZm5N7hXA/Hz/knF1/12i/8AQxXfVwPx8/5Jxdf9dov/AEMVphv40fVFUvjR7z4T/wCRZ03/AK9Y/wD0EVp1meE/+RZ03/r1j/8AQRWnXz8/iZ50t2FFFFSIKKKKAPDfj3/yVfwP/wBdP/ZjXSVzfx7/AOSr+B/+un/sxrpK92P8Cn6fqzvX8OJn+ItNbV9FudOW6ltDMu0TR/eTnqK4f/hV9x/0OGq/n/8AXr0iirhWnTVosqM5R2PN/wDhV9x/0OGq/n/9ej/hV9x/0OGq/n/9evSKKv61V7/kP2su55v/AMKvuP8AocNV/P8A+vR/wq+4/wChw1X8/wD69ekUUfWqvf8AIPaz7nm//Cr7j/ocNV/P/wCvR/wq+4/6HDVfz/8Ar16RRR9aq9/yD2su55v/AMKvuP8AocNV/P8A+vR/wq+4/wChw1X8/wD69ekUUfWqvf8AIPay7nm//Cr7j/ocNV/P/wCvR/wq+4/6HDVfz/8Ar16RRR9aq9/yD2su55v/AMKvuP8AocNV/P8A+vR/wq+4/wChw1X8/wD69ekUUfWqvf8AIPay7nm//Cr7j/ocNV/P/wCvXX+EtDfQdO+xvqM98c58ybrWzRUzrzmrSYnOTVmFcHqX/Jwfgr6S/wDoBrvK4PUv+Tg/BX0l/wDQDRR+1/hf5BHr6M+iqKKK+ePOCiiigAooooAKKKKACiiigAooooAKhuLq3tx++mRPqaz/ABBqYsbdtpw+K8+vdQkmlMkkpJPbNAHo51rTR/y9x0n9tab/AM/cf615h9qHqaPtQ9TQB6f/AG1pv/P3H+tH9tab/wA/cf615h9qHqaPtQ9TQB6f/bWm/wDP3H+tH9tab/z9x/rXmH2oepo+1D1NAHp/9tab/wA/cf60f21pv/P3H+teYfah6mj7UPU0Aen/ANtab/z9x/rR/bWm/wDP3H+teYfah6mj7UPU0Aen/wBtab/z9x/rR/bWm/8AP3H+teYfah6mj7UPU0AeoprGnO21bqMmraSo4BVgR7GvKYH80HZJ83oTya0tL1e5s3CliydwTQB6QK53xPrLQONPsz++YZkftGtPOvwppUl1u+YLhV/2j0rndOtpb272vkvId8zfyFAFrRdLe9fdyIs5Zj1c+tdfZ2kNrGEjQDHenWdultAsaDGBU1AHwx8fdNm034q6yJUK/aZvPXPcN0P6V6x+zN8UdOt9Ij8I69cpbGIkWkjn5WBOdufXJNWP2vPB8l1a2viuzhLtEPJucDnb/Cf518yKxU5UkH1FehFKrTVzXdH6AXwjt7lbi1kRon5BRgQDXlP7SvxItrDw63hmyYtf3afvsf8ALNa8j+B/ijXD4207TJtRuJbNmCeSz5UVuftSaei6lp2qKuDKhjY+pBrCNLlqJMlKzPFB0ooortLCiiigArt/g14b0LxT4qOl69qAsYGhLRuf4nyMD+dUr/4e+LrPRbfWH0a5ktJ03ho0LbR7+lb3wX+HJ8d3V9b/AG9rCe1UMpKnnnkVEpLlbuDPRtX+B3hyTV7fR9Cvpbu5Yh55MApDH7kHqe1cx8dPg5J4QtotY0QPcadtCzjGTG3r9K+nPAnhWx8KaLHYWpMkmB5sz8s5+tbN/Z21/ZyWl3Ck0Ei7XRhkEVxqvJPfQz5mfEPwp+GOueOr3dDE9vpy/wCsuXGFz6D1qj8S/h/rfgfV3tb63d7Vm/cXCjKuP8a+59H0yw0ixSy061jtrdPuogwKZrmjaZrdqLbVLOK6iDBgrrnBq/rL5vIfOfIHwz+C3iDxdpc+pTg2FvszbmQYMrf4Vwvifwtrfh3XH0fUrGaO5DYQbc7x2I9a/QW3hit4UhhjWONAFVVGABVDUtB0jUr63vr6wgnuLf8A1UjrkrQsS76hznyfonwE8T6j4NbWmKwXjLvitH4Zl9/evN7Dwzrl54iGgRafP/aHmeWYivKnPev0KAAGAMCs6PQ9Jj1htXjsIFvmG1pgvzEUliXrcOc4f4LfC7T/AANpiT3CpPq0qgyy4+57CvSaKK55ScndkNhRRRSAKKKKACiiigAooooAKKKKAPNv2lf+SQat/wAA/nWL4Q/5FTSP+vKH/wBAFbX7Sv8AySDVv+AfzrF8If8AIqaR/wBeUP8A6AK9nC/7qv8AE/yR20v4XzNWiq+otdLZStZRrJcbT5as2AW7c1x+val4s8OafHrF/c2d7axspubeOLayqeuG74raFNz2Zajc7iiqdjqdjeCMQ3EfmSRiRYycPtIznFWLiQxW8sqrvKIzBfXAzios9hElFYXgzxFF4i06W5EBt5IZCkkZOduKo+HPGtprHirUNCSAxta/ck3ZEnr9Kv2U9dNh8r18jq6K5/VPEi2fizT9AjtTM90jO7hv9WB6iqt34quZtal0rQdKbUpbf/j4dpBGkZ7DJ4JoVKT6Bys6qiqekTahPa79Ssks5s/6tZQ4x65FW25UhWGccGoasxC0Vxeh63rX/Cc3Wg6lcW9xEkIlRo49pGSeP0rU8KeIxrt9qtsLUwf2fP5OS2d/HWtJUpRKcWjoKKx/EGqX1jLDb6dpct/PLnHOxFHux4FZ+i+KZ5/ET6Dq2mmwvAoZAJBIrj2IpKnJq6Fyu1zqKKxPGOvr4f01blbc3M0kgjihDYLk1J4R1yHxDokOpRRmIuPnjJyUPpS5JcvNbQOV2ua9cD8fP+ScXX/XaL/0MV31cD8fP+ScXX/XaL/0MVphv40fVFUvjR7z4T/5FnTf+vWP/wBBFadZnhP/AJFnTf8Ar1j/APQRWnXz8/iZ50t2FFFFSIKKKKAPDfj3/wAlX8D/APXT/wBmNdJXN/Hv/kq/gf8A66f+zGukr3Y/wKfp+rO9fw4hRSMyqNzMFHqTgUzz4P8An4h/7+CkIkoqPz4P+fiH/v4KPPg/5+If+/gosMkoqPz4P+fiH/v4KPPg/wCfiH/v4KLASUVH58H/AD8Q/wDfwUefB/z8Q/8AfwUWAkoqPz4P+fiH/v4KPPg/5+If+/gosBJRUfnwf8/EP/fwUefB/wA/EP8A38FFgJKKj8+D/n4h/wC/go8+D/n4h/7+CiwElFR+fB/z8Q/9/BT1ZWGUZWHqpzQIWuD1L/k4PwV9Jf8A0A13lcHqX/Jwfgr6S/8AoBrWj9r/AAv8i49fRn0VRRRXzx5wUUUUAFFFFABRRRQAUUUUAFIxwKWmTf6s/SgDz74g3kiQsV+8CcVzNnDLMUiiUvIw6VuePRmI/U1W8I/8heL/AHT/ACoAZ/Yup/8APqf++hR/Yup/8+p/76Fd9g+lN3pu2713emRmgDg/7F1P/n1P/fQo/sXU/wDn1P8A30K72igDgv7F1P8A59T/AN9Cj+xdT/59T/30K72igDgv7F1P/n1P/fQo/sXU/wDn1P8A30K72igDgv7F1P8A59T/AN9Cj+xdT/59T/30K7x3RQGZ1UHuTxS0AcF/Yup/8+p/76FH9i6n/wA+p/76Fd7RQB5xdW1zZSqJozG/Uc1ckbfHHLjBYc1e8cf8fMP+6aoD/jzgNACByCpOWCHcF9TXU+ArpZoZZJk2S78YNcc0mybB6VoafdyWkyujYH86APUVORS1kaLqSXUA+bmtcdKAKmr6fa6rps+n3sSywToVdSO1fFvxp+GWpeB9ZkmiiabSZmLQzKMhAf4T6Yr7dqlrOlafrFjJY6lax3EDjBVxmtaVVwY07HxN8BbV7j4jWTL0h/eMfYV3H7TkwfS9IQsN3mO2PavSIfhtoPgfWrrUdHkctcrsSF+fLz715X8e9J8Qavq9t9g0m6uLKGMKsqLlSe9bKanVTRV7s8WorRXQtaabyV0u7MmcbfLPWuh0H4YeN9ZmEdtoU8YJxvm+VR+NdTkluyzja9i/Z++Fd34m1iLWNYtni0m3YOA4x5xHQAeleh/DP9nqy094tQ8VXC3U6kMLaP7gPue/5V7xZWtvZWyW1rCkMSDCoowAK5quIVrRIcuwJa262y2whTyVXaEI4xVDTPD2j6bqM2oWNjFb3Ew2yMgxkVq0VyXICiiikAUUUUAFFFFABRRRQAUUUUAFFFFABRRRQAUUUUAFFFFABRRRQB5t+0r/AMkg1b/gH86xfCH/ACKmkf8AXlD/AOgCtr9pX/kkGrf8A/nWL4Q/5FTSP+vKH/0AV7OF/wB1X+J/kjtpfwvmatecau+reMtev/DPm29rp1rIpmYZMki9cdMV6PXPaFYavb+ItQuryKyW1l/1LRA+Yf8AeropSUby69DSDtdlDxP4GsdShint7yawuraMKk6HAwBxu9qyPB3iDxJb+Jl8O6gI9Xt1BzfQcqAB3J4rr9Y0RtVu1a5v5ltFH+oi+XJ927j2xWhY2NpYwiG0t0iQdlFV7b3OWWv6D59LPU890i6Xwz4n8TWMhXy3gN3H2HuP1FYOk2c2h33h3xHvA/tCZkn9t3AzXU/EvwdqmvanaXekvDH8piui7kFkJBx09q1vGPhl9U8IJpdgES5g2NAWOArKfWuhVYWWvxb/AJGiktPPcxtAzqfjfX9cRcw21sYIm64JGeP++azfhofEjaVqF3pcOn4a6kLyXLNukIxwMA9Pf1rrvh54em0Hw39jvyj3crFrhkbIbNZVlovijw7c6hb6FBZ3ljdN5kZnnMbQsevAU57elS6kXzRVulvkLmWqK1z4g1bxH4J1AWdu0Wp2c3l3MMZ5YDrsP0qz8P5vDcl3C2m3V1b3whxcWk4YMSe53f0q3ofh3VtD0KdrGaCXVLibz5g4wjk/w57D3xVfT/D+tX3jGLX9Xt7PTxBHsWO3lMnme7HA9KTcLSSdkJtWaRWsP+Sw3v8A15p/NqX4Uf8AIc8Vf9f/APQU3TmV/jDelWVv9EToc92p2haT4u8P6trE9lpunXkN/c+cpkuyhUdOmw05/C436Ib2t5I7PVxqhtv+JSbQT5/5eM7cfgDXDae89p8S0PiWMNf3KhbOSA/uAv44Oc57V0NxN4y2wXMNjpxfkTWrXJ2+xD7f0xVCDQ9d1TxLBrmuR2tqbMf6NbwyGQE+pbA/lWdO0U7tbfMmOidyh4g1C21L4m2OnTXVvDb6cvnOZHChm645pnw3u4NP8Xaz4fiuYpbfeZrcxuGByegxWl4Y8H7bzUdQ8RWtrc3V3OzqASwRc8DPHak1bwlNbeKNM1rw7BbW/kttuIySoKEYJ75NaOdOzp36fK5V4/CdrXA/Hz/knF1/12i/9DFd9XA/Hz/knF1/12i/9DFYYb+NH1RFL40e8+E/+RZ03/r1j/8AQRWnWZ4T/wCRZ03/AK9Y/wD0EVp18/P4medLdhRRRUiCiiigDw349/8AJV/A/wD10/8AZjXSVzfx7/5Kv4H/AOun/sxrpK92P8Cn6fqzvX8OJQ8QaXDrWj3GmXEs0MU67WeJsOOexrjP+FTaL/0Gda/7/ivQqKuFacFaLKjOUdmee/8ACptF/wCgzrX/AH/FH/CptF/6DOtf9/xXoVFX9aq/zD9rPuee/wDCptF/6DOtf9/xR/wqbRf+gzrX/f8AFehUUfWqv8we1n3PPf8AhU2i/wDQZ1r/AL/ij/hU2i/9BnWv+/4r0Kij61V/mD2s+557/wAKm0X/AKDOtf8Af8Uf8Km0X/oM61/3/FehUUfWqv8AMHtZ9zz3/hU2i/8AQZ1r/v8Aij/hU2i/9BnWv+/4r0Kij61V/mD2s+557/wqbRf+gzrX/f8AFH/CptF/6DOtf9/xXoVFH1qr/MHtZ9zz3/hU2i/9BnWv+/4rrPC+hW/h7TRY2txczoDndO25vzrWoqJ1qk1aTE5ye7CuD1L/AJOD8FfSX/0A13lcHqX/ACcH4K+kv/oBp0ftf4X+QR6+jPoqiiivnjzgooooAKKKKACiiigAooooAKZN/qz9KfTJv9WfpQB5t47/ANW341V8Jf8AIXj/AN0/yqz48/1TfjVXwj/yF4v90/yoAxPF9xu+K0Gmv431DTrN9Nlnlt4Hj+WRXjCgAqTyGb8q3NMuNG0nS73Xrc6lqT2i/vJrkFWYd8DoR+FQePdLtbTxdpPiP+xEvEG6G5aOMFlBGQx9QMY/GrOs32oeIdNutO0bS3WwltJEd5hsBY42hcfjnPtQBpJ4wsX1Gws1hlK3kYbzf4YyV3bT745qtpPibVNV1i4mstODaJAXjM7HDvIvXHtXJ63pOvab4b8K2MFmZr2WeVL1kP3R9nYKc/kK2/Ay63P4btNLm0q40uKztmSczY3zSYPK4J49z7UAPt/H13qenxahomgTXlupcXX75VMRV2Uj3Py5/Gt7V/E1rY+FDr0cTTqUBSIHDMx/h+tUPhPov9j+ArSwmtjDMzztMr8klpnIJ/AiuR8TaFrlldaXpd1eQtpMurlrcLne5dt21h0AGcDHpQB0yePJY/Et3o9/4evLZbeCOfz0kEoZH6EKBntWhrXi7RIdFlnS8djJAxTy4yzA4PUDpXMK3in/AIXBrcVna6YF/s23VHeVsiPLYOMdfauj0vwrHpekakZJBe392ru8pjCjcR0UDoP/ANdAHIaL44t5/hdaXMmm32q/ZtNE08zIYg7KmSRnrnFdlq3i+w0gafDLBPLJcwiUpENxiTbksfasfTLDULf4GxaV9hJv4dIEHkt/E4jxj86gnlv9J8XR6pJ4cvtUjl0tLdTbbSqHjKsGIoA6OPxhpc2p6fbQEyW19btNHcg/KuP4SOxqx4X8RW+vLcNDbyw+S5UCT+Nf73tXBHwZrQh00wQxxG4vGa5XcR9nhdskAeorqfCKXkfi/WkktzFaooWI4wGORyKAHeN/+PqH/dNUP+XGD6mr/jf/AI+of901Q/5cLf6mgChc/wCtNT2Mqk+TJ0P3T6Gqmp3EdsrzSthRVJ7q4hjiuLi1eOCX7j9aAOr0+6lsboc4HcV32lXqXMAZTnivOrdhd6cJgQZI+p/vL2rT8M6ibe6ELN8p5FAHoNQXtwltA0jsBgVDLfwQQeY7jp0rjte1ObUpDFCWEOcEjq3sKAKF/dTaxq+YcsN2yIep7mvQdNsIbTT4rXy1YIvO4Z571j+EtE+yKLy5jCykYjT+4v8AjXSUAVxY2IbcLO3DevlLn+VToioMIqqPQDFLRQAUUUUAFFFFABRRRQAUUUUAFFFFABRRRQAUUUUAFFFFABRRRQAUUUUAFFFFABRRRQB5t+0r/wAkg1b/AIB/OsXwh/yKmkf9eUP/AKAK2v2lf+SQat/wD+dYvhD/AJFTSP8Aryh/9AFezhf91X+J/kjtpfwvmatFVdXumstLurxUDtDE0gUng4GcVn+CdZk8QeHbbVJYEgebOUU5AwcVpyvl5uhVna5tUVy2leLPtF9r0d5bpDb6SSS6sSWUdSazofFfia80mXW7DQ7N9NT5lDzMJWQdSBjHT3rT2EyuRndUVm6FrFnq2mW99DIqicfKrMAc9xV+SSOPHmSImTgbmAyayaadmTYfRXHnxNrOpavd2Xh3TbSeOz+WaS6lKfN2AwD71LofiyW+0jVJrizWG+03PnRBsqT2wetaOjNK5XIzq6RgGUqehGDXBWfivxZc+HB4gj0fSzZcsVE7+ZtBweMY7V1fh/WrXV9IttRjYRrOOFdgDnuKJ0pQ3BxaE0zw/o+m3kl5Y2SxTyffk3Ek/mfetSmvJGhUPIilvu7jjP0pHkjRgryIpPQFgCahty3JbbH0Vy3xB8Wf8IzZKba1F5eOCywk4G0dSaT/AISqb/hXw8Tm0j8zyt/k7jt6+tWqM3FStuVyO1zqqK5LRdU8ZalZWl8NM0dLe4RZB/pD7gpGf7vWusXO0buuOcVM4OLsxNWFrgfj5/yTi6/67Rf+hiu+rgfj5/yTi6/67Rf+hitMN/Gj6oql8aPefCf/ACLOm/8AXrH/AOgitOszwn/yLOm/9esf/oIrTr5+fxM86W7CiiipEFFFFAHhvx7/AOSr+B/+un/sxrpK5v49/wDJV/A//XT/ANmNdJXux/gU/T9Wd6/hxCiiipEFFFFABRRRQAUUUUAFFFFABRRRQAUUUUAFFFFABXB6l/ycH4K+kv8A6Aa7yuD1L/k4PwV9Jf8A0A1tR+1/hf5Fx6+jPoqiiivnjzgooooAKKKKACiiigAooooAKZN/qz9KfTJv9WfpQB5p49/1LfjVbwj/AMheL/dP8qs+Pf8AUt+NVfCpYamhQAsEOAe5xQB3ZAIwQCPQihQFGFUKPQDFcJda/wCNB4lg0aC00NZZoXnCS+Zu8tSATw3qwrWsfEd5Dq9vpOuaeLWe4DGGWMny324yBnnuKAOlIB6gHHSlqkdU08Xq2X2uL7QxwE3ck+lMvdY02yvoLG5ukS4n/wBWnc0AX6zdf0W11kWf2lpUNpOJ4mjbBDCprvVNOtED3F5DGpbZksPvelWPPh8nzhIpj/vA8UAVIdJtItfn1tfM+1zwJA+W+XamccevNX6rR6jp8k3kx3tu8uM7BIM/lU8ziOF5D0VSx/CgB1KOOnFYOm67/aWgPfQmG2kfcIBMeCe2a0rK7V7CK4nmgywGWQ4Qn2zQBcpAB6D8qbJLHGVEkioXbauTjcfQULJG0jRrIpdeqg8igDlfG/8Ax9Q/7pqiP+Qdb/U1e8b/APH1D/umqI/5B1v9TQByvjmOWSyBjyVVwXA9K3/Ary3mki1vAlzb4+Xd1WobtVZ2VgCD1BqCyh+yki2Z0Dfwg8UAdXb2NrCHjtZQq4wynnApEtLWB1kaQFh90lsVQBNvZiHcTLIdztnt2Fc9e3T3WuQ2sbsVj+9z3oA9AgsrjUcbTuT06Af41v6VolvZkSyYkl7EjhfoKj8MRslkmfStqgAooooAKKKKACiiigAooooAKKKKACiiigAooooAKKKKACiiigAooooAKKKKACiiigAooooAKKKKAPNv2lf+SQat/wAA/nWL4Q/5FTSP+vKH/wBAFbX7Sv8AySDVv+AfzrF8If8AIqaR/wBeUP8A6AK9nC/7qv8AE/yR20v4XzH+KP8AkW9R/wCvaT/0E1wvwxtPFcng6yfTtY0+3tju2Ry2Zdhz3O8Z/KvQdYtnvdKurSNgrzQtGpPQEjFZ3gXR59A8NWul3MiSyQ5yydDk5rqhUUaTXW5qpWicX4J0661C/wDGWl31zG89xuikljj2rk8ZAz/Wr9gnivRPCU+kSaRbTxQwSKLn7Rt+Taedu30962vDvh++0nWdc1DzoJDfOXhXB+U5/iqtrOl+L9btzp95dadZ2chxM1qG8xl9PmJHNayqKUt1bT8inJN+RwlrbXNr4A0bXo2cS2F8WbbnBjJ5rqvEMzeIPGegabby5ggX7XMynjpwD+NdWdCs/wDhGn0JFxbtD5fv9axvh54VvPD7XE2pXMVzcSARo6j7qA5AodeMk5dVe3zG5p3ZyV4dam8YahdeAUAQIUvRMf3bSdio7HrWh4PubI+EtftGhli1dEZr7zW3M7HoQeOOOlbGneHvEGgahevoNxYy2l2/mFLsHKt7FSKfpHhG4gttXub24jl1PU02syjCIOwH5mqlVg42v29fmDkrHM+G9N8U33wzSOz1ayjs3STEP2Y+Zjccjfu/pUc80V98N7K7063e2uNHuAsihs9OGP410WjaL4y0vw6mh28uj+SoZRMVffhiT/ex39K1tC8K2+m+FZtFaVpmnDNNI3Vmb/69Eq0U279Qc1+JyPjS+k1W6srmzlZo7G2huiVbAyxIYH/vmr+p3i6z4402XJW3sLMXMvPBLDcP0NWfCHgy80vS9RttQuoriS5Qxxso4VOdufzq14A8KXWhi7k1W4ivJ5tqKwHAjVQoXH0FKU6cU7Pbb5g3FbdDkP7S0/VtP17xBqF/Es8sMkNlbseUjA4/E1t+ErW38R/CmDRbe+jSZoNrnG7YcnqK6nXvD2n32jXlpb6fYxTTRMiSeQo2k9+lZuk+HNR0jwdb6dps9rb6lEozMsQ2yHPfvSdWMo6aO6E5prQyL+48U+B9FtJri8sdR021VY3jS3Mb7Bx97cece1d7ZXCXdpFcx52SKGH41yOt6D4k8SJHZa1cWFvp4YNKtoG3P7fMTXYwRpDCkMYAVFCgD0FY1Wml38iZNW8x9cD8fP8AknF1/wBdov8A0MV31cD8fP8AknF1/wBdov8A0MUYb+NH1QUvjR7z4T/5FnTf+vWP/wBBFadZnhP/AJFnTf8Ar1j/APQRWnXz8/iZ50t2FFFFSIKKKKAPDfj3/wAlX8D/APXT/wBmNdJXN/Hv/kq/gf8A66f+zGukr3Y/wKfp+rO9fw4md4k0+41TRLmwtb6WxmmXatxH95DnqK4T/hXPiP8A6H/VfzNemUVdOtOmrRKjNx2PM/8AhXPiP/of9V/M0f8ACufEf/Q/6r+Zr0yitPrVT+kivayPM/8AhXPiP/of9V/M0f8ACufEf/Q/6r+Zr0yij61U/pIPayPM/wDhXPiP/of9V/M0f8K58R/9D/qv5mvTKKPrVT+kg9rI8z/4Vz4j/wCh/wBV/M0f8K58R/8AQ/6r+Zr0yij61U/pIPayPM/+Fc+I/wDof9V/M0f8K58R/wDQ/wCq/ma9Moo+tVP6SD2sjzP/AIVz4j/6H/VfzNH/AArnxH/0P+q/ma9Moo+tVP6SD2sjzP8A4Vz4j/6H/VfzNdn4R0i80XShZ3uqT6lKCT5033q2aKidec1aX5Eym5LUK4PUv+Tg/BX0l/8AQDXeVwepf8nB+CvpL/6AaKP2v8L/ACCPX0Z9FUUUV88ecFFFFABRRRQAUUUUAFFFFABTJv8AVn6U+mTf6s/SgDzTx7/qW/Gq3hH/AJC8X+6f5Va8e/6pvxqr4R/5C8X+6f5UAM8Q39npvxf0+8vp0hhTQ7nLMf8AprDxUWvzXmoWVz4xCmCDS7SVrCNx99mwC7Dv0GK6jWPCuiaxrdnrGpWSXFzZoywFicLkjPHfp3rWnt4J7V7WWJGgddjRkcFfTFAHmHhvSLGxsdI1/Vr5NU1Bz9ot1jUK291y2cfewCRz2qz4UbT7qS/8Qaqkd1qd1evFbIfmKJGPlwO33jmur0HwX4Y0K5e50rSYraVwQW3s3B9AxOPwqXR/Cnh7SNQuNQ07TIoLm4YtK4ZjuJ6nBOB+FAHE/DrQYtY1PxDd65aw3EMd+Y7eCQblHyKS+D0OTj8BVLxHrzeFvCeu+H1jlkvYpWe2XHWORtwx7KDj8K9R03TLPTnuntIRGbmXzpcd2wBn8gKyPiRptxqXg7UbfT7VJr6SMLHwAx56ZoA8/az8J2HjiG2u5YbWZNNiDyxHZJvIJ+8O/Nb2j6frGsW1/bNqWowaXC+LWRyVmkTGTlup5zzW3Docz+NItUmsoTALGKJmZATvA5rqsDbtwAPTHFAHl3wz8HabcaNPNc3eo3Ukd1KkYuLppFTDHBAPeqWixQeIV0TQZLx4rGC3kuJCkuzzMkqOfUEg/hXqWlaZZ6XHPHZQiJZpnmcDu7HJP5msa88CeFb2zt7S80mOaO2z5XzspXPXlSKAPPNUvru1s9O/tC+lvbDQ9bhdL0nLSoOxP8RHQ+tdT4NzZ+O7qO6mke9vrJZpFLZCnIPA7Cuuj0PSY9Mj01bCH7JFjZERkDH160iaHYJ4hbXFjP2wwiDdnjaKAMXxv/x9Q/7pqgP+QdB/vGr/AI3/AOPqH/dNUB/yD4PqaAKFz/rTViyQRnznGW/hFNMe6bcelN1C8hsbZppmAA6D1NAEOuaitlas7HMr8IPem+AdJluLr7VMCWc7iTWNplrc69qouJVbZn5F7AV7D4X0lbO2T5cHFAG1p8PlQKvtVmkUYFLQAUUUUAFFFFABRRRQAUUUUAFFFFABRRRQAUUUUAFFFFABRRRQAUUUUAFFFFABRRRQAUUUUAFFFFAHm37Sv/JINW/4B/OsXwh/yKmkf9eUP/oAra/aV/5JBq3/AAD+dYvhD/kVNI/68of/AEAV7OF/3Vf4n+SO2l/C+Zq0UU2R0jQvIwVRySTgCqGOorM1fXdM0vTP7RuLlTAfuFDneewHrWK/izVI7H+0JPC90tmMFpPNBIXP3sY/GtI05S2RSi2dbRWdYa1p17o51a3uAbMKWaQ8YA61g6D480/WfEn9j2drNtKF0nbhWA9BQqU3fTYFFnX0UVgePdaudA8OvqNrHG8olRMOMjBzUxi5NRQkruxv0Vk6lrK6d4aXWLiIuBEjsinGSwHSqtz4nhgutHtzayM+qIXXDf6sDHX86apyeyHys6Cig9aKgkKKKKACiiigArgfj5/yTi6/67Rf+hiu+rgfj5/yTi6/67Rf+hit8N/Gj6o0pfGj3nwn/wAizpv/AF6x/wDoIrTrM8J/8izpv/XrH/6CK06+fn8TPOluwoooqRBRRRQB4b8e/wDkq/gf/rp/7Ma6Sub+Pf8AyVfwP/10/wDZjXSV7sf4FP0/Vnev4cQoooqRBRRRQAUUUUAFFFFABRRRQAUUUUAFFFFABRRRQAVwepf8nB+CvpL/AOgGu8rg9S/5OD8FfSX/ANANbUftf4X+Rcevoz6Kooor5484KKKKACiiigAooooAKKKKACmTf6s/Sn01xlaAPN/HcUht2ZRk88Vj6Jeizuo7nbuAGCK7HxLbh90b8d1J9a4+W0CMVA2mgDo/+Eqt/wDng9H/AAlVv/zweuZ+zt60fZ29aAOm/wCEqt/+eD0f8JVb/wDPB65n7O3rR9nb1oA6b/hKrf8A54PR/wAJVb/88Hrmfs7etH2dvWgDpv8AhKrf/ng9H/CVW/8AzweuZ+zt60fZ29aAOm/4Sq3/AOeD0f8ACVW//PB65n7O3rR9nb1oA6b/AISq3/54PR/wlVv/AM8Hrmfs7etH2dvWgC3r+pLqU6OkZQKMc96DlbWFD1HNQQQojbpPmI6CotW1KGyiM1w43H7q9zQAuo3sFjbmaZgPQdya5u3gvPEGoLJKrCIH5E7ClsrO81/URNMrbM/KvYCvVfCnh2O0iUsmDQAeEfD8dpCpKDOPSuviQIoA6URRrGoAFPoAKKKKACiiigAooooAKKKKACiiigAooooAKKKKACiiigAooooAKKKKACiiigAooooAKKKKACiiigAooooA82/aV/5JBq3/AAD+dYvhD/kVNI/68of/AEAVtftK/wDJINW/4B/OsXwh/wAippH/AF5Q/wDoAr2cL/uq/wAT/JHbS/hfMk8SajJpWi3WoRWr3LwxlhGo64Hf2rzywjvvHzt/aHiaGC1Uhvsdm4UgEcqxHNeqVyfinwHoutSm8jj+xX+dwuYflYt2zjrXVQqRjvo+5rCSRg+MdNtdP8QeD9HtUK2STjEbHIO08Zz1r0hlRo2RwPLKlWHt3rkNb8J399odgp1Iy6vp7LJFcv8AxMOefrTrm78bzaXJaR6LBFctGUFwZ1IBx1xmqn78Y2e39XG/eS1M34TpFLDrtiyLJZrdsqRMMrgnpikkiig+M9pDDGkca6eQqIMADnoKl+Hd1HpmmXOkGzaPXELSSQSttM59QT1FQTWPi2TxzF4k/sCMKluYfK+0rk++c1q/4k7voV9pnW6t4l0PSrj7PqGoRwS4ztb0rA+Jtxa6n4Ca4tZhJC88ZVx3612NsZJIEe4gWOUj5k4OD9ayPG1pf3mgtBplna3Vx5ikRTgbMdzzXNTcVOJnFpNHJ/E+2tpPB+liSaZJH8mMKszKCDjqAcGs1PDumj4habpqXd28UNoZCTeOdrZHAO7j6Cuk8beEv7ej0Vzp9tJPAyrck4G2PH3R7ZqvpvgOxtvHU2oDSbSPTUhT7OABw/c4rphViqdubuaxklHc71QFQKM4AAGTS1z8cnika9co0FsNLCf6OwxuLe9VY5vHH9h3LPbWf9pCQ+QoK7SnbNcns/NGPL5nVUVW0s3jadbtqCot2UHnBOgbvirNQ1YQUUUUhBXA/Hz/AJJxdf8AXaL/ANDFd9XA/Hz/AJJxdf8AXaL/ANDFb4b+NH1RpS+NHvPhP/kWdN/69Y//AEEVp1meE/8AkWdN/wCvWP8A9BFadfPz+JnnS3YUUUVIgooooA8N+Pf/ACVfwP8A9dP/AGY10lc38e/+Sr+B/wDrp/7Ma6Svdj/Ap+n6s71/DiZ/iKHUrjRrmHR7pbW+ZcQyt0U561xP9hfFL/oa7T/vn/61ejUVcKrgrJL7ioyaPOf7C+KX/Q12n/fP/wBaj+wvil/0Ndp/3z/9avRqKv6xLsvuQ/aPsvuPOf7C+KX/AENdp/3z/wDWo/sL4pf9DXaf98//AFq9Goo+sS7L7kHtH2X3HnP9hfFL/oa7T/vn/wCtR/YXxS/6Gu0/75/+tXo1FH1iXZfcg9o+y+485/sL4pf9DXaf98//AFqP7C+KX/Q12n/fP/1q9Goo+sS7L7kHtH2X3GX4Xt9XtdGih1y8S8vgW3yoOCMnH6YrUoorBu7uQ2FFFFIQUUUUAFcHqX/Jwfgr6S/+gGu8rg9S/wCTg/BX0l/9ANbUftf4X+Rcevoz6Kooor5484KKKKACiiigAooooAKKKKACg0UUAZms2C3cLKRzXnutaXqdq5MDFl7AivVSAarT2kUv3lBoA8Ull15WwIl/Ko/tGvf88V/KvY30a2Y/cX8qadEtf+ea0AePfaNe/wCeK/lR9o17/niv5V7B/Ylr/wA81o/sS1/55rQB4/8AaNe/54r+VH2jXv8Aniv5V7B/Ylr/AM81o/sS1/55rQB4/wDaNe/54r+VH2jXv+eK/lXsH9iWv/PNaP7Etf8AnmtAHj/2jXv+eK/lR9o17/niv5V7B/Ylr/zzWj+xLX/nmtAHj/2jXv8Aniv5UfaNe/54r+Vewf2Ja/8APNaP7Etf+ea0AePmbX2BURhc98Uun+Gb6/uxLdl5G9+1ewDRbUfwL+VWrfT4IfuqKAMDwz4djs41JQAgV1MaBFAFKqhRxTqACiiigAooooAKKKKACiiigAooooAKKKKACiiigAooooAKKKKACiiigAooooAKKKKACiiigAooooAKKKKACiiigDzb9pX/AJJBq3/AP51i+EP+RU0j/ryh/wDQBW1+0r/ySDVv+AfzrF8If8ippH/XlD/6AK9nC/7qv8T/ACR20v4XzNWiiiqGFFFFAEZghM4nMMZlAwHKjcB9akoooAKKKKACiiigAooooAKKKKACiiigArgfj5/yTi6/67Rf+hiu+rgfj5/yTi6/67Rf+hit8N/Gj6o0pfGj3nwn/wAizpv/AF6x/wDoIrTrM8J/8izpv/XrH/6CK06+fn8TPOluwoooqRBRRRQB4b8e/wDkq/gf/rp/7Ma6Sub+Pf8AyVfwP/10/wDZjXSV7sf4FP0/Vnev4cQoooqRBRRRQAUUUUAFFFFABRRRQAUUUUAFFFFABSMQqlm4A6k9KyfGWq/2L4avdRDBWijOwnsx4H615JY2niTxHZx3up67NEknzbIuMitoUk480nZFqOl2z1vVPEuhaaha81S1THUCQMfyHNcLo2v6f4n+PfhS40ZpLiG180SuI2AXKHk5HSuLvtCtp9Vi0HQ7aXUtXuG2s5ORGO5NfSfwe+G2n+B9KDsqTanMoM02OnsKqtOjh6Tlq200vn1HOUKcb9WegUUUV84eaFFFFABRRRQAUUUUAFFFFABRRRQAUUUUAFFFFABRRTWdF6sB+NJtILjqKge8t0HMq1BJqluvTLfSspYilHeSM5VoR3ZeorJfWF52Rn8ahfVpj90Ba5pZlh49bmMsZSXU3KM1zcl/cMfvnFWNJklkvBliR3rOGZwnNQityI42MpKKRuUUUV6Z2hRRRQAUUUUAFFFFABRRRQAUUUUAFFFFABRRRQAUUUUAFFFFABRRRQAUUUUAFFFFABRRRQAUUUUAFFFFABRRRQAUUUUAFFFFAHm37Sv/ACSDVv8AgH86xfCH/IqaR/15Q/8AoAra/aV/5JBq3/AP51i+EP8AkVNI/wCvKH/0AV7OF/3Vf4n+SO2l/C+Zq0UUVQwooooAKKKKACiiigAooooAKKKKACiiigAo5pD0NeLX2q+IvFWu6jHaas1pp0MpRNg5xWtOnz3bdki4xuevX2q6bYqWu7+2hx1DyqD+Wa8s+MfjLQdZ8LS6Jpd2bq8kmjKqiMc4YHg45rA17R9K0i2E2p3VzqV03EUZb5mbtxXqPwK+EqxSR+KvEtoqzt89taMP9X6E+9bqVDDx9tJt226XZacKa52z2nwqrL4b01WUqwtkBBHI+UVpUKAoCqMAdBRXzMndtnmN3YUUUUhBRRRQB4b8e/8Akq/gf/rp/wCzGukrk/2jb61034k+DL29mENvCxaRz/CAx5o/4WP4J/6D0P8A3w/+FfQU6c5Yenyq+n6s9CMW6cbI6yiuT/4WP4K/6D0P/fD/AOFH/Cx/BX/Qeh/74f8Awo9hV/lf3D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F+O12f7BtNJQ831wkZA9M5/pXOXd5fSSWnhbw3AbrUpFEZ2dIx3JNVPH2pz+NvG2n2PhFjflVwrKpAVjxk56Yr6E+Efw6svBumiefFzq04zPOwyQfQVriJww1KPPvvbz8yqklTgubfsHwj+Hdl4N07z59tzq04zPOwyQfQV31FFfPVasqsnKT1POlJyd2FFFFZkhRRRQAUUUUAFFFFABRRRQAUUUUAFVLy+jtm2spJxVuq17aR3Kc8MOhrGv7Tkfs9zOrz8vublCTWDnCx1DJqlw3TAqpcwSQyFWXFRV83VxmJu1KVjxp4mtezZYe8uG6yNUTSyN95iaZRXNKpOW7MHOT3YpJ9aSiioJCiiigArW0BPnd/bFZNb2iJtty3rXflsOauvI68FG9VGhRRRX057YUUUUAFFFFABRRRQAUUUUAFFFFABRRRQAUUUUAFFFFABRRRQAUU2SRIxl2AFZt3qqKCsIyfU1hWxFOirzZnUrQpr3maMsiRrudgBWVeaozNshGB61nT3EkzZdiasaXamaYFh8o615FTH1MRJU6WlzzpYqdaXJT0NjTfM+zAysSTzVmgDAAHQUV7dOPJFRPThHlikFFFFWUFFFFABRRRQAUUUUAFFFFABRRRQB5t+0r/wAkg1b/AIB/OsXwh/yKmkf9eUP/AKAK2v2lv+SQat/wH+defeGviB4PtfDum20+twpLFaxI6lG4YKAR0r28HCUsKuVX1f5I7qMW6Wi6neUVyf8AwsfwV/0Hof8Avh/8KP8AhY/gr/oPQ/8AfD/4Vr7Cr/K/uL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X8Xah/Zfhu/vt2DDCzD6gV4x4d1KHQfCi3UimS6vGLxxLyzMenFdB8WfG+h6t4XOm6HqC3lzPIFKIjZI79q7H4FfCuZVt/EviyLdOFBtbVukY7E+9bSUaFDmq6Xe3V2LdoU7zJ/gz8NLi6uY/F/jCLdct89tav0jHYn3r3JQFAVQAB0AoACgAAADoBRXgYjESry5pfd2PPqVHN3YUUUVgZhRRRQAUUUUAZWueHND1x431fS7a9aIYQyrnaPas3/hX3gr/AKFrTv8Av1XT0VpGrUirKTKU5LZnMf8ACvvBX/Qtad/36o/4V94K/wCha07/AL9V09FP29X+Z/eP2ku5zH/CvvBX/Qtad/36o/4V94K/6FrTv+/VdPRR7er/ADP7w9pLucx/wr7wV/0LWnf9+qP+FfeCv+ha07/v1XT0Ue3q/wAz+8PaS7nMf8K+8Ff9C1p3/fqj/hX3gr/oWtO/79V09FHt6v8AM/vD2ku5zH/CvvBX/Qtad/36o/4V94K/6FrTv+/VdPRR7er/ADP7w9pLucx/wr7wV/0LWnf9+qP+FfeCv+ha07/v1XT0Ue3q/wAz+8PaS7nMf8K+8Ff9C1p3/fqj/hX3gr/oWtO/79V09FHt6v8AM/vD2ku5j6N4W8O6NcG40vR7S0lIwXjTBxWxRRUSlKTvJ3Jbb3CiiipEFFFFABRRRQAUUUUAFFFFABRRRQAUUUUAFFFFAEN1bx3CFWHPY1gXtq9u+DyOxrpaZNEkyFXUEVw4vBRxCutGc2Iw0aqv1OUoq7f2LwMWUEp61Sr5qpSlSlyyR4k4Sg7SCiiioJCiiigAq1a3s1uNqkbfQiqtFXCpKm+aLsyoTlB3izct9VRsCQYPqKuR3MEn3ZBXL0oYr0JFejSzWrH4lc7IY+a+LU60EHpRXMxXk8f3ZDVuLVpV4ZVau+nmtGXxaHXDHU3vobdFZ0erQn7yMtWI762cZEldcMVRntJHRGvTlsyzRUazwt0kX86eHU/xD862Uk9maKSYtFGRRVDCiiigAopCy/3hTTLGOrr+dJyS3YrofRVd723XrIPwqvJqsK/dUtWM8VRhvJGcq1OO7NCgkDqQKxJtWlb/AFahapzXc8n3pDXFUzWlH4dTmnj6a21N6a9t4vvPk+grPudWY5WJQPc1lkk9TSV51bM609I6HHUx1SW2hJLPLKcu5NR0VJBC80gVVJNcHvTl3Zy+9Ni20LTSBFro7SBYIQg69zTLC0S2j9XPU1Zr6PAYP2EeaXxM9nC4b2Su9wooor0TrCiiigAooooAKKKKACiiigAooooAKKKKAKuq6dY6pZPZajax3Ns/3o5BlTWF/wAK+8Ff9C1p3/fqunoq41JxVotopSa2ZzH/AAr7wV/0LWnf9+qP+FfeCv8AoWtO/wC/VdPRVe3q/wAz+8ftJdzmP+FfeCv+ha07/v1R/wAK+8Ff9C1p3/fqunoo9vV/mf3h7SXc5j/hX3gr/oWtO/79Uf8ACvvBX/Qtad/36rp6KPb1f5n94e0l3OY/4V94K/6FrTv+/VH/AAr7wV/0LWnf9+q6eij29X+Z/eHtJdzmP+FfeCv+ha07/v1R/wAK+8Ff9C1p3/fqunoo9vV/mf3h7SXc5j/hX3gr/oWtO/79Uf8ACvvBX/Qtad/36rp6KPb1f5n94e0l3OY/4V94K/6FrTv+/VH/AAr7wV/0LWnf9+q6eij29X+Z/eHtJdznLbwL4Ptp0ng8O2EcqHcrCPkGujACgAAADoBRRUSnKXxO5Lk3uwoooqRBRRRQAUUUUAFFFFABRRRQAUUUUAFFFFABRRRQAUUUUAFFFFABRRRQAUUUUAFFFFABRRRQAUUUUAFFFFABRRRQAUUUUAFFFFABRRRQAUUUUAFFFFACOqupVhkGsPUdPMJMkfKfyrdoIBGCMiubE4WGIjaW5jWoRqqzORorW1PT+ssI47ispgVODXzFfDzoS5ZHiVaMqTtISiiisTIKKms7driXYpxxU02nXEZ+7ke1axoVJR5ktDRUpyjzJaFOinvHIv3lIphFZNNbmbTQUUUUAFGTRRQA7e3rThNKP4z+dR0U1JrZjUmupMt1MP8Alo3504Xlxj/WN+dV6KtVqi+0yvaT7lj7Zcf89D+dIbuc/wDLRvzqCij21T+Zh7WfckM8p6yN+dNMjHqxptFQ5Se7Jcm+oZNFFFIQUUUUAFFTQ28spwqk1qWmlKpDTHJ9K6aGEq1n7q0N6WHnU2Rn2llLcNwML3Nbtpax26AKPm7mpkVUXaoAFLX0GFwMKGu7PWoYaNLXqFFFFdp0hRRRQAUUUUAFFFFABRRRQAUUUUAFFFFABRRRQAUUUUAFFFFABRRRQAUUUUAFFFFABRRRQAUUUUAFFFFABRRRQAUUUUAFFFFABRRRQAUUUUAFFFFABRRRQAUUUUAFFFFABRRRQAUUUUAFFFFABRRRQAUUUUAFFFFABRRRQAUUUUAFFFFABRRRQAUUUUAFFFFABRRRQAUUUUAFFFFABWZqWnq4MkIw3cVp0VlWoQrR5ZIzqU41I2kckyspwwwaSug1GxW4BdOH/nWFLG0blWBBFfMYrCTw8tdjxa+HlSfkaWgp87N7Vs1naGm23LeprRr6DAQ5aET1sLHlpIY8Ub/eQH8KrS6dbuc7cH2q5RXROjCfxK5rKnGW6MmTSBklJD+NVpNLuF6AN9K36K455ZQl0sc8sFSl0OYe0nU4aMio2jdTgqa6ummNG6qD+Fc0snj9mRjLL10Zym0+lJXUNa27f8sl/Ko20+1Jz5ePpWEsoqdJIyeXz6M5uiugbTLcnPOfrTTpMHq2frWbyqv5EPAVTBord/smDP3m/Ol/sm39W/Ol/ZdfyF9RqmDRXQrpluOxJ+tSJY2y/wDLMH61aymq92i1l8+rOcCMegNSx2szn5Yya6NIYV+7Go/CpBXRDJ19qRrHL19pmHDpMzcuQoq9BpkEZy3zn3q9RXdSwFCn0udUMLSh0ERVQYVQB7CloorsSsdAUUUUAFFFFABRRRQAUUUUAFFFFABRRRQAUUUUAFFFFABRRRQAUUUUAFFFFABRRRQAUUUUAFFFFABRRRQAUUUUAFFFFABRRRQAUUUUAFFFFABRRRQAUUUUAFFFFABRRRQAUUUUAFFFFABRRRQAUUUUAFFFFABRRRQAUUUUAFFFFABRRRQAUUUUAFFFFABRRRQAUUUUAFFFFABRRRQAUUUUAFFFFABRRRQAVWvLOO4XkAN2NWaKicIzjyyWhMoqSsyK0hFvCIwc4qWiinGKilFDSSVkFFFFUMKKKKACiiigAooooAKKKKACiiigAooooAKKKKACiiigAooooAKKKKACiiigAooooAKKKKACiiigAooooAKKKKACiiigAooooAKKKKACiiigAooooAKKKKACiiigAooooAKKKKACiiigAooooAKKKKACiiigAooooAT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FV6KAP/9k="/>
          <p:cNvSpPr>
            <a:spLocks noChangeAspect="1" noChangeArrowheads="1"/>
          </p:cNvSpPr>
          <p:nvPr/>
        </p:nvSpPr>
        <p:spPr bwMode="auto">
          <a:xfrm>
            <a:off x="212725" y="-144463"/>
            <a:ext cx="6497900" cy="649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5" descr="Icon&#10;&#10;Description automatically generated">
            <a:extLst>
              <a:ext uri="{FF2B5EF4-FFF2-40B4-BE49-F238E27FC236}">
                <a16:creationId xmlns:a16="http://schemas.microsoft.com/office/drawing/2014/main" id="{9124CD6D-F1C9-F55D-96B8-0D8B346F7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360" y="1097409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24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331;p32"/>
          <p:cNvSpPr/>
          <p:nvPr/>
        </p:nvSpPr>
        <p:spPr>
          <a:xfrm rot="14810175">
            <a:off x="6767478" y="2691038"/>
            <a:ext cx="2503376" cy="3284425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2"/>
          <p:cNvSpPr/>
          <p:nvPr/>
        </p:nvSpPr>
        <p:spPr>
          <a:xfrm rot="3964709">
            <a:off x="-69301" y="-724040"/>
            <a:ext cx="2270155" cy="3163250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2"/>
          <p:cNvSpPr txBox="1">
            <a:spLocks noGrp="1"/>
          </p:cNvSpPr>
          <p:nvPr>
            <p:ph type="title"/>
          </p:nvPr>
        </p:nvSpPr>
        <p:spPr>
          <a:xfrm>
            <a:off x="212724" y="137911"/>
            <a:ext cx="6700693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Какво представлява </a:t>
            </a: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HTTPS?</a:t>
            </a:r>
            <a:endParaRPr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" name="Google Shape;330;p32"/>
          <p:cNvSpPr/>
          <p:nvPr/>
        </p:nvSpPr>
        <p:spPr>
          <a:xfrm>
            <a:off x="3650822" y="2633495"/>
            <a:ext cx="12710" cy="35957"/>
          </a:xfrm>
          <a:custGeom>
            <a:avLst/>
            <a:gdLst/>
            <a:ahLst/>
            <a:cxnLst/>
            <a:rect l="l" t="t" r="r" b="b"/>
            <a:pathLst>
              <a:path w="667" h="1887" extrusionOk="0">
                <a:moveTo>
                  <a:pt x="506" y="0"/>
                </a:moveTo>
                <a:cubicBezTo>
                  <a:pt x="453" y="0"/>
                  <a:pt x="402" y="30"/>
                  <a:pt x="378" y="81"/>
                </a:cubicBezTo>
                <a:cubicBezTo>
                  <a:pt x="123" y="591"/>
                  <a:pt x="0" y="1135"/>
                  <a:pt x="0" y="1746"/>
                </a:cubicBezTo>
                <a:cubicBezTo>
                  <a:pt x="0" y="1824"/>
                  <a:pt x="63" y="1886"/>
                  <a:pt x="140" y="1886"/>
                </a:cubicBezTo>
                <a:cubicBezTo>
                  <a:pt x="218" y="1886"/>
                  <a:pt x="280" y="1824"/>
                  <a:pt x="280" y="1746"/>
                </a:cubicBezTo>
                <a:cubicBezTo>
                  <a:pt x="280" y="1181"/>
                  <a:pt x="394" y="677"/>
                  <a:pt x="630" y="206"/>
                </a:cubicBezTo>
                <a:cubicBezTo>
                  <a:pt x="667" y="136"/>
                  <a:pt x="639" y="50"/>
                  <a:pt x="569" y="15"/>
                </a:cubicBezTo>
                <a:cubicBezTo>
                  <a:pt x="549" y="5"/>
                  <a:pt x="527" y="0"/>
                  <a:pt x="5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AutoShape 4" descr="data:image/jpg;base64,%20/9j/4AAQSkZJRgABAQEAYABgAAD/2wBDAAUDBAQEAwUEBAQFBQUGBwwIBwcHBw8LCwkMEQ8SEhEPERETFhwXExQaFRERGCEYGh0dHx8fExciJCIeJBweHx7/2wBDAQUFBQcGBw4ICA4eFBEUHh4eHh4eHh4eHh4eHh4eHh4eHh4eHh4eHh4eHh4eHh4eHh4eHh4eHh4eHh4eHh4eHh7/wAARCAG8A1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rqNjpVhLf6jdRWttEpZ5ZG2qo+tWq+ff2orpbjxv4K0DXLmW08L3c7G9cEhJGBG1XPQDr1oAvan8ate8T6hJpnwp8JXWtBW2nUrn9zbA+xb734VLpVn+0O2uWV7ql54f+x+apuLWHghO4Bz1r17w5Y6Pp+lQW+hw2sdkqgR/Z8FSPqOtaNACLnaN3XHNLWRrniPS9G1HTrC/nMc2oyGO3G0kMwGcVr0AFFchp3j3T774mX/AIGjtbgXdnbrO0xA8sgjp65rI8BePr3XPil4s8H3trFEukMrQOpOXQnHP5igD0aivKvjn8UNT8GLBpfhTRP7e1+ZTN9l3bVjhX7zse1dD4e+IGm3nwttfHWp/wCh20lv5sidSG6bR6kngUAdpRXFfC34kaJ8Qba8fTILu0ns3CzW90myQA5w2PQ4NZfxQ+IF/wCEfiB4N0VLWKSx12aaGaRidyMoTbj/AL6NAHpNFc78RfFdn4N8LXOtXYMjIAsEK8tLIeFUD61xnwG+JuseOP7csvE2hDQ9U0p0eSDfuAhkDFGJ9cKaAPVaK830j4y+FdT+IB8IW6XgkLGOG9aPFvM4+8qt3I4r0igAorz7xt8SF0zVToPhnRbvxJrS482C1KhIP992IA+mc1U+G/xK1PXvGd94P8ReGbjRdWtYBcYaRHRkPTlSf1oA9MrCh8WaLN4yl8JQzvJqsNv9okjVCVRM45bpW7Xhvha6tbL9qbxbLeXUNvH/AGQnzSyBAPnXuaAPcqK4rWPin4F0zU7PTH8QWlzeXc6wRxWz+adx/wB3PFT6L4+0nVPH+p+DYYZ0vdPgE8kjgbGBI4HfvQB11cV8Qdb8ZaRrmhr4e8PpqemTz+XqL+aFeFTjDAd+9cX8QPjjNodzcT+H/COp6/o9g4W/v7YLsTnGFBILfgK6Txt8ToND+G+jeM7Wwllg1O7toFhlG10EpIyQe4xQB6IhLIGIwSOnpS1FZzfaLSKfGPMQNj6ivJPil8T9fg8XQ+B/hzpMWsa9sM15JK22C0jHTcfU9gPQ0AewUVyPwo8Rar4i8NvLrlmlrqdpcNbXSpnYXABypPUYYV11AFXUtRsNNgNxqF5Baxf35XCj8zXMf8LS+HIDFvGuhrtJB3XiDp1781Y+Ivgfw54201IPEVm9zFbh2jVZSnJHPTr0rwf9lj4Y+Adb8MapdahokN1d2mr3VuDISSqrKwUfligD0/U/j58NbN/Kt9Xm1ObHEen27Tsf++a6P4d+Mrvxes11/wAI7qGl2IAMMl4hjeT/AIAeRVyz8M+DvDlp50Wl6XYQx9ZXRVA/4Ea2r27hs9Mmvsb4YYjJhO6gZ4oAs0VyXwq8dab8QvC417Tbee2j8+WExTgb1KOV7cc4zS6h8RfCNj4yt/CNzqyLq052rEEYgE9AWAwD7ZoA6yimyyJFE8sjBERSzMegA6mvAdb+LvjnV9T1XUvAugWt14X0Tc11eXDlTc7PvLEB1P1xQB9AUVynifxxY+G/h1J401S2uBawwpLLEgG8biBjn61BrvxE0XSvBll4jaOeY6jGpsbOMZmndhkIB0z7nigDsqK8d8B/GqbVNe1PRPFXhPVPDt1ZWzXYMyh0aIdeVJGcV6roWqWetaVBqdhJ5ltOu5GxjIoAu0VyXxM8c2HgXT7C8vrWe5F7epaIsIGQWB557cVnfEn4paL4Dihm1bTtUlhmt/OWS3tzIo/2TjofrxQB31FcB4F+L3gfxbpdreWurJZSXCBvIvQYWUntlsA/gTXexSRzRrJFIsiMMhlOQfxoAdWFqPizRbHxXYeF553OqXyNJDEiFvlXqSe1bteIeKJobb9rDw7NcTxwxjSZ8tIwVR8h7mgD2+uM07WvGH/CyrvR77QUTw/5W62v0lBJOOhH1pPFPxS8CeHYwb7xHYvIWVViglErkk4HC5qG98fxw/E7RvCMdqXi1O0a4WfpjAyBigDuqKbLIkUTyyMERFLMxOAAOpNcr4O+IXhfxZLfLo2oLLHZy+S8rAojP6KTjd+FAHWUU2WQRwvJgsFUtgd65H4W+P8AS/iDpd5qGl29xAlpctbukwG7cPpQB2FFcj4g+I/g/QvFNl4Z1LVki1O8YJFEEZsE9AxAwM89fSuuHIyOlABRRRQAUUUUAFFFFABRRRQAUUUUAFFFFABRRRQAUUUUAFFFFABRRRQAUUUUAFFFFABRRRQAUUUUAFFFFABRRRQAUUUUAFFFFABRRRQAUUUUAFFFFABRRRQAUUUUAFFFFABRRRQAUUUUAFFFFABWR4s8M6J4q0p9M12wivLZugccqfUHsa16bLJHDG0krqiKMszHAAoA8Vu/g54m8OTG6+HPju9sEQ5Swv0+0RfQHK4H51Vs/ix408EapDpvxZ8ORW9nK4RNY0+QyQ89C6kDb+Zr3OCaKeJZYZEkjYZDKcg149+1hr2jxfC7UvDbeXd6vqsRt7K1QB5PMbgNjqOe9AC/tHSr/wAI74c8W2MolgsNUt5TIh4MbuoJ+mDXrsN1DLZLeK48hoxIG7bcZz+Vee6R4DmvPgLa+B9YcG7OliBpMk7JNvDfgcV534Vk+L2raBD8N9U0j+zIbMfZrrXBJnfAvAKD+8VA/OgC78AtZh8XfHHx/wCIrdVa1hZbS2kB++qnGf0q/wCEZE039qDxi0jBYG0Y3Uhx02yJn9Cah/ZQ0yzsZ/GTaemy1XWJoYR1wquQOe/SuV+MmtXWjfHi90vTIgdQ1/RlsYgQfmDTRbz/AN8bqAPRfhjYDXG8UeO9UVTJqIkt7fdyEt0BwR6Zz+lcF8I0k8VeHfCHhBm36faSyX1/GR96NWPlf+Pha9y/smDQfhvJpNsMR22nsg/BTXlP7GOn3LeCJ9Zvogsple1t2x1hDZH60AadoYdC/aoFnAoht9V0KWRkRMAyRyRBf0Zqh/afQx658Pr9CN8WtrGAR2fGf5UnxFYr+1R4F2nG7SbwNjuN8VS/td3sOk+DtD1qZcpY61BKWx060AaniWNvGnxo0/QmAfSfD0X2247hrknaqH/gJzXDa5qj6N8bPiJa6ZII5tQsNMtocdPNYTf0Br0r4DWc03h278VX0YW/165a5k9kHypj/gIFeW+H9PudV/bA8S2zRh9PitbW5mJHSRN4T9GagDd+M+gWvhH4b+FbqzhWG40u/iZnC/MWkIMhz9c16R8XvF6+EvhpqXiKH5pVt826n+JmHFcz+1jx8Hbth1F3AQfT5qwP2nbO/vf2fLOe0V5PsyW884UZJQKCaAMr4S6Z8Ux4Tjt9M0fT9IudRzcX2tXc5lmkd+SRFtHGMfxV6j4L8GaZ4Hiutb1XVZdQ1a5A+16jcDBY+ijsPbJq34H8e+FNa8Hafq1rrVikDWyFg8yqYyBggjtXNf23/wALH8d29lorGTw1pL77q6H3LmUfwD1Xpz9aAG6z8PfiHrOuXk1z8SmtNLkmZoba2sMOqE8Df5nYe1eVeEPhPo19+0L4i0LXdW1fVI4NOWUSyXG13JdeGwOR7V9W14fZeXp37XF0rSGNr/R8qD/GQR/hQB3nh34WeAtBuI7nT/DtotzE25JnBZ1Prk14N4zvNR0/9o3xDoeibm1PX7KO2iK8GKN2AkcH1VCzD6V9W14VoltZv+17qk9xEpuY9JzbsRyM4Bx+GaAPWfC3hnTNC8MQaFDbxvAiAS7lz5jdyfXmuA/ah06Cb4ZWNsgWGKHWbN1VRx8rnivW68w/afjjb4SXs0jui21xFPuTqNpoA6jxPr0Phj4a3WuysFWz0/zFz3bb8o/PFcV+zJ4bks/CVx4s1RTJrHiCY3U0rjkR/wACj25NZH7SV5M3wC09YtzWt3LYrcuO0e9CSfau2/4TPw54Z8FaZHb3kN1cNbpHaWkDBnkbbwAB29TQB21tHaQSSQ26xI7HzHVepzxk/lU9cf8ADfRdUgS58QeIZWbV9RwWjDHZBEPuxgfmc+9dhQBxfxU1zxlo1hbjwf4Xttdln3rN514YBDwMHhG3d/TpXzt+zpb/ABb1SPxdZ6HfaToCxa1ILtZYTOySsqsdvK5GGFfXjDKkeorwn9n+T+yvjB8TPDcjMr/2ml2FY9Q0EfNAG1ZfB/VNUnim8eeN77XkQhjawQ/ZoSfQjc2R+Veqz2sb6c9kigRmLywOwGMVOzKqlmYADqSa4jwd4yvNb8fa/oPkW8thp+0wXcDZDZ6o3+0KAPLfgDr8fhL4XeLp50yNN1i9SNF6ufOfAAqP4j+FW8N+BPDfiC+8uTxFJr9hPe3BHzO73CbgD2XnpWZ8OrKbUvjLrng4rJ9htdXbU7nK4Rhu3eWfr/Wu3/aulRNA8Nw7sFtessL64nSgC1+0/wCJtQ074e2+i6KzLq/iGeOyg2feUORvP/fO6u78BeEdM8L+CLLwzbwI9vFAElyP9acck/WvJvifOh/aO+HFvqDCOwjheZGkIEfm7CADn6133jbxu0sn/CNeC3i1HXrkbQyHdFaqesjkenp3oAz/ANpy2ivvgP4ntYJEULbD7vIG1gcfpXLfs7WJ8ZWuk+LdQQvp+lWEdppcT8rv/wCWjkeowAPqa6D4waL/AGH+zx4gsBNLcTLYs0srnLO3c10nwMt7K3+E/h6OwjVIjZoxCjHzEc0AbviXRbXUtK1GMW8X2m5tHg83aN2CDxmuH/Zlv2ufhqljMx+06fdzW8qnqMMcfpXqBr5/1iH4gfDT4latN4S8NjXNC8QYlWNZNptrgcZOf4SMmgBv7SviC3vviR4A8C2+yWabUhd3QzzGijC/nuP5V6j8Y4ov+FYa4DGjbbJwu5QccV4c3hm8tfj54Im1yYT6/ew3d5fEciNQYtkY9AuW/OvSf2lvFWp6B4IvLS08M3erQXls6yzQSBRBx1II5oAd8KfCPhbxP8H/AAzJquh2ksn9nRLvC4YELjOR3rK8W6drXwhWPxF4e1K41Hw8ZlW9068k3NGD/FG/p7Y/GsT4N+PvGa/C/QNN0D4b396I7NFW7kvESNsDrgjNbsngb4heP9Qjk+IOqWmn6HFIsiaXp6kNIR08xiTn8MUAauveE/HnizVRqum/EH+ytCvIo5oLaPT90qqyA43eYP5V5NqfwqsW/aN0TQtc8Qa1q0Vxp0skksk4VshTwOOB7V9VW0MVtbRW8CBIokCIo7KBgCvE/iX5en/tK+B7+SQxfaYJYQexOCMUAdnonwf+HekyLLB4ctppVIKyT5dgR35rmfGVpHD+0t4NmXAD6fMAuOBjNex14/8AFMRW/wAdfAF68joxL2646NuJ4P50AH7VXiXUNJ8BRaDo0hj1TxBdR6dA46qJGCuf++Saz/EHwJhn+FemeH/DurXGjarpyrNHPGfllmHJ3jvk+9RfH66tLP4u/Dq51hlj0yO9fMkn3FcxsFz+OK9U8QeNvC2h6RNqmoa1Zpbxpu+WUEt7ADqaAOM+AnjrV/EEGo+FfFdslv4k0QiO62HKTL0Dj61x37P2pR+FfD3xFllVFTTtUYxjoGds7R+LED8a3vgDp+o614q8R/EnULR7OPWCIbGFxhvJU5DH3NcDolrd6j8fPE3gWBX+wS6rHqGogqQrQorFce/meXQBueP/AAzHZfCqDxXfRJ/bt1q0F7JLJy6D5gsYPoMn869/0eRpdIs5G6vAjH6lRXk/7WUkVr8K7NC3lqdXtY19/vYH6V6toX/IDsP+vaP/ANBFAFyiiigAooooAKKKKACiiigAooooAKKKKACiiigAooooAKKKKACiiigAooooAKKKKACiiigAooooAKKKKACiiigAooooAKKKKACiiigAooooAKKKKACiiigAooooAKKKKACiiigAooooAKKKKACs3xTo8Ov+Hr7RriaWGK7haJpIzhlB7g1pUUAfPunfs8+JNLQ2+mfGTxHb2nRIWgV9i+gJau1+HfwZ8P8AhXUxrV/eXviDWhyL2/kLlf8AdU5C16bRQAVFef8AHpN/1zb+VS02RRJGyHowINAHjP7JJU+D9ePQ/wBu3WR3/wBYa67XPhppWr/FnSPiFd3EjXelW7wwW+wbMtxuJ9cZpvwo+HcfgO41poNSluYtSu3uBGwwI9xJwPzrvKAI7qCO6tpLeZd0cilWHqDVPw7oum+H9Ji0vSbZbe0izsQds1oUUAcxrPgnStU8daV4wuGk+36ZBJBCAfl2uVJz/wB8iq3xe8B2PxH8I/8ACN6jdSW1ubmK4ZkUMTsOdvPrXYUUAVdIsYdM0u1062XENtEsSD2UYFUtN8N6Pp2v3+u2lmqahqCotzNnJYJnaPbqa16KAMDx94V0/wAZeHJND1QuLaR1c7Dg5U5Faa6bZnSE0qaFJ7UQiEpIMhlAxzVyigDySX9nX4XPfSXS6TeRCR97wxXrrET/ALoOK9M0DRdL0HTItN0exhs7SIYSOJcAVfooAK5bU/Aui6h4/wBO8bTrKNU0+JooSrkKVIIII79a6migArmh4M0kfEE+NgHGpG1+zHn5Sv0rpaKACsbxt4es/Ffha/8AD98zLBexGNmXque4rZooAwJfCek3XgxfCepQ/bdPECwMsnVgOh9jxWD4H+EPgfwdqX9o6Rp0zXQBWOS6naYxj0Xd0rvaKACiiigArzT4g/CDS/E/iQeJtP1fUdB1koI5bmyfHmgdNy5wa9LooA8j/wCFN6jdMsesfEPXry06NDH+5LD/AHlOa9D8I+F9F8K6YNP0WzW3i6sxO55D6sx5JrZooApWmk6Zaajc6hbWMEV3c486ZUAZ8DAyfwrk/ix8PYfHiaQsuoyWf9m38V2NiBt+xw2056ZxXc0UAcn4++Hvhnxxp1tZeILSSUWzBoZYZTHIhAxww5FT+BfA3hvwVaPb6BYmHzP9ZLI5eR/qx5NdLRQBneJtHtPEGgX2i3yk215A8MmOuGGM0zwpolr4c8P2mi2JY29rGEQt1xWpRQAUUUUAeHa8V/4a/wDDwb/oBXWM+u6OvQ/jH/yTHXv+vN/5Vm+KvhtDrXxQ0TxwmpTW0+mxPE0SDiRWK8fpXX+J9It9e0G80e6Z1huojGxQ4IB9KAOU/Z8/5I14Y/68Y/5V3lZHgzQLXwv4X0/QLN5JILKFYkaQ5YgDvWvQAVy3jHwLovinW9F1jUll+06NOJ7Vo3K4bOefUV1NFABXMeMPBlh4k1rQtVuZpYrjRrxLqHZ0Yqc7T7GunooA57x74M8O+ONFbSPEdgt3bEhhztZCO6sOQa4jw9+z98O9Jvku2tL7UDEwaKO8u3ljXHT5Twa9YooAZBFHBCsMMaxxoMKqjAAqpbaRpltqk+qQWMEd9cLtlnVAHdc5wT6VeooA4n4yeAYviN4as9Em1CSxS31GG9MiIGJ8vd8uD67q7GygFtZw2ysWEUaoCe+Bi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iluIIhmSVF+ppNpbjSb2JaKyrjxDpUPDXSk+1UpfF2mr9ze/0rCWLoR3kjphgsRPaDOiork38aW38Nu+Peoj41TtbGsXmOGX2jdZVin9g7GiuNHjVc/8AHvT18ax4+a3OaP7Sw38wPKcX/KdfRXLR+M7NuWhcDvVmLxZpjAbiy/WrWOw7+2jOWXYmO8GdBRWXB4g0qb7t0n+FXYby1mGY542/4FW8atOXwyTOedCpD4otE9FIrK3Qg/jS1oZBRRRQAUUUUAFV7m8trZ0SaZUZzhQT1qxXn/j24L6oFVvuD9a5MZifq9PnsduAwv1qryN2PQAcjI6UVxPhTxJs2Wd6xIPCse1dqrBlDKcg9DV4bEwxEOaJGLwlTDT5Zi0UUV0HKFFFFABRRRQAUUUUAFFFFABRRRQAUUUUAFFFFABRRRQAUUUUAFFFFABRRRQAUUUUAFFFFABRRRQAUUUUAFFFFABRRRQAUUUUAFFFFABRRRQAUUUUAFFFFABRRRQAUUUUAFFFFABRRRQAUUUUAFFFFABRRRQAUUUUAFFFFABRRRQAUUUUAFFFFABRRRQAUUUUAFFFFABRRRQAUUUUAFFFFABRUVzcQ20RkmkVFHcmuP1zxcTuhsBgf3zXNiMVSoK82dWGwdXEu0Edbe3trZxl7iZEHoTzXN6j4ygTK2kZc+pri7q6uLly80jMT6moa8Ovm9SelNWR9HhsjpQ1qu7/AANq+8Salck/vii+i8VlTXE8pJklZifU1FRXmTrVKnxSuevTw9KkrQikBJ9aKKKyNQooooGFFFFABRRRQAoYjoSKcssikFXII96ZRTuxNJl+DV7+H7tw/tzWja+K9ShxuYSD/arn6K2hia0PhkznqYShU+KKO2tPGsZ4ubcr7rzWxZ+I9MuQMThCez8V5jQCQciu2nm1ePxann1ckw0/h0PYop4ZRmORWHsakryG3vrq3bdFMyn61s2PizULfCy4mXvnrXoUs5py+NWPMrZDVj/Ddz0RjhSfQV5V4hm8/VZn/wBo11cfi+0mtZFkR4pNpx6ZxXDSu0kjO3UnNc2a4qFWEVB3OvJsHUoznKorDQcHI611fhXxI0DLa3rExnhWPauUory6GInQnzQZ7GJw1PEQ5Jo9kjdZEDowZT0Ip1efeFvEUlpIttcsWhJwCf4a76GWOaMSRsGUjgg19ZhcXDERvHc+KxmCqYWfLLbox9FFFdRxhRRRQAUUUUAFFFFABRRRQAUUUUAFFFFABRRRQAUUUUAFFFFABRRRQAUUUUAFFFFABRRRQAUUUUAFFFFABRRRQAUUUUAFFFFABRRRQAUUUUAFFFFABQeBzRTZUWSNo2+6wwaAOP8AFXxN8G+HPNjvdWSWeIFmhgUyNj8OP1rIs/i7p93YR6hB4U8UvZSAFLj7Gmwj1+/n9Kl8deE9B0L4a64mk6VDGxhaVjt3MTnJ5PNc74Y+Ikuo+CNK0vwP4fudV1FrZFZpo/Kt4QR94sRhseg60AdL438WWurfCLVdd8NXxYmHbG6/KyMSBjnoea6XwC9xJ4L0iS6Z2na1QyFzkk4715h468LzeE/2f9Us7m5We9llgluJI12qWM6cAdhXpvhy8t9P8DWV7eSrFBDZq8jscAACgDdZlVdzMFHqTisvxVZ6jqGhT2+kamunXbbTHcFN4XBBPGR1FebONS+IkF3r2oaleaF4Vtlf7MkR2S3GBzKxPRfQUz4f+IpdW+AmrXsd/PdSWqXMcc8n3iFztNAHrGlrcR6bAl5cLPOqASSqMBz61ZrxG61jWv8AhmvRNZtr2VL0eXJLIvLMu9gR/Kuj8a+INcuNAsNL8N3SW+pS6at7czuu7yY9mQfckg0Ael1y3/CWM3xOk8Gx2JYR6bHfPcbuAHd1Ax/wCud0nx9qkPgXQL8aHd61fXlt+9+znC71wDk9s15vH4i+JGo/tCzSWXhS30W7m0GBDFd3azAxCWUrJ8uMcluOvFAH0nTJZY4l3SyJGPVmwK4Xwpa+ONKmv9c8ceINNuLZYiyW1nA0aRADuWJya84Hii38dWsmsTrq+pi6Lf2XpVmpSPZ/CZJOitQB75dX1napG9xcxRLIdqMzYDH61OzKqlmIAHUmvLdJ8BavdfBv/hG/EF882rBXmhffloW3FkXI644Gfaud8PeKNc+Illpfg3zprW/s38vxJOnysjRnDqv+9g4PvQB7opDDKkEeormPBnimTxDrGt2n2EwQ6dOsUcpbPm9cnHbpWZ4h8W6noF8uh6H4Pv8AV5I4x5bLKI0b23sMV5T8KNX+Keqa54qj0rR9N0h/ta71vJRP5JOf7uM0AfSNFc18P9M8Uabp048Wa1bareyylw1vEY0Rf7oBJNdLQAUUUUAFFFFABRRRQAUUUUAFFFFABRRRQAUUUUAFZ2tatb6bAWkYGTHyoOppuv6tDploZGIMh4Va811K9mvrlppmJJ7eleZj8wWHXLH4vyPXy3LHiXzz0j+ZZ1jWLrUpSZHITso6Vm0UV8xOpKpLmk7s+vp04U48sVZBRVi2srq4YCGF3z6Ctqx8JahPhptsS+5zV0sPVq/BG5nVxVGj8ckjnaUAnoCa7yz8G2keDPMznvjita20HTIPu26k+pr0KeT15fFZHmVM9w8fhTZ5gkEz/djc/hVmPStQkPy2sh/CvU4rW3jACQov4VKFUdFA/CuqOSr7UjjnxBL7MDzBPD2qMP8Aj1f296lXwvqpI/cgfU16XRWyyaj3Zg8+r9EjzX/hFtV/55D86a3hjVV/5Y5/GvTKKf8AY9Duyf7dxHZHlz+H9UU82r49RVZ9L1BDhrSUfUV61SFVPVQfwqJZLT6SZrHP6q3ijx+S3mjbDxOPwqMqw6qRXsD21u67WhQj6VTn0PTZvvWyj6VzzyWX2ZHTDiCP2oHlVFehXfg/T5stG7xt+lZF54NuowTbzJL7dK5KmV4iHS/od1LOMLU+1b1OUorRu9F1C2J8y3fA7gZrPdWU4ZSD71wzpyg7SVj0IVYTV4u4lFFFQaBRRRQAUUUUAFdB4Y8QSafIIZiXhY/lXP0VrRrToyUoMxr0IV4OE1oexW00dxCssTBlYcEVJXmnhvXZtNmCSMXhY8jPSvRbO6hu4FmhYMpFfV4PGwxMfPsfFY7ATwktdV0ZNRRRXacAUUUUAFFFFABRRRQAUUUUAFFFFABRRRQAUUUUAR3M8VtbyXE7iOKNSzsegArxjXPiZ46KXPirRPDdrJ4QsZCskk85W4uEU4LxoFIIOMjnkYrrPjje3K+GbfRrFit1qtwsC/7mRv8A0Ndda6Lp1voEOhi2RrCGBYFiYcFFGAD+AoAp+LbPWNT0aIaLqy6VcB0kMrx7wVBBKnkdRxW1b7xbx+Ywd9o3MOhPrXEfHu7uNO+EHiO8s5GimgsJXjZTgqQhxVe6sdQ1z4OaVdW+uXumXcekR3JmtyMu3kA4bI6ZoA9CrG8ctcJ4L1uS0kaK4jsJ3icdQ4jYg/nivK/hKPid/wAKx0HXrXWbHWhdWMdw9rcxlZXLKDgSZwPyrtNO8WQeJtC1vR7yzl0zWbexlF1ZynJQFSNyt0YZPUUAW/g7qN9qvw40a81KXzbtoAJX9WrqknheVokmjaRfvKGBI+orx7wv4h/4RP4LWkdrmbUrm4Nnp8XeSZug9uAT+FQR6DP4I+IvhC+TULm5utZaeLVfNcnzSIyy4HQYb+VAHtlMjmhkcpHLG7DqFYEivMvi144jstfsfB1pfyWVxdRNcXc8SF3jgXAIQD+Ill/DNYngHQdQuviDaa5oq6pYaDawSLczXz4e/dsbTsPK7cHnvuoA9rpokjMhjEilx1UHkfhXh/ijxprGkfHrU9JguJJ45PD0ZsbP+EzNOV3/AICuhs/AV/ouoweMJPEGp3OoxxM19bK2Y7gnB2qOwHagDsfiD4k/4RXw3Jq32Y3LLIsaxg4yWNbOnTPc6fb3EkflvLErsmc7SRkivAfjh468Xan4FnWw8A3cNqLiM/a7i7RNhycfIRk11GmWfxi17S9OLatouh2bQRO+2FpJmG0ZAYHAoA9dPAqOOeGQMY5o329drA4ryf4k+NIJPFY8Gx6nc2cVtAs2oy2kZeZg33UQDvxzTfhVoeor4yutetIb/TPDrW4ijgvJMvcvk/vSvVeuMH0oA9Xsry1vY2ktLiOZFYoxQ5wwOCPrUwdSxUMCw6jPIrxLVtc/4VP471W3kjll0nW1e6sIlycXRBLIPdnzj610mhtq/gzwo+u6xb3ut6zfuJLiKDnZuPCqOwGaAOh8VeKpNH8T6FosNibhtTn8t33YESd2966mvm/4geL/AB9qHxL8I/Y/BP8AZha52wSXV6jCXOeqjBX8a9O8MaX8T7jxJb6l4k13SYtNiDbrC0t2DMSOMsTjigD0KiiigAooooAKKKKACiiigDC+IH/Il6vnp9lk/wDQTWb8GYYIvhjoHkRRoGsoydgAzxXT6lZwahp9xY3KloZ42jcD0Iwaq+F9FsvDmgWeh6d5v2SziEUXmNubaOmTQByf7QJVfhTqjupZEkt3cAZ+UToT+gNcb8Tdesry38E+EW1GPT9M1ZBdXUsjbVe3iAzHk9yWX8q9pv7O1v7OSzvIEnt5RteNxkMPesPxF4F8J+IbazttY0S2uorL/j3VgR5Y9BjtQBx1ze/8Jzf2vhnwymzwxZFTf3oG1Zdv3Yo/XJHJ6YNZ/wAJ47Nvhn4u0u3jULbyXUZjAwBlWwK9Z0nTbDSbJLLTbWK1t0GFjjGAKisdF0uxju47OyigW8JM4QY3kjBJ/OgDyWwge4/ZSENurNPBp7lVQZO9ZCcVofDK3uLj4W3viXUkeO5v9NUKkgw0KRwhCv0LKW/GvS9J0fT9L0z+zbO3VbXJPlnkc9amu7G1udMl054wttLG0TInHykYOKAOD/ZzcSfCjTHDbgWfB9s1T1D7Pa/tIW08ikS3WiRwo2eDtkkOP/Hq7zwl4f03wvoNvomkxtHZ24xGrNk/nUt3oumXWsW2rz2qPe2ylYZT1UHqKAMD4yw3dx8M9cisUd5zbNtVOprl/hT48+H1n8N9Llh1OxtGitVWaDbtlVgOQUxnNerMqspVlBU8EHvXLL8OfA66p/ai+GdPW837/NCHO71xnFAGLpHiC5t9D1jx3raS2dqylrK3mOCsYHy5Hqx5/GvOfDc178PdQtviRqYL6X4ocTazsXJsjIcqeOqrkZPsa908V+HdM8TeHrjQtUjc2U6hXWNtpwOmKWLw9pC+Hl0CSzjn04ReUYZRuDLjHNAEnhzWLPX9GttX08s1tcpvjLLgkfSvPvhG9vB8SPHmmorJLHcwyMG7hg3Ir02ztrezto7a1hSGGMbURBgKPSqlroumWusXWr29okd7dKFnlHVwOmaANCiiigAooooAKKKKACiiigAooooAKKKKACiiigAqvqF3HZWr3Epwqj86sVwfjjU5Lm7FjBlkQ/MB3NcuMxKw9Ny69DswOFeJqqHTqYetahNqF68sjfLn5R6CqaIzttRSx9AK3tG8L3l7iSb9zH7jk12el6HYWCDZEHf+81eBRy+viZc89L9z6avmeHwkfZw1a7HEaX4Z1C8IZk8qP1aup03wpp9thpszP79K6EAAYAwKK9mhltCl0u/M8DE5tiK2l7LyIobeGEYiiVB7CpaKK70ktjzW29WFFFFMQUUUUAFFFFABRRRQAUUUUAFFFFABRRRQAjKrDDKCPeqF7o2nXYIlt1z6jitCiplCM1aSuXCpODvF2OQ1DwbCcvaSsPRTXN6hol/Z58yFiPUDNep01wu0lgCPcV51bKqNTWOh6mHznEU9Je8jxxgVOGBB9DSVf8QOj6pMyKANx6VQr5iceWTR9hTlzwUu4UUUVBYUUUUAFa/h7WrjTbgDcWhJ+ZayKK0p1JU5KUXqZVaUKsXCauj17T72C+t1mgcMD1HpVivLNC1e40y4DI2YyfmU16RpeoW+oW6ywuDxyvcGvqsFjo4iNnpI+MzDLp4WV1rEt0UUV3nmhRRRQAUUUUAFFFFABRRRQAUUUUAFFFFAHk/x/kfTtX8GeIZt407TdQdrxlBO1WCgE+3Br0R/EWgpYi+bWbD7OV3CTz1wR+dW9TsLPU7KSy1C2jubeQYeOQZBFcZB8I/A8M6uNMdolOVt2lJiH4UAc/8AErXJvGHw68XDSbVn0aLR7oC4kUr9ofymxsB5xn1xWhJrz6P8BNOvrfSrzVgNDjjeK027x+4AJ+YgcV6DLpljJpUmlm2jWzkiMTRKMAqRgj8qz7/TbbTfBl9p1jFthjspUjTrgbDgUAeNfAHxn4q/4VDoGnaf4F1WR4bKNIru4eJbeQbRgjDbsfhXb+GvCviIahrPi7xTLZ/2xeaa9mltZkmKOPhgMsAScqKtfs8NL/wpfwvFPA8EkOnxRsjjByFFd7KvmRsh6MCKAPBfgfC3ifxKs0yl9P8ADpkRFYfK1wxGGHuuD+ddR8aLlrXx14BkVQxOoSpg+6YrtvBHhTS/COmzWOlowSa4e4kZzkszHml8S+FdK8Qajpd/qCzGbS5jNbbHwNxGOeOaAPKzquh6F+0XqreKmhtVu7AfYJ7lf3Zww3KGPAP+FddrXiqHxLqln4b8Iz/alLiS+u4f9VBEP4d3ct2xnpXVeJfCvh3xLHHHr2kWuoLH9zzVyV/GpvD2gaN4ftPsmi6dBYw5yViXGaAPK9Q03T5f2stNa4Ul7bwqGg92+0MOfwr2es2TQtLk8RJ4ga1U6klv9nWbuI927b+ZrSoA4T47wxy/Da/MyFo4mWRgPY103g64juvCOj3URzHLYwup9igNXdTsbXUrCaxvYVmt5lKyI3RhRptlbadp9vYWcQitreNY4kHRVAwB+VAHiXgfWNA0H4x+M7bxTNb2V7Pc+daS3YwHiJ42sePwrtZvEC+MPE9rpXh2ZptLtG8y/u48iNj2jU9z3yOOa6LxL4N8L+JZUl13Q7S/kQYV5V5A+orQ0XSNM0WyWy0qyhs7deiRrgUAeP8AxP0y4+JHjO40nSLtIZfDMYnhc4Ie6xuT3wrYz9K6/wCFXxGsfF0I0yW2ntdctI8X9q6EeSw469Dn2roNC8I6Lo2u6hrVlFILzUHLzsz5GT6DtWlaaTplnqFxqFrYwQ3Vz/rpUXDP9TQB5x8Y3gtPH3gC8mVhv1hIFfspYHrXqgrO1vRNL1oWw1K0S4+yzCeHd/A46MK0QMAAdKACiiigAooooAKKKKACio5Z4YSPNmjjz03MBmmfbLP/AJ+oP+/gp2YWJ6Kg+2Wf/P1B/wB/BR9ss/8An6g/7+CizHYnoqD7ZZ/8/UH/AH8FH2yz/wCfqD/v4KLMLE9FQfbLP/n6g/7+Cj7ZZ/8AP1B/38FFmFieioPtln/z9Qf9/BR9ss/+fqD/AL+CizCxPRUH2yz/AOfqD/v4KPtln/z9Qf8AfwUWYWJ6Kg+2Wf8Az9Qf9/BR9ss/+fqD/v4KLMLE9FQfbLP/AJ+oP+/go+2Wf/P1B/38FFmFieioPtln/wA/UH/fwUfbLP8A5+oP+/goswsT0VB9ss/+fqD/AL+CnJdW0jBUuIWY9AHBJosxWJaKKKQBRRRQAUUUUAFFFFABRRRQAUUUUAFZ0OjWEd2915IaRjnLc4rRoqZQjK3Mti4VJwvyu1wAAGAMCiiiqICiiigAooooAKKKKACiiigAooooAKKKKACiiigAooooAKKKKACiiigAqtqcvk6fPL/dQn9Ks1h+NpzDokir1fC/hWVefJTlLsjfDU/aVYx7s84nfzJnf1JNMpdjf3T+VSpbTufliY/hXxNm2foF4xW5DRV6LSNQk+7ayH8KuReGdUk/5Y7R71pHD1ZbRZlLFUY/FJGLRXTQ+Dr5hl3Rfxq7D4K5Bkuj9AK6I5diZfZOaea4WP2zjKK9Ah8HWC/fkdj+VXofDelRgfuC2PVq3jk9d72RzTz3DrZNnmQVieFJrU0K6v7C6EkEblSeVwcGvRItJ0+P7tpF/wB81YS3gT7sKL9FrqpZPOElLnszjrZ5CpFx5Lp9xbaRpYEkZdpZQSPSpKKK91bHzj3CiiimIKKKKACiiigAooooAKKKKACiiigAopsjpGpaR1RR1LHAqL7ZZ/8AP1B/38FOzAnoIDAggEHqDUH2yz/5+oP+/go+2Wf/AD9Qf9/BRZjsSwxxwxiOGNI0XgKowB+FOqD7ZZ/8/UH/AH8FH2yz/wCfqD/v4KLMLE9FQfbLP/n6g/7+Cj7ZZ/8AP1B/38FFmFieioPtln/z9Qf9/BR9ss/+fqD/AL+CizCxPRUH2yz/AOfqD/v4KPtln/z9Qf8AfwUWYWJ6Kg+2Wf8Az9Qf9/BR9ss/+fqD/v4KLMLE9FQfbLP/AJ+oP+/go+2Wf/P1B/38FFmFieioPtln/wA/UH/fwUfbLP8A5+oP+/goswsT0VB9ss/+fqD/AL+Cj7ZZ/wDP1B/38FFmFieigEEZByPWikIKKKKACiiigDwP9pSz/tTx94R0qS6uYIbrKSGCUocFj6Vkf8Kk0b/oNa7/AOBh/wAK6H49/wDJV/A//XT/ANmNdJX0NKtOnh6ai7afqz0YTlGnGzPOv+FSaN/0Gtd/8DD/AIUf8Kk0b/oNa7/4GH/CvRaKr61W/mH7Wfc86/4VJo3/AEGtd/8AAw/4Uf8ACpNG/wCg1rv/AIGH/CvRaKPrVb+YPaz7nnX/AAqTRv8AoNa7/wCBh/wo/wCFSaN/0Gtd/wDAw/4V6LRR9arfzB7Wfc86/wCFSaN/0Gtd/wDAw/4Uf8Kk0b/oNa7/AOBh/wAK9Foo+tVv5g9rPuedf8Kk0b/oNa7/AOBh/wAKP+FSaN/0Gtd/8DD/AIV6LRR9arfzB7Wfc86/4VJo3/Qa13/wMP8AhR/wqTRv+g1rv/gYf8K9Foo+tVv5g9rPuedf8Kk0b/oNa7/4GH/Cj/hUmjf9BrXf/Aw/4V6LRR9arfzB7Wfc86/4VJo3/Qa13/wMP+FH/CpNG/6DWu/+Bh/wr0Wij61W/mD2s+551/wqTRv+g1rv/gYf8KzvD3h2Hwt8dPCVlZahqE8U7SO4uJy3IjavVq4PUv8Ak4PwV9Jf/QDVwr1JqSk9LP8AIanJppvoz6Kooor5k8wKKKKACiiigAooooAKKKKACiiigAooooAKKKKACiiigAooooAKKKKACiiigAooooAKKKKACiiigAooooAKKKKACisHxX4v8P8Ahi2M2salDbjspbk15Prv7SPh22laPTdPnusfxt901cacpbIaTZ7tUN3aw3cXlzxh19DXzcn7Tl15g3eH7fZnnDNnH511Ph/9ozwveyrFqNrNZkn75+6KcsPK2qKXNF3R7DFpWnxY2WkQx7VZS3gQYWJB/wABrN8OeI9F8Q2i3WkX8N1GR/A3Na1YqnGOysEqk5fE2IFUdAB+FLRRVEBRRRQAUUUUAFFFFABRRRQAUUUUAFFFFABRRRQAUUUUAFFFFABRRRQB5x+0jJJH8I9WeOR42G3DKxBHPqK8m0L4XaVfaJY3s2s62JLi3jlcLdnALKCcce9er/tK/wDJINW/4B/OsXwh/wAippH/AF5Q/wDoAr3MFUlTwt4u2r/JHfQk40tO5x//AAqTRv8AoNa7/wCBh/wo/wCFSaN/0Gtd/wDAw/4V6LRW/wBarfzF+1n3POv+FSaN/wBBrXf/AAMP+FH/AAqTRv8AoNa7/wCBh/wr0Wij61W/mD2s+551/wAKk0b/AKDWu/8AgYf8KP8AhUmjf9BrXf8AwMP+Fei0UfWq38we1n3POv8AhUmjf9BrXf8AwMP+FH/CpNG/6DWu/wDgYf8ACvRaKPrVb+YPaz7nnX/CpNG/6DWu/wDgYf8ACj/hUmjf9BrXf/Aw/wCFei0UfWq38we1n3POv+FSaN/0Gtd/8DD/AIUf8Kk0b/oNa7/4GH/CvRaKPrVb+YPaz7nnX/CpNG/6DWu/+Bh/wo/4VJo3/Qa13/wMP+Fei0UfWq38we1n3POv+FSaN/0Gtd/8DD/hR/wqTRv+g1rv/gYf8K9Foo+tVv5g9rPuedf8Kk0b/oNa7/4GH/CuY+J3gOx8M+EptWsdW1iSZJEUCW6JXDMAf517ZXA/Hz/knF1/12i/9DFa4fEVZVYpvqXTqSckmz3nwoSfDWmkkk/Zo8k/7orTrM8J/wDIs6b/ANesf/oIrTr5mfxM8uW7CiiipEFFFFAHhvx7/wCSr+B/+un/ALMa6Sub+Pf/ACVfwP8A9dP/AGY10le7H+BT9P1Z3r+HEKKKKkQUUUUAFFFFABRRRQAUUUUAFFFFABRRRQAUUUUAFcHqX/Jwfgr6S/8AoBrvK4PUv+Tg/BX0l/8AQDW1H7X+F/kXHr6M+iqKKK+ePOCiiigAooooAKKKKACiiigAooooAKKKKACiiigAooooAKKKKACiiigAooooAKKKKACiiigAooooAKKKKACvFPjr8ZofDAk0Tw9LHNqhGJJByIf/AK9dP8evHK+C/BzyQOBf3eY7cdx6t+GRXxLd3E13dS3VxI0k0rF3ZjkknrXTQpc3vMuMSzresanrV897ql7Nd3Dnl5XLGqNFFdpYUUUUAbHhXxNrXhnUkvtHvpraVTkhWIDD0NfXHwS+LVl43txYX2y21aNeUzgSe4r4vq/4f1a90PWLbVNPmaK4t3DowPpWdSkprzE1c/RSivA7r9o7Rrfw7bPDaPc6m8Y8xOio2O9XvgL8TtX8a6/qTaxcQW9tHHmKIEADn3ridGSTbM+Vnt1FVv7Qsf8An8t/+/go/tCx/wCfy3/7+CshFmiq39oWP/P5b/8AfwUf2hY/8/lv/wB/BQBZoqt/aFj/AM/lv/38FH9oWP8Az+W//fwUAWaKrf2hY/8AP5b/APfwVJDcW85IhnjkI67GBxQBLRRRQAUUUUAFFFFABRRRQAUUUUAFFFFAHm37Sv8AySDVv+AfzrF8If8AIqaR/wBeUP8A6AK2v2lf+SQat/wD+dYvhD/kVNI/68of/QBXs4X/AHVf4n+SO2l/C+Zq0VU1i6ey0q6u41DPDE0gB6EgZrP8C6xNr/hu11S4jSOSbOVToMHFacj5eboVZ2ubdFc34X8QXOra9rOnzQxpHYSbEZerDPesn4jeOLjw9MtvplqlzMmGuC/3Y1JA/mRVxozlPkW5Sg27HdUVzHiHxSdI8L2mptAJbm7KRxRg8b26fhWdpFj4u0/Xm1KZbW7gviBKkZP7leuRmhUna7dg5dLncUVxF1rt/D8TV0x7zy9P+zGRkbAUHI5z+NdjbXVtdAm2uIpgOpjcNj8qmdNxtfqJxaJqK4O71bVNX8eXXh+21R9Kt7OASM8YG6TP1qz8NNb1HUptXsb64+2LY3GyK6PWQHPBxxxirdGSjzf1qNwaVzs6K5rVPENxaeONP0JYojb3MJkeQ/eXBqva+KLzVfFEmnaLbxzWNsCtzcPnG/0Wl7KVr/MXIzraK5Lwx4smutQ1HS9ahS0vbNmbC8K0fZhTfDXijUNah1K/js4xYwsy2rZwZSO+TxjNDozVx8jOvory+38ca02vSwtbAyfZ1xa+avlq+3k7vTPavTomZokZgAxUEgetFSlKna4Sg47jq4H4+f8AJOLr/rtF/wChiu+rgfj5/wAk4uv+u0X/AKGKrDfxo+qHS+NHvPhP/kWdN/69Y/8A0EVp1meE/wDkWdN/69Y//QRWnXz8/iZ50t2FFFFSIKKKKAPDfj3/AMlX8D/9dP8A2Y10lc38e/8Akq/gf/rp/wCzGukr3Y/wKfp+rO9fw4hRQKXa390/lUiEopdrf3T+VG1v7p/KgBKKXa390/lRtb+6fyoASil2t/dP5UbW/un8qAEopdrf3T+VG1v7p/KgBKKXa390/lRtb+6fyoASil2t/dP5UbW/un8qAEopdrf3T+VIQR1GKACuD1L/AJOD8FfSX/0A13lcHqX/ACcH4K+kv/oBraj9r/C/yLj19GfRVFFFfPHnBRRRQAUUUUAFFFFABRRRQAUUUUAFFFFABRRRQAUUUUAFFFFABRRRQAUUUUAFFFFABRRRQAUUUUAFFY+ra7BaubeD99P3A6L9TWOt5f38mPMd+eVT7tAHzR+1P4ibWPiI9hG5NvYRiMLngPzuP8q5z4UfDbWPH1862f7myhYCa4boD6D1NZ3xWaRviVrqTE5W8K89hgV9SfBKzbRfh3pctnD+5mjMjyJzuO49cfl+Fd05+zpqxo3ZGPH+zh4TGmrC91ctdhcGbccE+uOleJfGH4U6p4BmW48w3emyNhJgOnsfSvtGxvo7lQMgP6etc58YdMtdV+HmrW91s2rAzgt2IGRWFOvJS1ZKk7nwVRSDoKWu80CiiigCS1EbXMSzNtiLgOfQZ5r6H8L+Gvg61lE9n4gmFw0YMwhumBB75wa+dK7z4RfEI+Aru6nGnpeeem3DAcfnUVItrQGez/8ACM/DD/oYdR/8C3/xo/4Rn4Yf9DDqP/gW/wDjWB/w0g//AELcP5LR/wANIP8A9C3D+S1hyVCdTf8A+EZ+GH/Qw6j/AOBb/wCNH/CM/DD/AKGHUf8AwLf/ABrA/wCGkH/6FuH8lo/4aQf/AKFuH8lo5Kgam/8A8Iz8MP8AoYdR/wDAt/8AGj/hGfhh/wBDDqP/AIFv/jWB/wANIP8A9C3D+S0f8NIP/wBC3D+S0clQNTf/AOEZ+GH/AEMOo/8AgW/+NWbKTwt4Pf8Atbwxrl1c3Cf6y2lnZxKvcYJ61y//AA0g/wD0LcP5LR/w0g//AELcP5LS5KnUVmfRnhnWrLX9Hg1OxcNHKucd1PcGtOvmT4d/GGa++IUcdhoUqQagwW4hhXPzf38CvpuuepBwepLVgoooqBBRRRQAUUUUAFFFFABRRRQB5t+0r/ySDVv+AfzrF8If8ippH/XlD/6AK2v2lf8AkkGrf8A/nWL4Q/5FTSP+vKH/ANAFezhf91X+J/kjtpfwvmP8Uf8AIt6j/wBe0n/oJriPhhp/iGbwbZSWWvJawHdtjNurbefUiu/1a1a90u6s1YIZomjDHtkYqh4K0aTw/wCHrbS5JlmaHOXUYByc10wqKNJrrc1UrRscN4Nv20LUfGF9qE4uXtmLswXbvI9APWsDV9U0WbwFqd1LrFtPrOoPGzxB8soEinb+n6V6f4c8OPpet6vfzTRzJqEm8Jj7vPepPGnh5Ne8O3GlweTbySlCJCnTDA9vpXQq8PaX9PwLU1zfcZMen6P408EW1nDeI7RIhSaI5MUg6GsybV/FPgy4gh1ox6npcsiwxTrw8fPVsV0mpaVqltotomkX62s9mAXG0lJgByCAOc1habpGueL4rK+8STRwW0MnmLaxoVLMDxuBA4qYSjZ8z938RJrrsZesWVrrHxato7jc0D2hcpnAcZHB9RWhp9rb6H8VxYabGLa0uLIySQxjCblPXA+tbh8Lyf8ACbR+IFuI1hSAxCHBz1H+FTT+HZJPHEXiH7QgjS3aExY5Oe9DrRta+lvxDnW3keea/Yap4y1PUNe0lTbx6cTb7YztkuMcsCRzjFaWl+K7OKHRNH8MRxWlxJN5d5bFBvTHUt9fWuitvC+s6PqF3L4f1O3itbtjJJDcKWAf1GAazovh5dQ6iNdh1hhrRfLuQfKK/wB3Fae1ptWb0W3/AASuaLVmZfxTtdSuvHmm2+mSFLs2bYI6kZOQK6f4UXWmzeGhb2MPkT2zmO7jP3hKD82fxq1c+Hbq58Xabr811Fm0gMciAH5ye4qG48KzweKf7b0a8S085cXMRBxIfXispVIypqF+hLknFROM+MqtdeIol0YStfxWxN40ZP8AqsdDj8a7zwYmk3/gmyhsYw1jJBt2n16N+uai8IeF30l7+71K5S9vr6QtLIBxt7DmneEfDU3h7UL8QXYfTp3MkUHOYyev60qlSLhyJ7fj/XQJSXLy9ipF8PdCjvHP2eE2ZhEa2/lj5SBjdn175rro1CRqi/dUAD6U6iuedSU/iZm5N7hXA/Hz/knF1/12i/8AQxXfVwPx8/5Jxdf9dov/AEMVphv40fVFUvjR7z4T/wCRZ03/AK9Y/wD0EVp1meE/+RZ03/r1j/8AQRWnXz8/iZ50t2FFFFSIKKKKAPDfj3/yVfwP/wBdP/ZjXSVzfx7/AOSr+B/+un/sxrpK92P8Cn6fqzvX8OJn+ItNbV9FudOW6ltDMu0TR/eTnqK4f/hV9x/0OGq/n/8AXr0iirhWnTVosqM5R2PN/wDhV9x/0OGq/n/9ej/hV9x/0OGq/n/9evSKKv61V7/kP2su55v/AMKvuP8AocNV/P8A+vR/wq+4/wChw1X8/wD69ekUUfWqvf8AIPaz7nm//Cr7j/ocNV/P/wCvR/wq+4/6HDVfz/8Ar16RRR9aq9/yD2su55v/AMKvuP8AocNV/P8A+vR/wq+4/wChw1X8/wD69ekUUfWqvf8AIPay7nm//Cr7j/ocNV/P/wCvR/wq+4/6HDVfz/8Ar16RRR9aq9/yD2su55v/AMKvuP8AocNV/P8A+vR/wq+4/wChw1X8/wD69ekUUfWqvf8AIPay7nm//Cr7j/ocNV/P/wCvXX+EtDfQdO+xvqM98c58ybrWzRUzrzmrSYnOTVmFcHqX/Jwfgr6S/wDoBrvK4PUv+Tg/BX0l/wDQDRR+1/hf5BHr6M+iqKKK+ePOCiiigAooooAKKKKACiiigAooooAKhuLq3tx++mRPqaz/ABBqYsbdtpw+K8+vdQkmlMkkpJPbNAHo51rTR/y9x0n9tab/AM/cf615h9qHqaPtQ9TQB6f/AG1pv/P3H+tH9tab/wA/cf615h9qHqaPtQ9TQB6f/bWm/wDP3H+tH9tab/z9x/rXmH2oepo+1D1NAHp/9tab/wA/cf60f21pv/P3H+teYfah6mj7UPU0Aen/ANtab/z9x/rR/bWm/wDP3H+teYfah6mj7UPU0Aen/wBtab/z9x/rR/bWm/8AP3H+teYfah6mj7UPU0AeoprGnO21bqMmraSo4BVgR7GvKYH80HZJ83oTya0tL1e5s3CliydwTQB6QK53xPrLQONPsz++YZkftGtPOvwppUl1u+YLhV/2j0rndOtpb272vkvId8zfyFAFrRdLe9fdyIs5Zj1c+tdfZ2kNrGEjQDHenWdultAsaDGBU1AHwx8fdNm034q6yJUK/aZvPXPcN0P6V6x+zN8UdOt9Ij8I69cpbGIkWkjn5WBOdufXJNWP2vPB8l1a2viuzhLtEPJucDnb/Cf518yKxU5UkH1FehFKrTVzXdH6AXwjt7lbi1kRon5BRgQDXlP7SvxItrDw63hmyYtf3afvsf8ALNa8j+B/ijXD4207TJtRuJbNmCeSz5UVuftSaei6lp2qKuDKhjY+pBrCNLlqJMlKzPFB0ooortLCiiigArt/g14b0LxT4qOl69qAsYGhLRuf4nyMD+dUr/4e+LrPRbfWH0a5ktJ03ho0LbR7+lb3wX+HJ8d3V9b/AG9rCe1UMpKnnnkVEpLlbuDPRtX+B3hyTV7fR9Cvpbu5Yh55MApDH7kHqe1cx8dPg5J4QtotY0QPcadtCzjGTG3r9K+nPAnhWx8KaLHYWpMkmB5sz8s5+tbN/Z21/ZyWl3Ck0Ei7XRhkEVxqvJPfQz5mfEPwp+GOueOr3dDE9vpy/wCsuXGFz6D1qj8S/h/rfgfV3tb63d7Vm/cXCjKuP8a+59H0yw0ixSy061jtrdPuogwKZrmjaZrdqLbVLOK6iDBgrrnBq/rL5vIfOfIHwz+C3iDxdpc+pTg2FvszbmQYMrf4Vwvifwtrfh3XH0fUrGaO5DYQbc7x2I9a/QW3hit4UhhjWONAFVVGABVDUtB0jUr63vr6wgnuLf8A1UjrkrQsS76hznyfonwE8T6j4NbWmKwXjLvitH4Zl9/evN7Dwzrl54iGgRafP/aHmeWYivKnPev0KAAGAMCs6PQ9Jj1htXjsIFvmG1pgvzEUliXrcOc4f4LfC7T/AANpiT3CpPq0qgyy4+57CvSaKK55ScndkNhRRRSAKKKKACiiigAooooAKKKKAPNv2lf+SQat/wAA/nWL4Q/5FTSP+vKH/wBAFbX7Sv8AySDVv+AfzrF8If8AIqaR/wBeUP8A6AK9nC/7qv8AE/yR20v4XzNWiq+otdLZStZRrJcbT5as2AW7c1x+val4s8OafHrF/c2d7axspubeOLayqeuG74raFNz2Zajc7iiqdjqdjeCMQ3EfmSRiRYycPtIznFWLiQxW8sqrvKIzBfXAzios9hElFYXgzxFF4i06W5EBt5IZCkkZOduKo+HPGtprHirUNCSAxta/ck3ZEnr9Kv2U9dNh8r18jq6K5/VPEi2fizT9AjtTM90jO7hv9WB6iqt34quZtal0rQdKbUpbf/j4dpBGkZ7DJ4JoVKT6Bys6qiqekTahPa79Ssks5s/6tZQ4x65FW25UhWGccGoasxC0Vxeh63rX/Cc3Wg6lcW9xEkIlRo49pGSeP0rU8KeIxrt9qtsLUwf2fP5OS2d/HWtJUpRKcWjoKKx/EGqX1jLDb6dpct/PLnHOxFHux4FZ+i+KZ5/ET6Dq2mmwvAoZAJBIrj2IpKnJq6Fyu1zqKKxPGOvr4f01blbc3M0kgjihDYLk1J4R1yHxDokOpRRmIuPnjJyUPpS5JcvNbQOV2ua9cD8fP+ScXX/XaL/0MV31cD8fP+ScXX/XaL/0MVphv40fVFUvjR7z4T/5FnTf+vWP/wBBFadZnhP/AJFnTf8Ar1j/APQRWnXz8/iZ50t2FFFFSIKKKKAPDfj3/wAlX8D/APXT/wBmNdJXN/Hv/kq/gf8A66f+zGukr3Y/wKfp+rO9fw4hRSMyqNzMFHqTgUzz4P8An4h/7+CkIkoqPz4P+fiH/v4KPPg/5+If+/gosMkoqPz4P+fiH/v4KPPg/wCfiH/v4KLASUVH58H/AD8Q/wDfwUefB/z8Q/8AfwUWAkoqPz4P+fiH/v4KPPg/5+If+/gosBJRUfnwf8/EP/fwUefB/wA/EP8A38FFgJKKj8+D/n4h/wC/go8+D/n4h/7+CiwElFR+fB/z8Q/9/BT1ZWGUZWHqpzQIWuD1L/k4PwV9Jf8A0A13lcHqX/Jwfgr6S/8AoBrWj9r/AAv8i49fRn0VRRRXzx5wUUUUAFFFFABRRRQAUUUUAFIxwKWmTf6s/SgDz74g3kiQsV+8CcVzNnDLMUiiUvIw6VuePRmI/U1W8I/8heL/AHT/ACoAZ/Yup/8APqf++hR/Yup/8+p/76Fd9g+lN3pu2713emRmgDg/7F1P/n1P/fQo/sXU/wDn1P8A30K72igDgv7F1P8A59T/AN9Cj+xdT/59T/30K72igDgv7F1P/n1P/fQo/sXU/wDn1P8A30K72igDgv7F1P8A59T/AN9Cj+xdT/59T/30K7x3RQGZ1UHuTxS0AcF/Yup/8+p/76FH9i6n/wA+p/76Fd7RQB5xdW1zZSqJozG/Uc1ckbfHHLjBYc1e8cf8fMP+6aoD/jzgNACByCpOWCHcF9TXU+ArpZoZZJk2S78YNcc0mybB6VoafdyWkyujYH86APUVORS1kaLqSXUA+bmtcdKAKmr6fa6rps+n3sSywToVdSO1fFvxp+GWpeB9ZkmiiabSZmLQzKMhAf4T6Yr7dqlrOlafrFjJY6lax3EDjBVxmtaVVwY07HxN8BbV7j4jWTL0h/eMfYV3H7TkwfS9IQsN3mO2PavSIfhtoPgfWrrUdHkctcrsSF+fLz715X8e9J8Qavq9t9g0m6uLKGMKsqLlSe9bKanVTRV7s8WorRXQtaabyV0u7MmcbfLPWuh0H4YeN9ZmEdtoU8YJxvm+VR+NdTkluyzja9i/Z++Fd34m1iLWNYtni0m3YOA4x5xHQAeleh/DP9nqy094tQ8VXC3U6kMLaP7gPue/5V7xZWtvZWyW1rCkMSDCoowAK5quIVrRIcuwJa262y2whTyVXaEI4xVDTPD2j6bqM2oWNjFb3Ew2yMgxkVq0VyXICiiikAUUUUAFFFFABRRRQAUUUUAFFFFABRRRQAUUUUAFFFFABRRRQB5t+0r/AMkg1b/gH86xfCH/ACKmkf8AXlD/AOgCtr9pX/kkGrf8A/nWL4Q/5FTSP+vKH/0AV7OF/wB1X+J/kjtpfwvmatecau+reMtev/DPm29rp1rIpmYZMki9cdMV6PXPaFYavb+ItQuryKyW1l/1LRA+Yf8AeropSUby69DSDtdlDxP4GsdShint7yawuraMKk6HAwBxu9qyPB3iDxJb+Jl8O6gI9Xt1BzfQcqAB3J4rr9Y0RtVu1a5v5ltFH+oi+XJ927j2xWhY2NpYwiG0t0iQdlFV7b3OWWv6D59LPU890i6Xwz4n8TWMhXy3gN3H2HuP1FYOk2c2h33h3xHvA/tCZkn9t3AzXU/EvwdqmvanaXekvDH8piui7kFkJBx09q1vGPhl9U8IJpdgES5g2NAWOArKfWuhVYWWvxb/AJGiktPPcxtAzqfjfX9cRcw21sYIm64JGeP++azfhofEjaVqF3pcOn4a6kLyXLNukIxwMA9Pf1rrvh54em0Hw39jvyj3crFrhkbIbNZVlovijw7c6hb6FBZ3ljdN5kZnnMbQsevAU57elS6kXzRVulvkLmWqK1z4g1bxH4J1AWdu0Wp2c3l3MMZ5YDrsP0qz8P5vDcl3C2m3V1b3whxcWk4YMSe53f0q3ofh3VtD0KdrGaCXVLibz5g4wjk/w57D3xVfT/D+tX3jGLX9Xt7PTxBHsWO3lMnme7HA9KTcLSSdkJtWaRWsP+Sw3v8A15p/NqX4Uf8AIc8Vf9f/APQU3TmV/jDelWVv9EToc92p2haT4u8P6trE9lpunXkN/c+cpkuyhUdOmw05/C436Ib2t5I7PVxqhtv+JSbQT5/5eM7cfgDXDae89p8S0PiWMNf3KhbOSA/uAv44Oc57V0NxN4y2wXMNjpxfkTWrXJ2+xD7f0xVCDQ9d1TxLBrmuR2tqbMf6NbwyGQE+pbA/lWdO0U7tbfMmOidyh4g1C21L4m2OnTXVvDb6cvnOZHChm645pnw3u4NP8Xaz4fiuYpbfeZrcxuGByegxWl4Y8H7bzUdQ8RWtrc3V3OzqASwRc8DPHak1bwlNbeKNM1rw7BbW/kttuIySoKEYJ75NaOdOzp36fK5V4/CdrXA/Hz/knF1/12i/9DFd9XA/Hz/knF1/12i/9DFYYb+NH1RFL40e8+E/+RZ03/r1j/8AQRWnWZ4T/wCRZ03/AK9Y/wD0EVp18/P4medLdhRRRUiCiiigDw349/8AJV/A/wD10/8AZjXSVzfx7/5Kv4H/AOun/sxrpK92P8Cn6fqzvX8OJQ8QaXDrWj3GmXEs0MU67WeJsOOexrjP+FTaL/0Gda/7/ivQqKuFacFaLKjOUdmee/8ACptF/wCgzrX/AH/FH/CptF/6DOtf9/xXoVFX9aq/zD9rPuee/wDCptF/6DOtf9/xR/wqbRf+gzrX/f8AFehUUfWqv8we1n3PPf8AhU2i/wDQZ1r/AL/ij/hU2i/9BnWv+/4r0Kij61V/mD2s+557/wAKm0X/AKDOtf8Af8Uf8Km0X/oM61/3/FehUUfWqv8AMHtZ9zz3/hU2i/8AQZ1r/v8Aij/hU2i/9BnWv+/4r0Kij61V/mD2s+557/wqbRf+gzrX/f8AFH/CptF/6DOtf9/xXoVFH1qr/MHtZ9zz3/hU2i/9BnWv+/4rrPC+hW/h7TRY2txczoDndO25vzrWoqJ1qk1aTE5ye7CuD1L/AJOD8FfSX/0A13lcHqX/ACcH4K+kv/oBp0ftf4X+QR6+jPoqiiivnjzgooooAKKKKACiiigAooooAKZN/qz9KfTJv9WfpQB5t47/ANW341V8Jf8AIXj/AN0/yqz48/1TfjVXwj/yF4v90/yoAxPF9xu+K0Gmv431DTrN9Nlnlt4Hj+WRXjCgAqTyGb8q3NMuNG0nS73Xrc6lqT2i/vJrkFWYd8DoR+FQePdLtbTxdpPiP+xEvEG6G5aOMFlBGQx9QMY/GrOs32oeIdNutO0bS3WwltJEd5hsBY42hcfjnPtQBpJ4wsX1Gws1hlK3kYbzf4YyV3bT745qtpPibVNV1i4mstODaJAXjM7HDvIvXHtXJ63pOvab4b8K2MFmZr2WeVL1kP3R9nYKc/kK2/Ay63P4btNLm0q40uKztmSczY3zSYPK4J49z7UAPt/H13qenxahomgTXlupcXX75VMRV2Uj3Py5/Gt7V/E1rY+FDr0cTTqUBSIHDMx/h+tUPhPov9j+ArSwmtjDMzztMr8klpnIJ/AiuR8TaFrlldaXpd1eQtpMurlrcLne5dt21h0AGcDHpQB0yePJY/Et3o9/4evLZbeCOfz0kEoZH6EKBntWhrXi7RIdFlnS8djJAxTy4yzA4PUDpXMK3in/AIXBrcVna6YF/s23VHeVsiPLYOMdfauj0vwrHpekakZJBe392ru8pjCjcR0UDoP/ANdAHIaL44t5/hdaXMmm32q/ZtNE08zIYg7KmSRnrnFdlq3i+w0gafDLBPLJcwiUpENxiTbksfasfTLDULf4GxaV9hJv4dIEHkt/E4jxj86gnlv9J8XR6pJ4cvtUjl0tLdTbbSqHjKsGIoA6OPxhpc2p6fbQEyW19btNHcg/KuP4SOxqx4X8RW+vLcNDbyw+S5UCT+Nf73tXBHwZrQh00wQxxG4vGa5XcR9nhdskAeorqfCKXkfi/WkktzFaooWI4wGORyKAHeN/+PqH/dNUP+XGD6mr/jf/AI+of901Q/5cLf6mgChc/wCtNT2Mqk+TJ0P3T6Gqmp3EdsrzSthRVJ7q4hjiuLi1eOCX7j9aAOr0+6lsboc4HcV32lXqXMAZTnivOrdhd6cJgQZI+p/vL2rT8M6ibe6ELN8p5FAHoNQXtwltA0jsBgVDLfwQQeY7jp0rjte1ObUpDFCWEOcEjq3sKAKF/dTaxq+YcsN2yIep7mvQdNsIbTT4rXy1YIvO4Z571j+EtE+yKLy5jCykYjT+4v8AjXSUAVxY2IbcLO3DevlLn+VToioMIqqPQDFLRQAUUUUAFFFFABRRRQAUUUUAFFFFABRRRQAUUUUAFFFFABRRRQAUUUUAFFFFABRRRQB5t+0r/wAkg1b/AIB/OsXwh/yKmkf9eUP/AKAK2v2lf+SQat/wD+dYvhD/AJFTSP8Aryh/9AFezhf91X+J/kjtpfwvmatFVdXumstLurxUDtDE0gUng4GcVn+CdZk8QeHbbVJYEgebOUU5AwcVpyvl5uhVna5tUVy2leLPtF9r0d5bpDb6SSS6sSWUdSazofFfia80mXW7DQ7N9NT5lDzMJWQdSBjHT3rT2EyuRndUVm6FrFnq2mW99DIqicfKrMAc9xV+SSOPHmSImTgbmAyayaadmTYfRXHnxNrOpavd2Xh3TbSeOz+WaS6lKfN2AwD71LofiyW+0jVJrizWG+03PnRBsqT2wetaOjNK5XIzq6RgGUqehGDXBWfivxZc+HB4gj0fSzZcsVE7+ZtBweMY7V1fh/WrXV9IttRjYRrOOFdgDnuKJ0pQ3BxaE0zw/o+m3kl5Y2SxTyffk3Ek/mfetSmvJGhUPIilvu7jjP0pHkjRgryIpPQFgCahty3JbbH0Vy3xB8Wf8IzZKba1F5eOCywk4G0dSaT/AISqb/hXw8Tm0j8zyt/k7jt6+tWqM3FStuVyO1zqqK5LRdU8ZalZWl8NM0dLe4RZB/pD7gpGf7vWusXO0buuOcVM4OLsxNWFrgfj5/yTi6/67Rf+hiu+rgfj5/yTi6/67Rf+hitMN/Gj6oql8aPefCf/ACLOm/8AXrH/AOgitOszwn/yLOm/9esf/oIrTr5+fxM86W7CiiipEFFFFAHhvx7/AOSr+B/+un/sxrpK5v49/wDJV/A//XT/ANmNdJXux/gU/T9Wd6/hxCiiipEFFFFABRRRQAUUUUAFFFFABRRRQAUUUUAFFFFABXB6l/ycH4K+kv8A6Aa7yuD1L/k4PwV9Jf8A0A1tR+1/hf5Fx6+jPoqiiivnjzgooooAKKKKACiiigAooooAKZN/qz9KfTJv9WfpQB5p49/1LfjVbwj/AMheL/dP8qs+Pf8AUt+NVfCpYamhQAsEOAe5xQB3ZAIwQCPQihQFGFUKPQDFcJda/wCNB4lg0aC00NZZoXnCS+Zu8tSATw3qwrWsfEd5Dq9vpOuaeLWe4DGGWMny324yBnnuKAOlIB6gHHSlqkdU08Xq2X2uL7QxwE3ck+lMvdY02yvoLG5ukS4n/wBWnc0AX6zdf0W11kWf2lpUNpOJ4mjbBDCprvVNOtED3F5DGpbZksPvelWPPh8nzhIpj/vA8UAVIdJtItfn1tfM+1zwJA+W+XamccevNX6rR6jp8k3kx3tu8uM7BIM/lU8ziOF5D0VSx/CgB1KOOnFYOm67/aWgPfQmG2kfcIBMeCe2a0rK7V7CK4nmgywGWQ4Qn2zQBcpAB6D8qbJLHGVEkioXbauTjcfQULJG0jRrIpdeqg8igDlfG/8Ax9Q/7pqiP+Qdb/U1e8b/APH1D/umqI/5B1v9TQByvjmOWSyBjyVVwXA9K3/Ary3mki1vAlzb4+Xd1WobtVZ2VgCD1BqCyh+yki2Z0Dfwg8UAdXb2NrCHjtZQq4wynnApEtLWB1kaQFh90lsVQBNvZiHcTLIdztnt2Fc9e3T3WuQ2sbsVj+9z3oA9AgsrjUcbTuT06Af41v6VolvZkSyYkl7EjhfoKj8MRslkmfStqgAooooAKKKKACiiigAooooAKKKKACiiigAooooAKKKKACiiigAooooAKKKKACiiigAooooAKKKKAPNv2lf+SQat/wAA/nWL4Q/5FTSP+vKH/wBAFbX7Sv8AySDVv+AfzrF8If8AIqaR/wBeUP8A6AK9nC/7qv8AE/yR20v4XzH+KP8AkW9R/wCvaT/0E1wvwxtPFcng6yfTtY0+3tju2Ry2Zdhz3O8Z/KvQdYtnvdKurSNgrzQtGpPQEjFZ3gXR59A8NWul3MiSyQ5yydDk5rqhUUaTXW5qpWicX4J0661C/wDGWl31zG89xuikljj2rk8ZAz/Wr9gnivRPCU+kSaRbTxQwSKLn7Rt+Taedu30962vDvh++0nWdc1DzoJDfOXhXB+U5/iqtrOl+L9btzp95dadZ2chxM1qG8xl9PmJHNayqKUt1bT8inJN+RwlrbXNr4A0bXo2cS2F8WbbnBjJ5rqvEMzeIPGegabby5ggX7XMynjpwD+NdWdCs/wDhGn0JFxbtD5fv9axvh54VvPD7XE2pXMVzcSARo6j7qA5AodeMk5dVe3zG5p3ZyV4dam8YahdeAUAQIUvRMf3bSdio7HrWh4PubI+EtftGhli1dEZr7zW3M7HoQeOOOlbGneHvEGgahevoNxYy2l2/mFLsHKt7FSKfpHhG4gttXub24jl1PU02syjCIOwH5mqlVg42v29fmDkrHM+G9N8U33wzSOz1ayjs3STEP2Y+Zjccjfu/pUc80V98N7K7063e2uNHuAsihs9OGP410WjaL4y0vw6mh28uj+SoZRMVffhiT/ex39K1tC8K2+m+FZtFaVpmnDNNI3Vmb/69Eq0U279Qc1+JyPjS+k1W6srmzlZo7G2huiVbAyxIYH/vmr+p3i6z4402XJW3sLMXMvPBLDcP0NWfCHgy80vS9RttQuoriS5Qxxso4VOdufzq14A8KXWhi7k1W4ivJ5tqKwHAjVQoXH0FKU6cU7Pbb5g3FbdDkP7S0/VtP17xBqF/Es8sMkNlbseUjA4/E1t+ErW38R/CmDRbe+jSZoNrnG7YcnqK6nXvD2n32jXlpb6fYxTTRMiSeQo2k9+lZuk+HNR0jwdb6dps9rb6lEozMsQ2yHPfvSdWMo6aO6E5prQyL+48U+B9FtJri8sdR021VY3jS3Mb7Bx97cece1d7ZXCXdpFcx52SKGH41yOt6D4k8SJHZa1cWFvp4YNKtoG3P7fMTXYwRpDCkMYAVFCgD0FY1Wml38iZNW8x9cD8fP8AknF1/wBdov8A0MV31cD8fP8AknF1/wBdov8A0MUYb+NH1QUvjR7z4T/5FnTf+vWP/wBBFadZnhP/AJFnTf8Ar1j/APQRWnXz8/iZ50t2FFFFSIKKKKAPDfj3/wAlX8D/APXT/wBmNdJXN/Hv/kq/gf8A66f+zGukr3Y/wKfp+rO9fw4md4k0+41TRLmwtb6WxmmXatxH95DnqK4T/hXPiP8A6H/VfzNemUVdOtOmrRKjNx2PM/8AhXPiP/of9V/M0f8ACufEf/Q/6r+Zr0yitPrVT+kivayPM/8AhXPiP/of9V/M0f8ACufEf/Q/6r+Zr0yij61U/pIPayPM/wDhXPiP/of9V/M0f8K58R/9D/qv5mvTKKPrVT+kg9rI8z/4Vz4j/wCh/wBV/M0f8K58R/8AQ/6r+Zr0yij61U/pIPayPM/+Fc+I/wDof9V/M0f8K58R/wDQ/wCq/ma9Moo+tVP6SD2sjzP/AIVz4j/6H/VfzNH/AArnxH/0P+q/ma9Moo+tVP6SD2sjzP8A4Vz4j/6H/VfzNdn4R0i80XShZ3uqT6lKCT5033q2aKidec1aX5Eym5LUK4PUv+Tg/BX0l/8AQDXeVwepf8nB+CvpL/6AaKP2v8L/ACCPX0Z9FUUUV88ecFFFFABRRRQAUUUUAFFFFABTJv8AVn6U+mTf6s/SgDzTx7/qW/Gq3hH/AJC8X+6f5Va8e/6pvxqr4R/5C8X+6f5UAM8Q39npvxf0+8vp0hhTQ7nLMf8AprDxUWvzXmoWVz4xCmCDS7SVrCNx99mwC7Dv0GK6jWPCuiaxrdnrGpWSXFzZoywFicLkjPHfp3rWnt4J7V7WWJGgddjRkcFfTFAHmHhvSLGxsdI1/Vr5NU1Bz9ot1jUK291y2cfewCRz2qz4UbT7qS/8Qaqkd1qd1evFbIfmKJGPlwO33jmur0HwX4Y0K5e50rSYraVwQW3s3B9AxOPwqXR/Cnh7SNQuNQ07TIoLm4YtK4ZjuJ6nBOB+FAHE/DrQYtY1PxDd65aw3EMd+Y7eCQblHyKS+D0OTj8BVLxHrzeFvCeu+H1jlkvYpWe2XHWORtwx7KDj8K9R03TLPTnuntIRGbmXzpcd2wBn8gKyPiRptxqXg7UbfT7VJr6SMLHwAx56ZoA8/az8J2HjiG2u5YbWZNNiDyxHZJvIJ+8O/Nb2j6frGsW1/bNqWowaXC+LWRyVmkTGTlup5zzW3Docz+NItUmsoTALGKJmZATvA5rqsDbtwAPTHFAHl3wz8HabcaNPNc3eo3Ukd1KkYuLppFTDHBAPeqWixQeIV0TQZLx4rGC3kuJCkuzzMkqOfUEg/hXqWlaZZ6XHPHZQiJZpnmcDu7HJP5msa88CeFb2zt7S80mOaO2z5XzspXPXlSKAPPNUvru1s9O/tC+lvbDQ9bhdL0nLSoOxP8RHQ+tdT4NzZ+O7qO6mke9vrJZpFLZCnIPA7Cuuj0PSY9Mj01bCH7JFjZERkDH160iaHYJ4hbXFjP2wwiDdnjaKAMXxv/x9Q/7pqgP+QdB/vGr/AI3/AOPqH/dNUB/yD4PqaAKFz/rTViyQRnznGW/hFNMe6bcelN1C8hsbZppmAA6D1NAEOuaitlas7HMr8IPem+AdJluLr7VMCWc7iTWNplrc69qouJVbZn5F7AV7D4X0lbO2T5cHFAG1p8PlQKvtVmkUYFLQAUUUUAFFFFABRRRQAUUUUAFFFFABRRRQAUUUUAFFFFABRRRQAUUUUAFFFFABRRRQAUUUUAFFFFAHm37Sv/JINW/4B/OsXwh/yKmkf9eUP/oAra/aV/5JBq3/AAD+dYvhD/kVNI/68of/AEAV7OF/3Vf4n+SO2l/C+Zq0UU2R0jQvIwVRySTgCqGOorM1fXdM0vTP7RuLlTAfuFDneewHrWK/izVI7H+0JPC90tmMFpPNBIXP3sY/GtI05S2RSi2dbRWdYa1p17o51a3uAbMKWaQ8YA61g6D480/WfEn9j2drNtKF0nbhWA9BQqU3fTYFFnX0UVgePdaudA8OvqNrHG8olRMOMjBzUxi5NRQkruxv0Vk6lrK6d4aXWLiIuBEjsinGSwHSqtz4nhgutHtzayM+qIXXDf6sDHX86apyeyHys6Cig9aKgkKKKKACiiigArgfj5/yTi6/67Rf+hiu+rgfj5/yTi6/67Rf+hit8N/Gj6o0pfGj3nwn/wAizpv/AF6x/wDoIrTrM8J/8izpv/XrH/6CK06+fn8TPOluwoooqRBRRRQB4b8e/wDkq/gf/rp/7Ma6Sub+Pf8AyVfwP/10/wDZjXSV7sf4FP0/Vnev4cQoooqRBRRRQAUUUUAFFFFABRRRQAUUUUAFFFFABRRRQAVwepf8nB+CvpL/AOgGu8rg9S/5OD8FfSX/ANANbUftf4X+Rcevoz6Kooor5484KKKKACiiigAooooAKKKKACmTf6s/Sn01xlaAPN/HcUht2ZRk88Vj6Jeizuo7nbuAGCK7HxLbh90b8d1J9a4+W0CMVA2mgDo/+Eqt/wDng9H/AAlVv/zweuZ+zt60fZ29aAOm/wCEqt/+eD0f8JVb/wDPB65n7O3rR9nb1oA6b/hKrf8A54PR/wAJVb/88Hrmfs7etH2dvWgDpv8AhKrf/ng9H/CVW/8AzweuZ+zt60fZ29aAOm/4Sq3/AOeD0f8ACVW//PB65n7O3rR9nb1oA6b/AISq3/54PR/wlVv/AM8Hrmfs7etH2dvWgC3r+pLqU6OkZQKMc96DlbWFD1HNQQQojbpPmI6CotW1KGyiM1w43H7q9zQAuo3sFjbmaZgPQdya5u3gvPEGoLJKrCIH5E7ClsrO81/URNMrbM/KvYCvVfCnh2O0iUsmDQAeEfD8dpCpKDOPSuviQIoA6URRrGoAFPoAKKKKACiiigAooooAKKKKACiiigAooooAKKKKACiiigAooooAKKKKACiiigAooooAKKKKACiiigAooooA82/aV/5JBq3/AAD+dYvhD/kVNI/68of/AEAVtftK/wDJINW/4B/OsXwh/wAippH/AF5Q/wDoAr2cL/uq/wAT/JHbS/hfMk8SajJpWi3WoRWr3LwxlhGo64Hf2rzywjvvHzt/aHiaGC1Uhvsdm4UgEcqxHNeqVyfinwHoutSm8jj+xX+dwuYflYt2zjrXVQqRjvo+5rCSRg+MdNtdP8QeD9HtUK2STjEbHIO08Zz1r0hlRo2RwPLKlWHt3rkNb8J399odgp1Iy6vp7LJFcv8AxMOefrTrm78bzaXJaR6LBFctGUFwZ1IBx1xmqn78Y2e39XG/eS1M34TpFLDrtiyLJZrdsqRMMrgnpikkiig+M9pDDGkca6eQqIMADnoKl+Hd1HpmmXOkGzaPXELSSQSttM59QT1FQTWPi2TxzF4k/sCMKluYfK+0rk++c1q/4k7voV9pnW6t4l0PSrj7PqGoRwS4ztb0rA+Jtxa6n4Ca4tZhJC88ZVx3612NsZJIEe4gWOUj5k4OD9ayPG1pf3mgtBplna3Vx5ikRTgbMdzzXNTcVOJnFpNHJ/E+2tpPB+liSaZJH8mMKszKCDjqAcGs1PDumj4habpqXd28UNoZCTeOdrZHAO7j6Cuk8beEv7ej0Vzp9tJPAyrck4G2PH3R7ZqvpvgOxtvHU2oDSbSPTUhT7OABw/c4rphViqdubuaxklHc71QFQKM4AAGTS1z8cnika9co0FsNLCf6OwxuLe9VY5vHH9h3LPbWf9pCQ+QoK7SnbNcns/NGPL5nVUVW0s3jadbtqCot2UHnBOgbvirNQ1YQUUUUhBXA/Hz/AJJxdf8AXaL/ANDFd9XA/Hz/AJJxdf8AXaL/ANDFb4b+NH1RpS+NHvPhP/kWdN/69Y//AEEVp1meE/8AkWdN/wCvWP8A9BFadfPz+JnnS3YUUUVIgooooA8N+Pf/ACVfwP8A9dP/AGY10lc38e/+Sr+B/wDrp/7Ma6Svdj/Ap+n6s71/DiZ/iKHUrjRrmHR7pbW+ZcQyt0U561xP9hfFL/oa7T/vn/61ejUVcKrgrJL7ioyaPOf7C+KX/Q12n/fP/wBaj+wvil/0Ndp/3z/9avRqKv6xLsvuQ/aPsvuPOf7C+KX/AENdp/3z/wDWo/sL4pf9DXaf98//AFq9Goo+sS7L7kHtH2X3HnP9hfFL/oa7T/vn/wCtR/YXxS/6Gu0/75/+tXo1FH1iXZfcg9o+y+485/sL4pf9DXaf98//AFqP7C+KX/Q12n/fP/1q9Goo+sS7L7kHtH2X3GX4Xt9XtdGih1y8S8vgW3yoOCMnH6YrUoorBu7uQ2FFFFIQUUUUAFcHqX/Jwfgr6S/+gGu8rg9S/wCTg/BX0l/9ANbUftf4X+Rcevoz6Kooor5484KKKKACiiigAooooAKKKKACg0UUAZms2C3cLKRzXnutaXqdq5MDFl7AivVSAarT2kUv3lBoA8Ull15WwIl/Ko/tGvf88V/KvY30a2Y/cX8qadEtf+ea0AePfaNe/wCeK/lR9o17/niv5V7B/Ylr/wA81o/sS1/55rQB4/8AaNe/54r+VH2jXv8Aniv5V7B/Ylr/AM81o/sS1/55rQB4/wDaNe/54r+VH2jXv+eK/lXsH9iWv/PNaP7Etf8AnmtAHj/2jXv+eK/lR9o17/niv5V7B/Ylr/zzWj+xLX/nmtAHj/2jXv8Aniv5UfaNe/54r+Vewf2Ja/8APNaP7Etf+ea0AePmbX2BURhc98Uun+Gb6/uxLdl5G9+1ewDRbUfwL+VWrfT4IfuqKAMDwz4djs41JQAgV1MaBFAFKqhRxTqACiiigAooooAKKKKACiiigAooooAKKKKACiiigAooooAKKKKACiiigAooooAKKKKACiiigAooooAKKKKACiiigDzb9pX/AJJBq3/AP51i+EP+RU0j/ryh/wDQBW1+0r/ySDVv+AfzrF8If8ippH/XlD/6AK9nC/7qv8T/ACR20v4XzNWiiiqGFFFFAEZghM4nMMZlAwHKjcB9akoooAKKKKACiiigAooooAKKKKACiiigArgfj5/yTi6/67Rf+hiu+rgfj5/yTi6/67Rf+hit8N/Gj6o0pfGj3nwn/wAizpv/AF6x/wDoIrTrM8J/8izpv/XrH/6CK06+fn8TPOluwoooqRBRRRQB4b8e/wDkq/gf/rp/7Ma6Sub+Pf8AyVfwP/10/wDZjXSV7sf4FP0/Vnev4cQoooqRBRRRQAUUUUAFFFFABRRRQAUUUUAFFFFABSMQqlm4A6k9KyfGWq/2L4avdRDBWijOwnsx4H615JY2niTxHZx3up67NEknzbIuMitoUk480nZFqOl2z1vVPEuhaaha81S1THUCQMfyHNcLo2v6f4n+PfhS40ZpLiG180SuI2AXKHk5HSuLvtCtp9Vi0HQ7aXUtXuG2s5ORGO5NfSfwe+G2n+B9KDsqTanMoM02OnsKqtOjh6Tlq200vn1HOUKcb9WegUUUV84eaFFFFABRRRQAUUUUAFFFFABRRRQAUUUUAFFFFABRRTWdF6sB+NJtILjqKge8t0HMq1BJqluvTLfSspYilHeSM5VoR3ZeorJfWF52Rn8ahfVpj90Ba5pZlh49bmMsZSXU3KM1zcl/cMfvnFWNJklkvBliR3rOGZwnNQityI42MpKKRuUUUV6Z2hRRRQAUUUUAFFFFABRRRQAUUUUAFFFFABRRRQAUUUUAFFFFABRRRQAUUUUAFFFFABRRRQAUUUUAFFFFABRRRQAUUUUAFFFFAHm37Sv/ACSDVv8AgH86xfCH/IqaR/15Q/8AoAra/aV/5JBq3/AP51i+EP8AkVNI/wCvKH/0AV7OF/3Vf4n+SO2l/C+Zq0UUVQwooooAKKKKACiiigAooooAKKKKACiiigAo5pD0NeLX2q+IvFWu6jHaas1pp0MpRNg5xWtOnz3bdki4xuevX2q6bYqWu7+2hx1DyqD+Wa8s+MfjLQdZ8LS6Jpd2bq8kmjKqiMc4YHg45rA17R9K0i2E2p3VzqV03EUZb5mbtxXqPwK+EqxSR+KvEtoqzt89taMP9X6E+9bqVDDx9tJt226XZacKa52z2nwqrL4b01WUqwtkBBHI+UVpUKAoCqMAdBRXzMndtnmN3YUUUUhBRRRQB4b8e/8Akq/gf/rp/wCzGukrk/2jb61034k+DL29mENvCxaRz/CAx5o/4WP4J/6D0P8A3w/+FfQU6c5Yenyq+n6s9CMW6cbI6yiuT/4WP4K/6D0P/fD/AOFH/Cx/BX/Qeh/74f8Awo9hV/lf3D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F+O12f7BtNJQ831wkZA9M5/pXOXd5fSSWnhbw3AbrUpFEZ2dIx3JNVPH2pz+NvG2n2PhFjflVwrKpAVjxk56Yr6E+Efw6svBumiefFzq04zPOwyQfQVriJww1KPPvvbz8yqklTgubfsHwj+Hdl4N07z59tzq04zPOwyQfQV31FFfPVasqsnKT1POlJyd2FFFFZkhRRRQAUUUUAFFFFABRRRQAUUUUAFVLy+jtm2spJxVuq17aR3Kc8MOhrGv7Tkfs9zOrz8vublCTWDnCx1DJqlw3TAqpcwSQyFWXFRV83VxmJu1KVjxp4mtezZYe8uG6yNUTSyN95iaZRXNKpOW7MHOT3YpJ9aSiioJCiiigArW0BPnd/bFZNb2iJtty3rXflsOauvI68FG9VGhRRRX057YUUUUAFFFFABRRRQAUUUUAFFFFABRRRQAUUUUAFFFFABRRRQAUU2SRIxl2AFZt3qqKCsIyfU1hWxFOirzZnUrQpr3maMsiRrudgBWVeaozNshGB61nT3EkzZdiasaXamaYFh8o615FTH1MRJU6WlzzpYqdaXJT0NjTfM+zAysSTzVmgDAAHQUV7dOPJFRPThHlikFFFFWUFFFFABRRRQAUUUUAFFFFABRRRQB5t+0r/wAkg1b/AIB/OsXwh/yKmkf9eUP/AKAK2v2lv+SQat/wH+defeGviB4PtfDum20+twpLFaxI6lG4YKAR0r28HCUsKuVX1f5I7qMW6Wi6neUVyf8AwsfwV/0Hof8Avh/8KP8AhY/gr/oPQ/8AfD/4Vr7Cr/K/uL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X8Xah/Zfhu/vt2DDCzD6gV4x4d1KHQfCi3UimS6vGLxxLyzMenFdB8WfG+h6t4XOm6HqC3lzPIFKIjZI79q7H4FfCuZVt/EviyLdOFBtbVukY7E+9bSUaFDmq6Xe3V2LdoU7zJ/gz8NLi6uY/F/jCLdct89tav0jHYn3r3JQFAVQAB0AoACgAAADoBRXgYjESry5pfd2PPqVHN3YUUUVgZhRRRQAUUUUAZWueHND1x431fS7a9aIYQyrnaPas3/hX3gr/AKFrTv8Av1XT0VpGrUirKTKU5LZnMf8ACvvBX/Qtad/36o/4V94K/wCha07/AL9V09FP29X+Z/eP2ku5zH/CvvBX/Qtad/36o/4V94K/6FrTv+/VdPRR7er/ADP7w9pLucx/wr7wV/0LWnf9+qP+FfeCv+ha07/v1XT0Ue3q/wAz+8PaS7nMf8K+8Ff9C1p3/fqj/hX3gr/oWtO/79V09FHt6v8AM/vD2ku5zH/CvvBX/Qtad/36o/4V94K/6FrTv+/VdPRR7er/ADP7w9pLucx/wr7wV/0LWnf9+qP+FfeCv+ha07/v1XT0Ue3q/wAz+8PaS7nMf8K+8Ff9C1p3/fqj/hX3gr/oWtO/79V09FHt6v8AM/vD2ku5j6N4W8O6NcG40vR7S0lIwXjTBxWxRRUSlKTvJ3Jbb3CiiipEFFFFABRRRQAUUUUAFFFFABRRRQAUUUUAFFFFAEN1bx3CFWHPY1gXtq9u+DyOxrpaZNEkyFXUEVw4vBRxCutGc2Iw0aqv1OUoq7f2LwMWUEp61Sr5qpSlSlyyR4k4Sg7SCiiioJCiiigAq1a3s1uNqkbfQiqtFXCpKm+aLsyoTlB3izct9VRsCQYPqKuR3MEn3ZBXL0oYr0JFejSzWrH4lc7IY+a+LU60EHpRXMxXk8f3ZDVuLVpV4ZVau+nmtGXxaHXDHU3vobdFZ0erQn7yMtWI762cZEldcMVRntJHRGvTlsyzRUazwt0kX86eHU/xD862Uk9maKSYtFGRRVDCiiigAopCy/3hTTLGOrr+dJyS3YrofRVd723XrIPwqvJqsK/dUtWM8VRhvJGcq1OO7NCgkDqQKxJtWlb/AFahapzXc8n3pDXFUzWlH4dTmnj6a21N6a9t4vvPk+grPudWY5WJQPc1lkk9TSV51bM609I6HHUx1SW2hJLPLKcu5NR0VJBC80gVVJNcHvTl3Zy+9Ni20LTSBFro7SBYIQg69zTLC0S2j9XPU1Zr6PAYP2EeaXxM9nC4b2Su9wooor0TrCiiigAooooAKKKKACiiigAooooAKKKKAKuq6dY6pZPZajax3Ns/3o5BlTWF/wAK+8Ff9C1p3/fqunoq41JxVotopSa2ZzH/AAr7wV/0LWnf9+qP+FfeCv8AoWtO/wC/VdPRVe3q/wAz+8ftJdzmP+FfeCv+ha07/v1R/wAK+8Ff9C1p3/fqunoo9vV/mf3h7SXc5j/hX3gr/oWtO/79Uf8ACvvBX/Qtad/36rp6KPb1f5n94e0l3OY/4V94K/6FrTv+/VH/AAr7wV/0LWnf9+q6eij29X+Z/eHtJdzmP+FfeCv+ha07/v1R/wAK+8Ff9C1p3/fqunoo9vV/mf3h7SXc5j/hX3gr/oWtO/79Uf8ACvvBX/Qtad/36rp6KPb1f5n94e0l3OY/4V94K/6FrTv+/VH/AAr7wV/0LWnf9+q6eij29X+Z/eHtJdznLbwL4Ptp0ng8O2EcqHcrCPkGujACgAAADoBRRUSnKXxO5Lk3uwoooqRBRRRQAUUUUAFFFFABRRRQAUUUUAFFFFABRRRQAUUUUAFFFFABRRRQAUUUUAFFFFABRRRQAUUUUAFFFFABRRRQAUUUUAFFFFABRRRQAUUUUAFFFFACOqupVhkGsPUdPMJMkfKfyrdoIBGCMiubE4WGIjaW5jWoRqqzORorW1PT+ssI47ispgVODXzFfDzoS5ZHiVaMqTtISiiisTIKKms7driXYpxxU02nXEZ+7ke1axoVJR5ktDRUpyjzJaFOinvHIv3lIphFZNNbmbTQUUUUAFGTRRQA7e3rThNKP4z+dR0U1JrZjUmupMt1MP8Alo3504Xlxj/WN+dV6KtVqi+0yvaT7lj7Zcf89D+dIbuc/wDLRvzqCij21T+Zh7WfckM8p6yN+dNMjHqxptFQ5Se7Jcm+oZNFFFIQUUUUAFFTQ28spwqk1qWmlKpDTHJ9K6aGEq1n7q0N6WHnU2Rn2llLcNwML3Nbtpax26AKPm7mpkVUXaoAFLX0GFwMKGu7PWoYaNLXqFFFFdp0hRRRQAUUUUAFFFFABRRRQAUUUUAFFFFABRRRQAUUUUAFFFFABRRRQAUUUUAFFFFABRRRQAUUUUAFFFFABRRRQAUUUUAFFFFABRRRQAUUUUAFFFFABRRRQAUUUUAFFFFABRRRQAUUUUAFFFFABRRRQAUUUUAFFFFABRRRQAUUUUAFFFFABRRRQAUUUUAFFFFABRRRQAUUUUAFFFFABWZqWnq4MkIw3cVp0VlWoQrR5ZIzqU41I2kckyspwwwaSug1GxW4BdOH/nWFLG0blWBBFfMYrCTw8tdjxa+HlSfkaWgp87N7Vs1naGm23LeprRr6DAQ5aET1sLHlpIY8Ub/eQH8KrS6dbuc7cH2q5RXROjCfxK5rKnGW6MmTSBklJD+NVpNLuF6AN9K36K455ZQl0sc8sFSl0OYe0nU4aMio2jdTgqa6ummNG6qD+Fc0snj9mRjLL10Zym0+lJXUNa27f8sl/Ko20+1Jz5ePpWEsoqdJIyeXz6M5uiugbTLcnPOfrTTpMHq2frWbyqv5EPAVTBord/smDP3m/Ol/sm39W/Ol/ZdfyF9RqmDRXQrpluOxJ+tSJY2y/wDLMH61aymq92i1l8+rOcCMegNSx2szn5Yya6NIYV+7Go/CpBXRDJ19qRrHL19pmHDpMzcuQoq9BpkEZy3zn3q9RXdSwFCn0udUMLSh0ERVQYVQB7CloorsSsdAUUUUAFFFFABRRRQAUUUUAFFFFABRRRQAUUUUAFFFFABRRRQAUUUUAFFFFABRRRQAUUUUAFFFFABRRRQAUUUUAFFFFABRRRQAUUUUAFFFFABRRRQAUUUUAFFFFABRRRQAUUUUAFFFFABRRRQAUUUUAFFFFABRRRQAUUUUAFFFFABRRRQAUUUUAFFFFABRRRQAUUUUAFFFFABRRRQAUUUUAFFFFABRRRQAVWvLOO4XkAN2NWaKicIzjyyWhMoqSsyK0hFvCIwc4qWiinGKilFDSSVkFFFFUMKKKKACiiigAooooAKKKKACiiigAooooAKKKKACiiigAooooAKKKKACiiigAooooAKKKKACiiigAooooAKKKKACiiigAooooAKKKKACiiigAooooAKKKKACiiigAooooAKKKKACiiigAooooAKKKKACiiigAooooAT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FV6KAP/9k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g;base64,%20/9j/4AAQSkZJRgABAQEAYABgAAD/2wBDAAUDBAQEAwUEBAQFBQUGBwwIBwcHBw8LCwkMEQ8SEhEPERETFhwXExQaFRERGCEYGh0dHx8fExciJCIeJBweHx7/2wBDAQUFBQcGBw4ICA4eFBEUHh4eHh4eHh4eHh4eHh4eHh4eHh4eHh4eHh4eHh4eHh4eHh4eHh4eHh4eHh4eHh4eHh7/wAARCAG8A1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rqNjpVhLf6jdRWttEpZ5ZG2qo+tWq+ff2orpbjxv4K0DXLmW08L3c7G9cEhJGBG1XPQDr1oAvan8ate8T6hJpnwp8JXWtBW2nUrn9zbA+xb734VLpVn+0O2uWV7ql54f+x+apuLWHghO4Bz1r17w5Y6Pp+lQW+hw2sdkqgR/Z8FSPqOtaNACLnaN3XHNLWRrniPS9G1HTrC/nMc2oyGO3G0kMwGcVr0AFFchp3j3T774mX/AIGjtbgXdnbrO0xA8sgjp65rI8BePr3XPil4s8H3trFEukMrQOpOXQnHP5igD0aivKvjn8UNT8GLBpfhTRP7e1+ZTN9l3bVjhX7zse1dD4e+IGm3nwttfHWp/wCh20lv5sidSG6bR6kngUAdpRXFfC34kaJ8Qba8fTILu0ns3CzW90myQA5w2PQ4NZfxQ+IF/wCEfiB4N0VLWKSx12aaGaRidyMoTbj/AL6NAHpNFc78RfFdn4N8LXOtXYMjIAsEK8tLIeFUD61xnwG+JuseOP7csvE2hDQ9U0p0eSDfuAhkDFGJ9cKaAPVaK830j4y+FdT+IB8IW6XgkLGOG9aPFvM4+8qt3I4r0igAorz7xt8SF0zVToPhnRbvxJrS482C1KhIP992IA+mc1U+G/xK1PXvGd94P8ReGbjRdWtYBcYaRHRkPTlSf1oA9MrCh8WaLN4yl8JQzvJqsNv9okjVCVRM45bpW7Xhvha6tbL9qbxbLeXUNvH/AGQnzSyBAPnXuaAPcqK4rWPin4F0zU7PTH8QWlzeXc6wRxWz+adx/wB3PFT6L4+0nVPH+p+DYYZ0vdPgE8kjgbGBI4HfvQB11cV8Qdb8ZaRrmhr4e8PpqemTz+XqL+aFeFTjDAd+9cX8QPjjNodzcT+H/COp6/o9g4W/v7YLsTnGFBILfgK6Txt8ToND+G+jeM7Wwllg1O7toFhlG10EpIyQe4xQB6IhLIGIwSOnpS1FZzfaLSKfGPMQNj6ivJPil8T9fg8XQ+B/hzpMWsa9sM15JK22C0jHTcfU9gPQ0AewUVyPwo8Rar4i8NvLrlmlrqdpcNbXSpnYXABypPUYYV11AFXUtRsNNgNxqF5Baxf35XCj8zXMf8LS+HIDFvGuhrtJB3XiDp1781Y+Ivgfw54201IPEVm9zFbh2jVZSnJHPTr0rwf9lj4Y+Adb8MapdahokN1d2mr3VuDISSqrKwUfligD0/U/j58NbN/Kt9Xm1ObHEen27Tsf++a6P4d+Mrvxes11/wAI7qGl2IAMMl4hjeT/AIAeRVyz8M+DvDlp50Wl6XYQx9ZXRVA/4Ea2r27hs9Mmvsb4YYjJhO6gZ4oAs0VyXwq8dab8QvC417Tbee2j8+WExTgb1KOV7cc4zS6h8RfCNj4yt/CNzqyLq052rEEYgE9AWAwD7ZoA6yimyyJFE8sjBERSzMegA6mvAdb+LvjnV9T1XUvAugWt14X0Tc11eXDlTc7PvLEB1P1xQB9AUVynifxxY+G/h1J401S2uBawwpLLEgG8biBjn61BrvxE0XSvBll4jaOeY6jGpsbOMZmndhkIB0z7nigDsqK8d8B/GqbVNe1PRPFXhPVPDt1ZWzXYMyh0aIdeVJGcV6roWqWetaVBqdhJ5ltOu5GxjIoAu0VyXxM8c2HgXT7C8vrWe5F7epaIsIGQWB557cVnfEn4paL4Dihm1bTtUlhmt/OWS3tzIo/2TjofrxQB31FcB4F+L3gfxbpdreWurJZSXCBvIvQYWUntlsA/gTXexSRzRrJFIsiMMhlOQfxoAdWFqPizRbHxXYeF553OqXyNJDEiFvlXqSe1bteIeKJobb9rDw7NcTxwxjSZ8tIwVR8h7mgD2+uM07WvGH/CyrvR77QUTw/5W62v0lBJOOhH1pPFPxS8CeHYwb7xHYvIWVViglErkk4HC5qG98fxw/E7RvCMdqXi1O0a4WfpjAyBigDuqKbLIkUTyyMERFLMxOAAOpNcr4O+IXhfxZLfLo2oLLHZy+S8rAojP6KTjd+FAHWUU2WQRwvJgsFUtgd65H4W+P8AS/iDpd5qGl29xAlpctbukwG7cPpQB2FFcj4g+I/g/QvFNl4Z1LVki1O8YJFEEZsE9AxAwM89fSuuHIyOlABRRRQAUUUUAFFFFABRRRQAUUUUAFFFFABRRRQAUUUUAFFFFABRRRQAUUUUAFFFFABRRRQAUUUUAFFFFABRRRQAUUUUAFFFFABRRRQAUUUUAFFFFABRRRQAUUUUAFFFFABRRRQAUUUUAFFFFABWR4s8M6J4q0p9M12wivLZugccqfUHsa16bLJHDG0krqiKMszHAAoA8Vu/g54m8OTG6+HPju9sEQ5Swv0+0RfQHK4H51Vs/ix408EapDpvxZ8ORW9nK4RNY0+QyQ89C6kDb+Zr3OCaKeJZYZEkjYZDKcg149+1hr2jxfC7UvDbeXd6vqsRt7K1QB5PMbgNjqOe9AC/tHSr/wAI74c8W2MolgsNUt5TIh4MbuoJ+mDXrsN1DLZLeK48hoxIG7bcZz+Vee6R4DmvPgLa+B9YcG7OliBpMk7JNvDfgcV534Vk+L2raBD8N9U0j+zIbMfZrrXBJnfAvAKD+8VA/OgC78AtZh8XfHHx/wCIrdVa1hZbS2kB++qnGf0q/wCEZE039qDxi0jBYG0Y3Uhx02yJn9Cah/ZQ0yzsZ/GTaemy1XWJoYR1wquQOe/SuV+MmtXWjfHi90vTIgdQ1/RlsYgQfmDTRbz/AN8bqAPRfhjYDXG8UeO9UVTJqIkt7fdyEt0BwR6Zz+lcF8I0k8VeHfCHhBm36faSyX1/GR96NWPlf+Pha9y/smDQfhvJpNsMR22nsg/BTXlP7GOn3LeCJ9Zvogsple1t2x1hDZH60AadoYdC/aoFnAoht9V0KWRkRMAyRyRBf0Zqh/afQx658Pr9CN8WtrGAR2fGf5UnxFYr+1R4F2nG7SbwNjuN8VS/td3sOk+DtD1qZcpY61BKWx060AaniWNvGnxo0/QmAfSfD0X2247hrknaqH/gJzXDa5qj6N8bPiJa6ZII5tQsNMtocdPNYTf0Br0r4DWc03h278VX0YW/165a5k9kHypj/gIFeW+H9PudV/bA8S2zRh9PitbW5mJHSRN4T9GagDd+M+gWvhH4b+FbqzhWG40u/iZnC/MWkIMhz9c16R8XvF6+EvhpqXiKH5pVt826n+JmHFcz+1jx8Hbth1F3AQfT5qwP2nbO/vf2fLOe0V5PsyW884UZJQKCaAMr4S6Z8Ux4Tjt9M0fT9IudRzcX2tXc5lmkd+SRFtHGMfxV6j4L8GaZ4Hiutb1XVZdQ1a5A+16jcDBY+ijsPbJq34H8e+FNa8Hafq1rrVikDWyFg8yqYyBggjtXNf23/wALH8d29lorGTw1pL77q6H3LmUfwD1Xpz9aAG6z8PfiHrOuXk1z8SmtNLkmZoba2sMOqE8Df5nYe1eVeEPhPo19+0L4i0LXdW1fVI4NOWUSyXG13JdeGwOR7V9W14fZeXp37XF0rSGNr/R8qD/GQR/hQB3nh34WeAtBuI7nT/DtotzE25JnBZ1Prk14N4zvNR0/9o3xDoeibm1PX7KO2iK8GKN2AkcH1VCzD6V9W14VoltZv+17qk9xEpuY9JzbsRyM4Bx+GaAPWfC3hnTNC8MQaFDbxvAiAS7lz5jdyfXmuA/ah06Cb4ZWNsgWGKHWbN1VRx8rnivW68w/afjjb4SXs0jui21xFPuTqNpoA6jxPr0Phj4a3WuysFWz0/zFz3bb8o/PFcV+zJ4bks/CVx4s1RTJrHiCY3U0rjkR/wACj25NZH7SV5M3wC09YtzWt3LYrcuO0e9CSfau2/4TPw54Z8FaZHb3kN1cNbpHaWkDBnkbbwAB29TQB21tHaQSSQ26xI7HzHVepzxk/lU9cf8ADfRdUgS58QeIZWbV9RwWjDHZBEPuxgfmc+9dhQBxfxU1zxlo1hbjwf4Xttdln3rN514YBDwMHhG3d/TpXzt+zpb/ABb1SPxdZ6HfaToCxa1ILtZYTOySsqsdvK5GGFfXjDKkeorwn9n+T+yvjB8TPDcjMr/2ml2FY9Q0EfNAG1ZfB/VNUnim8eeN77XkQhjawQ/ZoSfQjc2R+Veqz2sb6c9kigRmLywOwGMVOzKqlmYADqSa4jwd4yvNb8fa/oPkW8thp+0wXcDZDZ6o3+0KAPLfgDr8fhL4XeLp50yNN1i9SNF6ufOfAAqP4j+FW8N+BPDfiC+8uTxFJr9hPe3BHzO73CbgD2XnpWZ8OrKbUvjLrng4rJ9htdXbU7nK4Rhu3eWfr/Wu3/aulRNA8Nw7sFtessL64nSgC1+0/wCJtQ074e2+i6KzLq/iGeOyg2feUORvP/fO6u78BeEdM8L+CLLwzbwI9vFAElyP9acck/WvJvifOh/aO+HFvqDCOwjheZGkIEfm7CADn6133jbxu0sn/CNeC3i1HXrkbQyHdFaqesjkenp3oAz/ANpy2ivvgP4ntYJEULbD7vIG1gcfpXLfs7WJ8ZWuk+LdQQvp+lWEdppcT8rv/wCWjkeowAPqa6D4waL/AGH+zx4gsBNLcTLYs0srnLO3c10nwMt7K3+E/h6OwjVIjZoxCjHzEc0AbviXRbXUtK1GMW8X2m5tHg83aN2CDxmuH/Zlv2ufhqljMx+06fdzW8qnqMMcfpXqBr5/1iH4gfDT4latN4S8NjXNC8QYlWNZNptrgcZOf4SMmgBv7SviC3vviR4A8C2+yWabUhd3QzzGijC/nuP5V6j8Y4ov+FYa4DGjbbJwu5QccV4c3hm8tfj54Im1yYT6/ew3d5fEciNQYtkY9AuW/OvSf2lvFWp6B4IvLS08M3erQXls6yzQSBRBx1II5oAd8KfCPhbxP8H/AAzJquh2ksn9nRLvC4YELjOR3rK8W6drXwhWPxF4e1K41Hw8ZlW9068k3NGD/FG/p7Y/GsT4N+PvGa/C/QNN0D4b396I7NFW7kvESNsDrgjNbsngb4heP9Qjk+IOqWmn6HFIsiaXp6kNIR08xiTn8MUAauveE/HnizVRqum/EH+ytCvIo5oLaPT90qqyA43eYP5V5NqfwqsW/aN0TQtc8Qa1q0Vxp0skksk4VshTwOOB7V9VW0MVtbRW8CBIokCIo7KBgCvE/iX5en/tK+B7+SQxfaYJYQexOCMUAdnonwf+HekyLLB4ctppVIKyT5dgR35rmfGVpHD+0t4NmXAD6fMAuOBjNex14/8AFMRW/wAdfAF68joxL2646NuJ4P50AH7VXiXUNJ8BRaDo0hj1TxBdR6dA46qJGCuf++Saz/EHwJhn+FemeH/DurXGjarpyrNHPGfllmHJ3jvk+9RfH66tLP4u/Dq51hlj0yO9fMkn3FcxsFz+OK9U8QeNvC2h6RNqmoa1Zpbxpu+WUEt7ADqaAOM+AnjrV/EEGo+FfFdslv4k0QiO62HKTL0Dj61x37P2pR+FfD3xFllVFTTtUYxjoGds7R+LED8a3vgDp+o614q8R/EnULR7OPWCIbGFxhvJU5DH3NcDolrd6j8fPE3gWBX+wS6rHqGogqQrQorFce/meXQBueP/AAzHZfCqDxXfRJ/bt1q0F7JLJy6D5gsYPoMn869/0eRpdIs5G6vAjH6lRXk/7WUkVr8K7NC3lqdXtY19/vYH6V6toX/IDsP+vaP/ANBFAFyiiigAooooAKKKKACiiigAooooAKKKKACiiigAooooAKKKKACiiigAooooAKKKKACiiigAooooAKKKKACiiigAooooAKKKKACiiigAooooAKKKKACiiigAooooAKKKKACiiigAooooAKKKKACs3xTo8Ov+Hr7RriaWGK7haJpIzhlB7g1pUUAfPunfs8+JNLQ2+mfGTxHb2nRIWgV9i+gJau1+HfwZ8P8AhXUxrV/eXviDWhyL2/kLlf8AdU5C16bRQAVFef8AHpN/1zb+VS02RRJGyHowINAHjP7JJU+D9ePQ/wBu3WR3/wBYa67XPhppWr/FnSPiFd3EjXelW7wwW+wbMtxuJ9cZpvwo+HcfgO41poNSluYtSu3uBGwwI9xJwPzrvKAI7qCO6tpLeZd0cilWHqDVPw7oum+H9Ji0vSbZbe0izsQds1oUUAcxrPgnStU8daV4wuGk+36ZBJBCAfl2uVJz/wB8iq3xe8B2PxH8I/8ACN6jdSW1ubmK4ZkUMTsOdvPrXYUUAVdIsYdM0u1062XENtEsSD2UYFUtN8N6Pp2v3+u2lmqahqCotzNnJYJnaPbqa16KAMDx94V0/wAZeHJND1QuLaR1c7Dg5U5Faa6bZnSE0qaFJ7UQiEpIMhlAxzVyigDySX9nX4XPfSXS6TeRCR97wxXrrET/ALoOK9M0DRdL0HTItN0exhs7SIYSOJcAVfooAK5bU/Aui6h4/wBO8bTrKNU0+JooSrkKVIIII79a6migArmh4M0kfEE+NgHGpG1+zHn5Sv0rpaKACsbxt4es/Ffha/8AD98zLBexGNmXque4rZooAwJfCek3XgxfCepQ/bdPECwMsnVgOh9jxWD4H+EPgfwdqX9o6Rp0zXQBWOS6naYxj0Xd0rvaKACiiigArzT4g/CDS/E/iQeJtP1fUdB1koI5bmyfHmgdNy5wa9LooA8j/wCFN6jdMsesfEPXry06NDH+5LD/AHlOa9D8I+F9F8K6YNP0WzW3i6sxO55D6sx5JrZooApWmk6Zaajc6hbWMEV3c486ZUAZ8DAyfwrk/ix8PYfHiaQsuoyWf9m38V2NiBt+xw2056ZxXc0UAcn4++Hvhnxxp1tZeILSSUWzBoZYZTHIhAxww5FT+BfA3hvwVaPb6BYmHzP9ZLI5eR/qx5NdLRQBneJtHtPEGgX2i3yk215A8MmOuGGM0zwpolr4c8P2mi2JY29rGEQt1xWpRQAUUUUAeHa8V/4a/wDDwb/oBXWM+u6OvQ/jH/yTHXv+vN/5Vm+KvhtDrXxQ0TxwmpTW0+mxPE0SDiRWK8fpXX+J9It9e0G80e6Z1huojGxQ4IB9KAOU/Z8/5I14Y/68Y/5V3lZHgzQLXwv4X0/QLN5JILKFYkaQ5YgDvWvQAVy3jHwLovinW9F1jUll+06NOJ7Vo3K4bOefUV1NFABXMeMPBlh4k1rQtVuZpYrjRrxLqHZ0Yqc7T7GunooA57x74M8O+ONFbSPEdgt3bEhhztZCO6sOQa4jw9+z98O9Jvku2tL7UDEwaKO8u3ljXHT5Twa9YooAZBFHBCsMMaxxoMKqjAAqpbaRpltqk+qQWMEd9cLtlnVAHdc5wT6VeooA4n4yeAYviN4as9Em1CSxS31GG9MiIGJ8vd8uD67q7GygFtZw2ysWEUaoCe+Bi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iluIIhmSVF+ppNpbjSb2JaKyrjxDpUPDXSk+1UpfF2mr9ze/0rCWLoR3kjphgsRPaDOiork38aW38Nu+Peoj41TtbGsXmOGX2jdZVin9g7GiuNHjVc/8AHvT18ax4+a3OaP7Sw38wPKcX/KdfRXLR+M7NuWhcDvVmLxZpjAbiy/WrWOw7+2jOWXYmO8GdBRWXB4g0qb7t0n+FXYby1mGY542/4FW8atOXwyTOedCpD4otE9FIrK3Qg/jS1oZBRRRQAUUUUAFV7m8trZ0SaZUZzhQT1qxXn/j24L6oFVvuD9a5MZifq9PnsduAwv1qryN2PQAcjI6UVxPhTxJs2Wd6xIPCse1dqrBlDKcg9DV4bEwxEOaJGLwlTDT5Zi0UUV0HKFFFFABRRRQAUUUUAFFFFABRRRQAUUUUAFFFFABRRRQAUUUUAFFFFABRRRQAUUUUAFFFFABRRRQAUUUUAFFFFABRRRQAUUUUAFFFFABRRRQAUUUUAFFFFABRRRQAUUUUAFFFFABRRRQAUUUUAFFFFABRRRQAUUUUAFFFFABRRRQAUUUUAFFFFABRRRQAUUUUAFFFFABRRRQAUUUUAFFFFABRUVzcQ20RkmkVFHcmuP1zxcTuhsBgf3zXNiMVSoK82dWGwdXEu0Edbe3trZxl7iZEHoTzXN6j4ygTK2kZc+pri7q6uLly80jMT6moa8Ovm9SelNWR9HhsjpQ1qu7/AANq+8Salck/vii+i8VlTXE8pJklZifU1FRXmTrVKnxSuevTw9KkrQikBJ9aKKKyNQooooGFFFFABRRRQAoYjoSKcssikFXII96ZRTuxNJl+DV7+H7tw/tzWja+K9ShxuYSD/arn6K2hia0PhkznqYShU+KKO2tPGsZ4ubcr7rzWxZ+I9MuQMThCez8V5jQCQciu2nm1ePxann1ckw0/h0PYop4ZRmORWHsakryG3vrq3bdFMyn61s2PizULfCy4mXvnrXoUs5py+NWPMrZDVj/Ddz0RjhSfQV5V4hm8/VZn/wBo11cfi+0mtZFkR4pNpx6ZxXDSu0kjO3UnNc2a4qFWEVB3OvJsHUoznKorDQcHI611fhXxI0DLa3rExnhWPauUory6GInQnzQZ7GJw1PEQ5Jo9kjdZEDowZT0Ip1efeFvEUlpIttcsWhJwCf4a76GWOaMSRsGUjgg19ZhcXDERvHc+KxmCqYWfLLbox9FFFdRxhRRRQAUUUUAFFFFABRRRQAUUUUAFFFFABRRRQAUUUUAFFFFABRRRQAUUUUAFFFFABRRRQAUUUUAFFFFABRRRQAUUUUAFFFFABRRRQAUUUUAFFFFABQeBzRTZUWSNo2+6wwaAOP8AFXxN8G+HPNjvdWSWeIFmhgUyNj8OP1rIs/i7p93YR6hB4U8UvZSAFLj7Gmwj1+/n9Kl8deE9B0L4a64mk6VDGxhaVjt3MTnJ5PNc74Y+Ikuo+CNK0vwP4fudV1FrZFZpo/Kt4QR94sRhseg60AdL438WWurfCLVdd8NXxYmHbG6/KyMSBjnoea6XwC9xJ4L0iS6Z2na1QyFzkk4715h468LzeE/2f9Us7m5We9llgluJI12qWM6cAdhXpvhy8t9P8DWV7eSrFBDZq8jscAACgDdZlVdzMFHqTisvxVZ6jqGhT2+kamunXbbTHcFN4XBBPGR1FebONS+IkF3r2oaleaF4Vtlf7MkR2S3GBzKxPRfQUz4f+IpdW+AmrXsd/PdSWqXMcc8n3iFztNAHrGlrcR6bAl5cLPOqASSqMBz61ZrxG61jWv8AhmvRNZtr2VL0eXJLIvLMu9gR/Kuj8a+INcuNAsNL8N3SW+pS6at7czuu7yY9mQfckg0Ael1y3/CWM3xOk8Gx2JYR6bHfPcbuAHd1Ax/wCud0nx9qkPgXQL8aHd61fXlt+9+znC71wDk9s15vH4i+JGo/tCzSWXhS30W7m0GBDFd3azAxCWUrJ8uMcluOvFAH0nTJZY4l3SyJGPVmwK4Xwpa+ONKmv9c8ceINNuLZYiyW1nA0aRADuWJya84Hii38dWsmsTrq+pi6Lf2XpVmpSPZ/CZJOitQB75dX1napG9xcxRLIdqMzYDH61OzKqlmIAHUmvLdJ8BavdfBv/hG/EF882rBXmhffloW3FkXI644Gfaud8PeKNc+Illpfg3zprW/s38vxJOnysjRnDqv+9g4PvQB7opDDKkEeormPBnimTxDrGt2n2EwQ6dOsUcpbPm9cnHbpWZ4h8W6noF8uh6H4Pv8AV5I4x5bLKI0b23sMV5T8KNX+Keqa54qj0rR9N0h/ta71vJRP5JOf7uM0AfSNFc18P9M8Uabp048Wa1bareyylw1vEY0Rf7oBJNdLQAUUUUAFFFFABRRRQAUUUUAFFFFABRRRQAUUUUAFZ2tatb6bAWkYGTHyoOppuv6tDploZGIMh4Va811K9mvrlppmJJ7eleZj8wWHXLH4vyPXy3LHiXzz0j+ZZ1jWLrUpSZHITso6Vm0UV8xOpKpLmk7s+vp04U48sVZBRVi2srq4YCGF3z6Ctqx8JahPhptsS+5zV0sPVq/BG5nVxVGj8ckjnaUAnoCa7yz8G2keDPMznvjita20HTIPu26k+pr0KeT15fFZHmVM9w8fhTZ5gkEz/djc/hVmPStQkPy2sh/CvU4rW3jACQov4VKFUdFA/CuqOSr7UjjnxBL7MDzBPD2qMP8Aj1f296lXwvqpI/cgfU16XRWyyaj3Zg8+r9EjzX/hFtV/55D86a3hjVV/5Y5/GvTKKf8AY9Duyf7dxHZHlz+H9UU82r49RVZ9L1BDhrSUfUV61SFVPVQfwqJZLT6SZrHP6q3ijx+S3mjbDxOPwqMqw6qRXsD21u67WhQj6VTn0PTZvvWyj6VzzyWX2ZHTDiCP2oHlVFehXfg/T5stG7xt+lZF54NuowTbzJL7dK5KmV4iHS/od1LOMLU+1b1OUorRu9F1C2J8y3fA7gZrPdWU4ZSD71wzpyg7SVj0IVYTV4u4lFFFQaBRRRQAUUUUAFdB4Y8QSafIIZiXhY/lXP0VrRrToyUoMxr0IV4OE1oexW00dxCssTBlYcEVJXmnhvXZtNmCSMXhY8jPSvRbO6hu4FmhYMpFfV4PGwxMfPsfFY7ATwktdV0ZNRRRXacAUUUUAFFFFABRRRQAUUUUAFFFFABRRRQAUUUUAR3M8VtbyXE7iOKNSzsegArxjXPiZ46KXPirRPDdrJ4QsZCskk85W4uEU4LxoFIIOMjnkYrrPjje3K+GbfRrFit1qtwsC/7mRv8A0Ndda6Lp1voEOhi2RrCGBYFiYcFFGAD+AoAp+LbPWNT0aIaLqy6VcB0kMrx7wVBBKnkdRxW1b7xbx+Ywd9o3MOhPrXEfHu7uNO+EHiO8s5GimgsJXjZTgqQhxVe6sdQ1z4OaVdW+uXumXcekR3JmtyMu3kA4bI6ZoA9CrG8ctcJ4L1uS0kaK4jsJ3icdQ4jYg/nivK/hKPid/wAKx0HXrXWbHWhdWMdw9rcxlZXLKDgSZwPyrtNO8WQeJtC1vR7yzl0zWbexlF1ZynJQFSNyt0YZPUUAW/g7qN9qvw40a81KXzbtoAJX9WrqknheVokmjaRfvKGBI+orx7wv4h/4RP4LWkdrmbUrm4Nnp8XeSZug9uAT+FQR6DP4I+IvhC+TULm5utZaeLVfNcnzSIyy4HQYb+VAHtlMjmhkcpHLG7DqFYEivMvi144jstfsfB1pfyWVxdRNcXc8SF3jgXAIQD+Ill/DNYngHQdQuviDaa5oq6pYaDawSLczXz4e/dsbTsPK7cHnvuoA9rpokjMhjEilx1UHkfhXh/ijxprGkfHrU9JguJJ45PD0ZsbP+EzNOV3/AICuhs/AV/ouoweMJPEGp3OoxxM19bK2Y7gnB2qOwHagDsfiD4k/4RXw3Jq32Y3LLIsaxg4yWNbOnTPc6fb3EkflvLErsmc7SRkivAfjh468Xan4FnWw8A3cNqLiM/a7i7RNhycfIRk11GmWfxi17S9OLatouh2bQRO+2FpJmG0ZAYHAoA9dPAqOOeGQMY5o329drA4ryf4k+NIJPFY8Gx6nc2cVtAs2oy2kZeZg33UQDvxzTfhVoeor4yutetIb/TPDrW4ijgvJMvcvk/vSvVeuMH0oA9Xsry1vY2ktLiOZFYoxQ5wwOCPrUwdSxUMCw6jPIrxLVtc/4VP471W3kjll0nW1e6sIlycXRBLIPdnzj610mhtq/gzwo+u6xb3ut6zfuJLiKDnZuPCqOwGaAOh8VeKpNH8T6FosNibhtTn8t33YESd2966mvm/4geL/AB9qHxL8I/Y/BP8AZha52wSXV6jCXOeqjBX8a9O8MaX8T7jxJb6l4k13SYtNiDbrC0t2DMSOMsTjigD0KiiigAooooAKKKKACiiigDC+IH/Il6vnp9lk/wDQTWb8GYYIvhjoHkRRoGsoydgAzxXT6lZwahp9xY3KloZ42jcD0Iwaq+F9FsvDmgWeh6d5v2SziEUXmNubaOmTQByf7QJVfhTqjupZEkt3cAZ+UToT+gNcb8Tdesry38E+EW1GPT9M1ZBdXUsjbVe3iAzHk9yWX8q9pv7O1v7OSzvIEnt5RteNxkMPesPxF4F8J+IbazttY0S2uorL/j3VgR5Y9BjtQBx1ze/8Jzf2vhnwymzwxZFTf3oG1Zdv3Yo/XJHJ6YNZ/wAJ47Nvhn4u0u3jULbyXUZjAwBlWwK9Z0nTbDSbJLLTbWK1t0GFjjGAKisdF0uxju47OyigW8JM4QY3kjBJ/OgDyWwge4/ZSENurNPBp7lVQZO9ZCcVofDK3uLj4W3viXUkeO5v9NUKkgw0KRwhCv0LKW/GvS9J0fT9L0z+zbO3VbXJPlnkc9amu7G1udMl054wttLG0TInHykYOKAOD/ZzcSfCjTHDbgWfB9s1T1D7Pa/tIW08ikS3WiRwo2eDtkkOP/Hq7zwl4f03wvoNvomkxtHZ24xGrNk/nUt3oumXWsW2rz2qPe2ylYZT1UHqKAMD4yw3dx8M9cisUd5zbNtVOprl/hT48+H1n8N9Llh1OxtGitVWaDbtlVgOQUxnNerMqspVlBU8EHvXLL8OfA66p/ai+GdPW837/NCHO71xnFAGLpHiC5t9D1jx3raS2dqylrK3mOCsYHy5Hqx5/GvOfDc178PdQtviRqYL6X4ocTazsXJsjIcqeOqrkZPsa908V+HdM8TeHrjQtUjc2U6hXWNtpwOmKWLw9pC+Hl0CSzjn04ReUYZRuDLjHNAEnhzWLPX9GttX08s1tcpvjLLgkfSvPvhG9vB8SPHmmorJLHcwyMG7hg3Ir02ztrezto7a1hSGGMbURBgKPSqlroumWusXWr29okd7dKFnlHVwOmaANCiiigAooooAKKKKACiiigAooooAKKKKACiiigAqvqF3HZWr3Epwqj86sVwfjjU5Lm7FjBlkQ/MB3NcuMxKw9Ny69DswOFeJqqHTqYetahNqF68sjfLn5R6CqaIzttRSx9AK3tG8L3l7iSb9zH7jk12el6HYWCDZEHf+81eBRy+viZc89L9z6avmeHwkfZw1a7HEaX4Z1C8IZk8qP1aup03wpp9thpszP79K6EAAYAwKK9mhltCl0u/M8DE5tiK2l7LyIobeGEYiiVB7CpaKK70ktjzW29WFFFFMQUUUUAFFFFABRRRQAUUUUAFFFFABRRRQAjKrDDKCPeqF7o2nXYIlt1z6jitCiplCM1aSuXCpODvF2OQ1DwbCcvaSsPRTXN6hol/Z58yFiPUDNep01wu0lgCPcV51bKqNTWOh6mHznEU9Je8jxxgVOGBB9DSVf8QOj6pMyKANx6VQr5iceWTR9hTlzwUu4UUUVBYUUUUAFa/h7WrjTbgDcWhJ+ZayKK0p1JU5KUXqZVaUKsXCauj17T72C+t1mgcMD1HpVivLNC1e40y4DI2YyfmU16RpeoW+oW6ywuDxyvcGvqsFjo4iNnpI+MzDLp4WV1rEt0UUV3nmhRRRQAUUUUAFFFFABRRRQAUUUUAFFFFAHk/x/kfTtX8GeIZt407TdQdrxlBO1WCgE+3Br0R/EWgpYi+bWbD7OV3CTz1wR+dW9TsLPU7KSy1C2jubeQYeOQZBFcZB8I/A8M6uNMdolOVt2lJiH4UAc/8AErXJvGHw68XDSbVn0aLR7oC4kUr9ofymxsB5xn1xWhJrz6P8BNOvrfSrzVgNDjjeK027x+4AJ+YgcV6DLpljJpUmlm2jWzkiMTRKMAqRgj8qz7/TbbTfBl9p1jFthjspUjTrgbDgUAeNfAHxn4q/4VDoGnaf4F1WR4bKNIru4eJbeQbRgjDbsfhXb+GvCviIahrPi7xTLZ/2xeaa9mltZkmKOPhgMsAScqKtfs8NL/wpfwvFPA8EkOnxRsjjByFFd7KvmRsh6MCKAPBfgfC3ifxKs0yl9P8ADpkRFYfK1wxGGHuuD+ddR8aLlrXx14BkVQxOoSpg+6YrtvBHhTS/COmzWOlowSa4e4kZzkszHml8S+FdK8Qajpd/qCzGbS5jNbbHwNxGOeOaAPKzquh6F+0XqreKmhtVu7AfYJ7lf3Zww3KGPAP+FddrXiqHxLqln4b8Iz/alLiS+u4f9VBEP4d3ct2xnpXVeJfCvh3xLHHHr2kWuoLH9zzVyV/GpvD2gaN4ftPsmi6dBYw5yViXGaAPK9Q03T5f2stNa4Ul7bwqGg92+0MOfwr2es2TQtLk8RJ4ga1U6klv9nWbuI927b+ZrSoA4T47wxy/Da/MyFo4mWRgPY103g64juvCOj3URzHLYwup9igNXdTsbXUrCaxvYVmt5lKyI3RhRptlbadp9vYWcQitreNY4kHRVAwB+VAHiXgfWNA0H4x+M7bxTNb2V7Pc+daS3YwHiJ42sePwrtZvEC+MPE9rpXh2ZptLtG8y/u48iNj2jU9z3yOOa6LxL4N8L+JZUl13Q7S/kQYV5V5A+orQ0XSNM0WyWy0qyhs7deiRrgUAeP8AxP0y4+JHjO40nSLtIZfDMYnhc4Ie6xuT3wrYz9K6/wCFXxGsfF0I0yW2ntdctI8X9q6EeSw469Dn2roNC8I6Lo2u6hrVlFILzUHLzsz5GT6DtWlaaTplnqFxqFrYwQ3Vz/rpUXDP9TQB5x8Y3gtPH3gC8mVhv1hIFfspYHrXqgrO1vRNL1oWw1K0S4+yzCeHd/A46MK0QMAAdKACiiigAooooAKKKKACio5Z4YSPNmjjz03MBmmfbLP/AJ+oP+/gp2YWJ6Kg+2Wf/P1B/wB/BR9ss/8An6g/7+CizHYnoqD7ZZ/8/UH/AH8FH2yz/wCfqD/v4KLMLE9FQfbLP/n6g/7+Cj7ZZ/8AP1B/38FFmFieioPtln/z9Qf9/BR9ss/+fqD/AL+CizCxPRUH2yz/AOfqD/v4KPtln/z9Qf8AfwUWYWJ6Kg+2Wf8Az9Qf9/BR9ss/+fqD/v4KLMLE9FQfbLP/AJ+oP+/go+2Wf/P1B/38FFmFieioPtln/wA/UH/fwUfbLP8A5+oP+/goswsT0VB9ss/+fqD/AL+CnJdW0jBUuIWY9AHBJosxWJaKKKQBRRRQAUUUUAFFFFABRRRQAUUUUAFZ0OjWEd2915IaRjnLc4rRoqZQjK3Mti4VJwvyu1wAAGAMCiiiqICiiigAooooAKKKKACiiigAooooAKKKKACiiigAooooAKKKKACiiigAqtqcvk6fPL/dQn9Ks1h+NpzDokir1fC/hWVefJTlLsjfDU/aVYx7s84nfzJnf1JNMpdjf3T+VSpbTufliY/hXxNm2foF4xW5DRV6LSNQk+7ayH8KuReGdUk/5Y7R71pHD1ZbRZlLFUY/FJGLRXTQ+Dr5hl3Rfxq7D4K5Bkuj9AK6I5diZfZOaea4WP2zjKK9Ah8HWC/fkdj+VXofDelRgfuC2PVq3jk9d72RzTz3DrZNnmQVieFJrU0K6v7C6EkEblSeVwcGvRItJ0+P7tpF/wB81YS3gT7sKL9FrqpZPOElLnszjrZ5CpFx5Lp9xbaRpYEkZdpZQSPSpKKK91bHzj3CiiimIKKKKACiiigAooooAKKKKACiiigAopsjpGpaR1RR1LHAqL7ZZ/8AP1B/38FOzAnoIDAggEHqDUH2yz/5+oP+/go+2Wf/AD9Qf9/BRZjsSwxxwxiOGNI0XgKowB+FOqD7ZZ/8/UH/AH8FH2yz/wCfqD/v4KLMLE9FQfbLP/n6g/7+Cj7ZZ/8AP1B/38FFmFieioPtln/z9Qf9/BR9ss/+fqD/AL+CizCxPRUH2yz/AOfqD/v4KPtln/z9Qf8AfwUWYWJ6Kg+2Wf8Az9Qf9/BR9ss/+fqD/v4KLMLE9FQfbLP/AJ+oP+/go+2Wf/P1B/38FFmFieioPtln/wA/UH/fwUfbLP8A5+oP+/goswsT0VB9ss/+fqD/AL+Cj7ZZ/wDP1B/38FFmFieigEEZByPWikIKKKKACiiigDwP9pSz/tTx94R0qS6uYIbrKSGCUocFj6Vkf8Kk0b/oNa7/AOBh/wAK6H49/wDJV/A//XT/ANmNdJX0NKtOnh6ai7afqz0YTlGnGzPOv+FSaN/0Gtd/8DD/AIUf8Kk0b/oNa7/4GH/CvRaKr61W/mH7Wfc86/4VJo3/AEGtd/8AAw/4Uf8ACpNG/wCg1rv/AIGH/CvRaKPrVb+YPaz7nnX/AAqTRv8AoNa7/wCBh/wo/wCFSaN/0Gtd/wDAw/4V6LRR9arfzB7Wfc86/wCFSaN/0Gtd/wDAw/4Uf8Kk0b/oNa7/AOBh/wAK9Foo+tVv5g9rPuedf8Kk0b/oNa7/AOBh/wAKP+FSaN/0Gtd/8DD/AIV6LRR9arfzB7Wfc86/4VJo3/Qa13/wMP8AhR/wqTRv+g1rv/gYf8K9Foo+tVv5g9rPuedf8Kk0b/oNa7/4GH/Cj/hUmjf9BrXf/Aw/4V6LRR9arfzB7Wfc86/4VJo3/Qa13/wMP+FH/CpNG/6DWu/+Bh/wr0Wij61W/mD2s+551/wqTRv+g1rv/gYf8KzvD3h2Hwt8dPCVlZahqE8U7SO4uJy3IjavVq4PUv8Ak4PwV9Jf/QDVwr1JqSk9LP8AIanJppvoz6Kooor5k8wKKKKACiiigAooooAKKKKACiiigAooooAKKKKACiiigAooooAKKKKACiiigAooooAKKKKACiiigAooooAKKKKACisHxX4v8P8Ahi2M2salDbjspbk15Prv7SPh22laPTdPnusfxt901cacpbIaTZ7tUN3aw3cXlzxh19DXzcn7Tl15g3eH7fZnnDNnH511Ph/9ozwveyrFqNrNZkn75+6KcsPK2qKXNF3R7DFpWnxY2WkQx7VZS3gQYWJB/wABrN8OeI9F8Q2i3WkX8N1GR/A3Na1YqnGOysEqk5fE2IFUdAB+FLRRVEBRRRQAUUUUAFFFFABRRRQAUUUUAFFFFABRRRQAUUUUAFFFFABRRRQB5x+0jJJH8I9WeOR42G3DKxBHPqK8m0L4XaVfaJY3s2s62JLi3jlcLdnALKCcce9er/tK/wDJINW/4B/OsXwh/wAippH/AF5Q/wDoAr3MFUlTwt4u2r/JHfQk40tO5x//AAqTRv8AoNa7/wCBh/wo/wCFSaN/0Gtd/wDAw/4V6LRW/wBarfzF+1n3POv+FSaN/wBBrXf/AAMP+FH/AAqTRv8AoNa7/wCBh/wr0Wij61W/mD2s+551/wAKk0b/AKDWu/8AgYf8KP8AhUmjf9BrXf8AwMP+Fei0UfWq38we1n3POv8AhUmjf9BrXf8AwMP+FH/CpNG/6DWu/wDgYf8ACvRaKPrVb+YPaz7nnX/CpNG/6DWu/wDgYf8ACj/hUmjf9BrXf/Aw/wCFei0UfWq38we1n3POv+FSaN/0Gtd/8DD/AIUf8Kk0b/oNa7/4GH/CvRaKPrVb+YPaz7nnX/CpNG/6DWu/+Bh/wo/4VJo3/Qa13/wMP+Fei0UfWq38we1n3POv+FSaN/0Gtd/8DD/hR/wqTRv+g1rv/gYf8K9Foo+tVv5g9rPuedf8Kk0b/oNa7/4GH/CuY+J3gOx8M+EptWsdW1iSZJEUCW6JXDMAf517ZXA/Hz/knF1/12i/9DFa4fEVZVYpvqXTqSckmz3nwoSfDWmkkk/Zo8k/7orTrM8J/wDIs6b/ANesf/oIrTr5mfxM8uW7CiiipEFFFFAHhvx7/wCSr+B/+un/ALMa6Sub+Pf/ACVfwP8A9dP/AGY10le7H+BT9P1Z3r+HEKKKKkQUUUUAFFFFABRRRQAUUUUAFFFFABRRRQAUUUUAFcHqX/Jwfgr6S/8AoBrvK4PUv+Tg/BX0l/8AQDW1H7X+F/kXHr6M+iqKKK+ePOCiiigAooooAKKKKACiiigAooooAKKKKACiiigAooooAKKKKACiiigAooooAKKKKACiiigAooooAKKKKACvFPjr8ZofDAk0Tw9LHNqhGJJByIf/AK9dP8evHK+C/BzyQOBf3eY7cdx6t+GRXxLd3E13dS3VxI0k0rF3ZjkknrXTQpc3vMuMSzresanrV897ql7Nd3Dnl5XLGqNFFdpYUUUUAbHhXxNrXhnUkvtHvpraVTkhWIDD0NfXHwS+LVl43txYX2y21aNeUzgSe4r4vq/4f1a90PWLbVNPmaK4t3DowPpWdSkprzE1c/RSivA7r9o7Rrfw7bPDaPc6m8Y8xOio2O9XvgL8TtX8a6/qTaxcQW9tHHmKIEADn3ridGSTbM+Vnt1FVv7Qsf8An8t/+/go/tCx/wCfy3/7+CshFmiq39oWP/P5b/8AfwUf2hY/8/lv/wB/BQBZoqt/aFj/AM/lv/38FH9oWP8Az+W//fwUAWaKrf2hY/8AP5b/APfwVJDcW85IhnjkI67GBxQBLRRRQAUUUUAFFFFABRRRQAUUUUAFFFFAHm37Sv8AySDVv+AfzrF8If8AIqaR/wBeUP8A6AK2v2lf+SQat/wD+dYvhD/kVNI/68of/QBXs4X/AHVf4n+SO2l/C+Zq0VU1i6ey0q6u41DPDE0gB6EgZrP8C6xNr/hu11S4jSOSbOVToMHFacj5eboVZ2ubdFc34X8QXOra9rOnzQxpHYSbEZerDPesn4jeOLjw9MtvplqlzMmGuC/3Y1JA/mRVxozlPkW5Sg27HdUVzHiHxSdI8L2mptAJbm7KRxRg8b26fhWdpFj4u0/Xm1KZbW7gviBKkZP7leuRmhUna7dg5dLncUVxF1rt/D8TV0x7zy9P+zGRkbAUHI5z+NdjbXVtdAm2uIpgOpjcNj8qmdNxtfqJxaJqK4O71bVNX8eXXh+21R9Kt7OASM8YG6TP1qz8NNb1HUptXsb64+2LY3GyK6PWQHPBxxxirdGSjzf1qNwaVzs6K5rVPENxaeONP0JYojb3MJkeQ/eXBqva+KLzVfFEmnaLbxzWNsCtzcPnG/0Wl7KVr/MXIzraK5Lwx4smutQ1HS9ahS0vbNmbC8K0fZhTfDXijUNah1K/js4xYwsy2rZwZSO+TxjNDozVx8jOvory+38ca02vSwtbAyfZ1xa+avlq+3k7vTPavTomZokZgAxUEgetFSlKna4Sg47jq4H4+f8AJOLr/rtF/wChiu+rgfj5/wAk4uv+u0X/AKGKrDfxo+qHS+NHvPhP/kWdN/69Y/8A0EVp1meE/wDkWdN/69Y//QRWnXz8/iZ50t2FFFFSIKKKKAPDfj3/AMlX8D/9dP8A2Y10lc38e/8Akq/gf/rp/wCzGukr3Y/wKfp+rO9fw4hRQKXa390/lUiEopdrf3T+VG1v7p/KgBKKXa390/lRtb+6fyoASil2t/dP5UbW/un8qAEopdrf3T+VG1v7p/KgBKKXa390/lRtb+6fyoASil2t/dP5UbW/un8qAEopdrf3T+VIQR1GKACuD1L/AJOD8FfSX/0A13lcHqX/ACcH4K+kv/oBraj9r/C/yLj19GfRVFFFfPHnBRRRQAUUUUAFFFFABRRRQAUUUUAFFFFABRRRQAUUUUAFFFFABRRRQAUUUUAFFFFABRRRQAUUUUAFFY+ra7BaubeD99P3A6L9TWOt5f38mPMd+eVT7tAHzR+1P4ibWPiI9hG5NvYRiMLngPzuP8q5z4UfDbWPH1862f7myhYCa4boD6D1NZ3xWaRviVrqTE5W8K89hgV9SfBKzbRfh3pctnD+5mjMjyJzuO49cfl+Fd05+zpqxo3ZGPH+zh4TGmrC91ctdhcGbccE+uOleJfGH4U6p4BmW48w3emyNhJgOnsfSvtGxvo7lQMgP6etc58YdMtdV+HmrW91s2rAzgt2IGRWFOvJS1ZKk7nwVRSDoKWu80CiiigCS1EbXMSzNtiLgOfQZ5r6H8L+Gvg61lE9n4gmFw0YMwhumBB75wa+dK7z4RfEI+Aru6nGnpeeem3DAcfnUVItrQGez/8ACM/DD/oYdR/8C3/xo/4Rn4Yf9DDqP/gW/wDjWB/w0g//AELcP5LR/wANIP8A9C3D+S1hyVCdTf8A+EZ+GH/Qw6j/AOBb/wCNH/CM/DD/AKGHUf8AwLf/ABrA/wCGkH/6FuH8lo/4aQf/AKFuH8lo5Kgam/8A8Iz8MP8AoYdR/wDAt/8AGj/hGfhh/wBDDqP/AIFv/jWB/wANIP8A9C3D+S0f8NIP/wBC3D+S0clQNTf/AOEZ+GH/AEMOo/8AgW/+NWbKTwt4Pf8Atbwxrl1c3Cf6y2lnZxKvcYJ61y//AA0g/wD0LcP5LR/w0g//AELcP5LS5KnUVmfRnhnWrLX9Hg1OxcNHKucd1PcGtOvmT4d/GGa++IUcdhoUqQagwW4hhXPzf38CvpuuepBwepLVgoooqBBRRRQAUUUUAFFFFABRRRQB5t+0r/ySDVv+AfzrF8If8ippH/XlD/6AK2v2lf8AkkGrf8A/nWL4Q/5FTSP+vKH/ANAFezhf91X+J/kjtpfwvmP8Uf8AIt6j/wBe0n/oJriPhhp/iGbwbZSWWvJawHdtjNurbefUiu/1a1a90u6s1YIZomjDHtkYqh4K0aTw/wCHrbS5JlmaHOXUYByc10wqKNJrrc1UrRscN4Nv20LUfGF9qE4uXtmLswXbvI9APWsDV9U0WbwFqd1LrFtPrOoPGzxB8soEinb+n6V6f4c8OPpet6vfzTRzJqEm8Jj7vPepPGnh5Ne8O3GlweTbySlCJCnTDA9vpXQq8PaX9PwLU1zfcZMen6P408EW1nDeI7RIhSaI5MUg6GsybV/FPgy4gh1ox6npcsiwxTrw8fPVsV0mpaVqltotomkX62s9mAXG0lJgByCAOc1habpGueL4rK+8STRwW0MnmLaxoVLMDxuBA4qYSjZ8z938RJrrsZesWVrrHxato7jc0D2hcpnAcZHB9RWhp9rb6H8VxYabGLa0uLIySQxjCblPXA+tbh8Lyf8ACbR+IFuI1hSAxCHBz1H+FTT+HZJPHEXiH7QgjS3aExY5Oe9DrRta+lvxDnW3keea/Yap4y1PUNe0lTbx6cTb7YztkuMcsCRzjFaWl+K7OKHRNH8MRxWlxJN5d5bFBvTHUt9fWuitvC+s6PqF3L4f1O3itbtjJJDcKWAf1GAazovh5dQ6iNdh1hhrRfLuQfKK/wB3Fae1ptWb0W3/AASuaLVmZfxTtdSuvHmm2+mSFLs2bYI6kZOQK6f4UXWmzeGhb2MPkT2zmO7jP3hKD82fxq1c+Hbq58Xabr811Fm0gMciAH5ye4qG48KzweKf7b0a8S085cXMRBxIfXispVIypqF+hLknFROM+MqtdeIol0YStfxWxN40ZP8AqsdDj8a7zwYmk3/gmyhsYw1jJBt2n16N+uai8IeF30l7+71K5S9vr6QtLIBxt7DmneEfDU3h7UL8QXYfTp3MkUHOYyev60qlSLhyJ7fj/XQJSXLy9ipF8PdCjvHP2eE2ZhEa2/lj5SBjdn175rro1CRqi/dUAD6U6iuedSU/iZm5N7hXA/Hz/knF1/12i/8AQxXfVwPx8/5Jxdf9dov/AEMVphv40fVFUvjR7z4T/wCRZ03/AK9Y/wD0EVp1meE/+RZ03/r1j/8AQRWnXz8/iZ50t2FFFFSIKKKKAPDfj3/yVfwP/wBdP/ZjXSVzfx7/AOSr+B/+un/sxrpK92P8Cn6fqzvX8OJn+ItNbV9FudOW6ltDMu0TR/eTnqK4f/hV9x/0OGq/n/8AXr0iirhWnTVosqM5R2PN/wDhV9x/0OGq/n/9ej/hV9x/0OGq/n/9evSKKv61V7/kP2su55v/AMKvuP8AocNV/P8A+vR/wq+4/wChw1X8/wD69ekUUfWqvf8AIPaz7nm//Cr7j/ocNV/P/wCvR/wq+4/6HDVfz/8Ar16RRR9aq9/yD2su55v/AMKvuP8AocNV/P8A+vR/wq+4/wChw1X8/wD69ekUUfWqvf8AIPay7nm//Cr7j/ocNV/P/wCvR/wq+4/6HDVfz/8Ar16RRR9aq9/yD2su55v/AMKvuP8AocNV/P8A+vR/wq+4/wChw1X8/wD69ekUUfWqvf8AIPay7nm//Cr7j/ocNV/P/wCvXX+EtDfQdO+xvqM98c58ybrWzRUzrzmrSYnOTVmFcHqX/Jwfgr6S/wDoBrvK4PUv+Tg/BX0l/wDQDRR+1/hf5BHr6M+iqKKK+ePOCiiigAooooAKKKKACiiigAooooAKhuLq3tx++mRPqaz/ABBqYsbdtpw+K8+vdQkmlMkkpJPbNAHo51rTR/y9x0n9tab/AM/cf615h9qHqaPtQ9TQB6f/AG1pv/P3H+tH9tab/wA/cf615h9qHqaPtQ9TQB6f/bWm/wDP3H+tH9tab/z9x/rXmH2oepo+1D1NAHp/9tab/wA/cf60f21pv/P3H+teYfah6mj7UPU0Aen/ANtab/z9x/rR/bWm/wDP3H+teYfah6mj7UPU0Aen/wBtab/z9x/rR/bWm/8AP3H+teYfah6mj7UPU0AeoprGnO21bqMmraSo4BVgR7GvKYH80HZJ83oTya0tL1e5s3CliydwTQB6QK53xPrLQONPsz++YZkftGtPOvwppUl1u+YLhV/2j0rndOtpb272vkvId8zfyFAFrRdLe9fdyIs5Zj1c+tdfZ2kNrGEjQDHenWdultAsaDGBU1AHwx8fdNm034q6yJUK/aZvPXPcN0P6V6x+zN8UdOt9Ij8I69cpbGIkWkjn5WBOdufXJNWP2vPB8l1a2viuzhLtEPJucDnb/Cf518yKxU5UkH1FehFKrTVzXdH6AXwjt7lbi1kRon5BRgQDXlP7SvxItrDw63hmyYtf3afvsf8ALNa8j+B/ijXD4207TJtRuJbNmCeSz5UVuftSaei6lp2qKuDKhjY+pBrCNLlqJMlKzPFB0ooortLCiiigArt/g14b0LxT4qOl69qAsYGhLRuf4nyMD+dUr/4e+LrPRbfWH0a5ktJ03ho0LbR7+lb3wX+HJ8d3V9b/AG9rCe1UMpKnnnkVEpLlbuDPRtX+B3hyTV7fR9Cvpbu5Yh55MApDH7kHqe1cx8dPg5J4QtotY0QPcadtCzjGTG3r9K+nPAnhWx8KaLHYWpMkmB5sz8s5+tbN/Z21/ZyWl3Ck0Ei7XRhkEVxqvJPfQz5mfEPwp+GOueOr3dDE9vpy/wCsuXGFz6D1qj8S/h/rfgfV3tb63d7Vm/cXCjKuP8a+59H0yw0ixSy061jtrdPuogwKZrmjaZrdqLbVLOK6iDBgrrnBq/rL5vIfOfIHwz+C3iDxdpc+pTg2FvszbmQYMrf4Vwvifwtrfh3XH0fUrGaO5DYQbc7x2I9a/QW3hit4UhhjWONAFVVGABVDUtB0jUr63vr6wgnuLf8A1UjrkrQsS76hznyfonwE8T6j4NbWmKwXjLvitH4Zl9/evN7Dwzrl54iGgRafP/aHmeWYivKnPev0KAAGAMCs6PQ9Jj1htXjsIFvmG1pgvzEUliXrcOc4f4LfC7T/AANpiT3CpPq0qgyy4+57CvSaKK55ScndkNhRRRSAKKKKACiiigAooooAKKKKAPNv2lf+SQat/wAA/nWL4Q/5FTSP+vKH/wBAFbX7Sv8AySDVv+AfzrF8If8AIqaR/wBeUP8A6AK9nC/7qv8AE/yR20v4XzNWiq+otdLZStZRrJcbT5as2AW7c1x+val4s8OafHrF/c2d7axspubeOLayqeuG74raFNz2Zajc7iiqdjqdjeCMQ3EfmSRiRYycPtIznFWLiQxW8sqrvKIzBfXAzios9hElFYXgzxFF4i06W5EBt5IZCkkZOduKo+HPGtprHirUNCSAxta/ck3ZEnr9Kv2U9dNh8r18jq6K5/VPEi2fizT9AjtTM90jO7hv9WB6iqt34quZtal0rQdKbUpbf/j4dpBGkZ7DJ4JoVKT6Bys6qiqekTahPa79Ssks5s/6tZQ4x65FW25UhWGccGoasxC0Vxeh63rX/Cc3Wg6lcW9xEkIlRo49pGSeP0rU8KeIxrt9qtsLUwf2fP5OS2d/HWtJUpRKcWjoKKx/EGqX1jLDb6dpct/PLnHOxFHux4FZ+i+KZ5/ET6Dq2mmwvAoZAJBIrj2IpKnJq6Fyu1zqKKxPGOvr4f01blbc3M0kgjihDYLk1J4R1yHxDokOpRRmIuPnjJyUPpS5JcvNbQOV2ua9cD8fP+ScXX/XaL/0MV31cD8fP+ScXX/XaL/0MVphv40fVFUvjR7z4T/5FnTf+vWP/wBBFadZnhP/AJFnTf8Ar1j/APQRWnXz8/iZ50t2FFFFSIKKKKAPDfj3/wAlX8D/APXT/wBmNdJXN/Hv/kq/gf8A66f+zGukr3Y/wKfp+rO9fw4hRSMyqNzMFHqTgUzz4P8An4h/7+CkIkoqPz4P+fiH/v4KPPg/5+If+/gosMkoqPz4P+fiH/v4KPPg/wCfiH/v4KLASUVH58H/AD8Q/wDfwUefB/z8Q/8AfwUWAkoqPz4P+fiH/v4KPPg/5+If+/gosBJRUfnwf8/EP/fwUefB/wA/EP8A38FFgJKKj8+D/n4h/wC/go8+D/n4h/7+CiwElFR+fB/z8Q/9/BT1ZWGUZWHqpzQIWuD1L/k4PwV9Jf8A0A13lcHqX/Jwfgr6S/8AoBrWj9r/AAv8i49fRn0VRRRXzx5wUUUUAFFFFABRRRQAUUUUAFIxwKWmTf6s/SgDz74g3kiQsV+8CcVzNnDLMUiiUvIw6VuePRmI/U1W8I/8heL/AHT/ACoAZ/Yup/8APqf++hR/Yup/8+p/76Fd9g+lN3pu2713emRmgDg/7F1P/n1P/fQo/sXU/wDn1P8A30K72igDgv7F1P8A59T/AN9Cj+xdT/59T/30K72igDgv7F1P/n1P/fQo/sXU/wDn1P8A30K72igDgv7F1P8A59T/AN9Cj+xdT/59T/30K7x3RQGZ1UHuTxS0AcF/Yup/8+p/76FH9i6n/wA+p/76Fd7RQB5xdW1zZSqJozG/Uc1ckbfHHLjBYc1e8cf8fMP+6aoD/jzgNACByCpOWCHcF9TXU+ArpZoZZJk2S78YNcc0mybB6VoafdyWkyujYH86APUVORS1kaLqSXUA+bmtcdKAKmr6fa6rps+n3sSywToVdSO1fFvxp+GWpeB9ZkmiiabSZmLQzKMhAf4T6Yr7dqlrOlafrFjJY6lax3EDjBVxmtaVVwY07HxN8BbV7j4jWTL0h/eMfYV3H7TkwfS9IQsN3mO2PavSIfhtoPgfWrrUdHkctcrsSF+fLz715X8e9J8Qavq9t9g0m6uLKGMKsqLlSe9bKanVTRV7s8WorRXQtaabyV0u7MmcbfLPWuh0H4YeN9ZmEdtoU8YJxvm+VR+NdTkluyzja9i/Z++Fd34m1iLWNYtni0m3YOA4x5xHQAeleh/DP9nqy094tQ8VXC3U6kMLaP7gPue/5V7xZWtvZWyW1rCkMSDCoowAK5quIVrRIcuwJa262y2whTyVXaEI4xVDTPD2j6bqM2oWNjFb3Ew2yMgxkVq0VyXICiiikAUUUUAFFFFABRRRQAUUUUAFFFFABRRRQAUUUUAFFFFABRRRQB5t+0r/AMkg1b/gH86xfCH/ACKmkf8AXlD/AOgCtr9pX/kkGrf8A/nWL4Q/5FTSP+vKH/0AV7OF/wB1X+J/kjtpfwvmatecau+reMtev/DPm29rp1rIpmYZMki9cdMV6PXPaFYavb+ItQuryKyW1l/1LRA+Yf8AeropSUby69DSDtdlDxP4GsdShint7yawuraMKk6HAwBxu9qyPB3iDxJb+Jl8O6gI9Xt1BzfQcqAB3J4rr9Y0RtVu1a5v5ltFH+oi+XJ927j2xWhY2NpYwiG0t0iQdlFV7b3OWWv6D59LPU890i6Xwz4n8TWMhXy3gN3H2HuP1FYOk2c2h33h3xHvA/tCZkn9t3AzXU/EvwdqmvanaXekvDH8piui7kFkJBx09q1vGPhl9U8IJpdgES5g2NAWOArKfWuhVYWWvxb/AJGiktPPcxtAzqfjfX9cRcw21sYIm64JGeP++azfhofEjaVqF3pcOn4a6kLyXLNukIxwMA9Pf1rrvh54em0Hw39jvyj3crFrhkbIbNZVlovijw7c6hb6FBZ3ljdN5kZnnMbQsevAU57elS6kXzRVulvkLmWqK1z4g1bxH4J1AWdu0Wp2c3l3MMZ5YDrsP0qz8P5vDcl3C2m3V1b3whxcWk4YMSe53f0q3ofh3VtD0KdrGaCXVLibz5g4wjk/w57D3xVfT/D+tX3jGLX9Xt7PTxBHsWO3lMnme7HA9KTcLSSdkJtWaRWsP+Sw3v8A15p/NqX4Uf8AIc8Vf9f/APQU3TmV/jDelWVv9EToc92p2haT4u8P6trE9lpunXkN/c+cpkuyhUdOmw05/C436Ib2t5I7PVxqhtv+JSbQT5/5eM7cfgDXDae89p8S0PiWMNf3KhbOSA/uAv44Oc57V0NxN4y2wXMNjpxfkTWrXJ2+xD7f0xVCDQ9d1TxLBrmuR2tqbMf6NbwyGQE+pbA/lWdO0U7tbfMmOidyh4g1C21L4m2OnTXVvDb6cvnOZHChm645pnw3u4NP8Xaz4fiuYpbfeZrcxuGByegxWl4Y8H7bzUdQ8RWtrc3V3OzqASwRc8DPHak1bwlNbeKNM1rw7BbW/kttuIySoKEYJ75NaOdOzp36fK5V4/CdrXA/Hz/knF1/12i/9DFd9XA/Hz/knF1/12i/9DFYYb+NH1RFL40e8+E/+RZ03/r1j/8AQRWnWZ4T/wCRZ03/AK9Y/wD0EVp18/P4medLdhRRRUiCiiigDw349/8AJV/A/wD10/8AZjXSVzfx7/5Kv4H/AOun/sxrpK92P8Cn6fqzvX8OJQ8QaXDrWj3GmXEs0MU67WeJsOOexrjP+FTaL/0Gda/7/ivQqKuFacFaLKjOUdmee/8ACptF/wCgzrX/AH/FH/CptF/6DOtf9/xXoVFX9aq/zD9rPuee/wDCptF/6DOtf9/xR/wqbRf+gzrX/f8AFehUUfWqv8we1n3PPf8AhU2i/wDQZ1r/AL/ij/hU2i/9BnWv+/4r0Kij61V/mD2s+557/wAKm0X/AKDOtf8Af8Uf8Km0X/oM61/3/FehUUfWqv8AMHtZ9zz3/hU2i/8AQZ1r/v8Aij/hU2i/9BnWv+/4r0Kij61V/mD2s+557/wqbRf+gzrX/f8AFH/CptF/6DOtf9/xXoVFH1qr/MHtZ9zz3/hU2i/9BnWv+/4rrPC+hW/h7TRY2txczoDndO25vzrWoqJ1qk1aTE5ye7CuD1L/AJOD8FfSX/0A13lcHqX/ACcH4K+kv/oBp0ftf4X+QR6+jPoqiiivnjzgooooAKKKKACiiigAooooAKZN/qz9KfTJv9WfpQB5t47/ANW341V8Jf8AIXj/AN0/yqz48/1TfjVXwj/yF4v90/yoAxPF9xu+K0Gmv431DTrN9Nlnlt4Hj+WRXjCgAqTyGb8q3NMuNG0nS73Xrc6lqT2i/vJrkFWYd8DoR+FQePdLtbTxdpPiP+xEvEG6G5aOMFlBGQx9QMY/GrOs32oeIdNutO0bS3WwltJEd5hsBY42hcfjnPtQBpJ4wsX1Gws1hlK3kYbzf4YyV3bT745qtpPibVNV1i4mstODaJAXjM7HDvIvXHtXJ63pOvab4b8K2MFmZr2WeVL1kP3R9nYKc/kK2/Ay63P4btNLm0q40uKztmSczY3zSYPK4J49z7UAPt/H13qenxahomgTXlupcXX75VMRV2Uj3Py5/Gt7V/E1rY+FDr0cTTqUBSIHDMx/h+tUPhPov9j+ArSwmtjDMzztMr8klpnIJ/AiuR8TaFrlldaXpd1eQtpMurlrcLne5dt21h0AGcDHpQB0yePJY/Et3o9/4evLZbeCOfz0kEoZH6EKBntWhrXi7RIdFlnS8djJAxTy4yzA4PUDpXMK3in/AIXBrcVna6YF/s23VHeVsiPLYOMdfauj0vwrHpekakZJBe392ru8pjCjcR0UDoP/ANdAHIaL44t5/hdaXMmm32q/ZtNE08zIYg7KmSRnrnFdlq3i+w0gafDLBPLJcwiUpENxiTbksfasfTLDULf4GxaV9hJv4dIEHkt/E4jxj86gnlv9J8XR6pJ4cvtUjl0tLdTbbSqHjKsGIoA6OPxhpc2p6fbQEyW19btNHcg/KuP4SOxqx4X8RW+vLcNDbyw+S5UCT+Nf73tXBHwZrQh00wQxxG4vGa5XcR9nhdskAeorqfCKXkfi/WkktzFaooWI4wGORyKAHeN/+PqH/dNUP+XGD6mr/jf/AI+of901Q/5cLf6mgChc/wCtNT2Mqk+TJ0P3T6Gqmp3EdsrzSthRVJ7q4hjiuLi1eOCX7j9aAOr0+6lsboc4HcV32lXqXMAZTnivOrdhd6cJgQZI+p/vL2rT8M6ibe6ELN8p5FAHoNQXtwltA0jsBgVDLfwQQeY7jp0rjte1ObUpDFCWEOcEjq3sKAKF/dTaxq+YcsN2yIep7mvQdNsIbTT4rXy1YIvO4Z571j+EtE+yKLy5jCykYjT+4v8AjXSUAVxY2IbcLO3DevlLn+VToioMIqqPQDFLRQAUUUUAFFFFABRRRQAUUUUAFFFFABRRRQAUUUUAFFFFABRRRQAUUUUAFFFFABRRRQB5t+0r/wAkg1b/AIB/OsXwh/yKmkf9eUP/AKAK2v2lf+SQat/wD+dYvhD/AJFTSP8Aryh/9AFezhf91X+J/kjtpfwvmatFVdXumstLurxUDtDE0gUng4GcVn+CdZk8QeHbbVJYEgebOUU5AwcVpyvl5uhVna5tUVy2leLPtF9r0d5bpDb6SSS6sSWUdSazofFfia80mXW7DQ7N9NT5lDzMJWQdSBjHT3rT2EyuRndUVm6FrFnq2mW99DIqicfKrMAc9xV+SSOPHmSImTgbmAyayaadmTYfRXHnxNrOpavd2Xh3TbSeOz+WaS6lKfN2AwD71LofiyW+0jVJrizWG+03PnRBsqT2wetaOjNK5XIzq6RgGUqehGDXBWfivxZc+HB4gj0fSzZcsVE7+ZtBweMY7V1fh/WrXV9IttRjYRrOOFdgDnuKJ0pQ3BxaE0zw/o+m3kl5Y2SxTyffk3Ek/mfetSmvJGhUPIilvu7jjP0pHkjRgryIpPQFgCahty3JbbH0Vy3xB8Wf8IzZKba1F5eOCywk4G0dSaT/AISqb/hXw8Tm0j8zyt/k7jt6+tWqM3FStuVyO1zqqK5LRdU8ZalZWl8NM0dLe4RZB/pD7gpGf7vWusXO0buuOcVM4OLsxNWFrgfj5/yTi6/67Rf+hiu+rgfj5/yTi6/67Rf+hitMN/Gj6oql8aPefCf/ACLOm/8AXrH/AOgitOszwn/yLOm/9esf/oIrTr5+fxM86W7CiiipEFFFFAHhvx7/AOSr+B/+un/sxrpK5v49/wDJV/A//XT/ANmNdJXux/gU/T9Wd6/hxCiiipEFFFFABRRRQAUUUUAFFFFABRRRQAUUUUAFFFFABXB6l/ycH4K+kv8A6Aa7yuD1L/k4PwV9Jf8A0A1tR+1/hf5Fx6+jPoqiiivnjzgooooAKKKKACiiigAooooAKZN/qz9KfTJv9WfpQB5p49/1LfjVbwj/AMheL/dP8qs+Pf8AUt+NVfCpYamhQAsEOAe5xQB3ZAIwQCPQihQFGFUKPQDFcJda/wCNB4lg0aC00NZZoXnCS+Zu8tSATw3qwrWsfEd5Dq9vpOuaeLWe4DGGWMny324yBnnuKAOlIB6gHHSlqkdU08Xq2X2uL7QxwE3ck+lMvdY02yvoLG5ukS4n/wBWnc0AX6zdf0W11kWf2lpUNpOJ4mjbBDCprvVNOtED3F5DGpbZksPvelWPPh8nzhIpj/vA8UAVIdJtItfn1tfM+1zwJA+W+XamccevNX6rR6jp8k3kx3tu8uM7BIM/lU8ziOF5D0VSx/CgB1KOOnFYOm67/aWgPfQmG2kfcIBMeCe2a0rK7V7CK4nmgywGWQ4Qn2zQBcpAB6D8qbJLHGVEkioXbauTjcfQULJG0jRrIpdeqg8igDlfG/8Ax9Q/7pqiP+Qdb/U1e8b/APH1D/umqI/5B1v9TQByvjmOWSyBjyVVwXA9K3/Ary3mki1vAlzb4+Xd1WobtVZ2VgCD1BqCyh+yki2Z0Dfwg8UAdXb2NrCHjtZQq4wynnApEtLWB1kaQFh90lsVQBNvZiHcTLIdztnt2Fc9e3T3WuQ2sbsVj+9z3oA9AgsrjUcbTuT06Af41v6VolvZkSyYkl7EjhfoKj8MRslkmfStqgAooooAKKKKACiiigAooooAKKKKACiiigAooooAKKKKACiiigAooooAKKKKACiiigAooooAKKKKAPNv2lf+SQat/wAA/nWL4Q/5FTSP+vKH/wBAFbX7Sv8AySDVv+AfzrF8If8AIqaR/wBeUP8A6AK9nC/7qv8AE/yR20v4XzH+KP8AkW9R/wCvaT/0E1wvwxtPFcng6yfTtY0+3tju2Ry2Zdhz3O8Z/KvQdYtnvdKurSNgrzQtGpPQEjFZ3gXR59A8NWul3MiSyQ5yydDk5rqhUUaTXW5qpWicX4J0661C/wDGWl31zG89xuikljj2rk8ZAz/Wr9gnivRPCU+kSaRbTxQwSKLn7Rt+Taedu30962vDvh++0nWdc1DzoJDfOXhXB+U5/iqtrOl+L9btzp95dadZ2chxM1qG8xl9PmJHNayqKUt1bT8inJN+RwlrbXNr4A0bXo2cS2F8WbbnBjJ5rqvEMzeIPGegabby5ggX7XMynjpwD+NdWdCs/wDhGn0JFxbtD5fv9axvh54VvPD7XE2pXMVzcSARo6j7qA5AodeMk5dVe3zG5p3ZyV4dam8YahdeAUAQIUvRMf3bSdio7HrWh4PubI+EtftGhli1dEZr7zW3M7HoQeOOOlbGneHvEGgahevoNxYy2l2/mFLsHKt7FSKfpHhG4gttXub24jl1PU02syjCIOwH5mqlVg42v29fmDkrHM+G9N8U33wzSOz1ayjs3STEP2Y+Zjccjfu/pUc80V98N7K7063e2uNHuAsihs9OGP410WjaL4y0vw6mh28uj+SoZRMVffhiT/ex39K1tC8K2+m+FZtFaVpmnDNNI3Vmb/69Eq0U279Qc1+JyPjS+k1W6srmzlZo7G2huiVbAyxIYH/vmr+p3i6z4402XJW3sLMXMvPBLDcP0NWfCHgy80vS9RttQuoriS5Qxxso4VOdufzq14A8KXWhi7k1W4ivJ5tqKwHAjVQoXH0FKU6cU7Pbb5g3FbdDkP7S0/VtP17xBqF/Es8sMkNlbseUjA4/E1t+ErW38R/CmDRbe+jSZoNrnG7YcnqK6nXvD2n32jXlpb6fYxTTRMiSeQo2k9+lZuk+HNR0jwdb6dps9rb6lEozMsQ2yHPfvSdWMo6aO6E5prQyL+48U+B9FtJri8sdR021VY3jS3Mb7Bx97cece1d7ZXCXdpFcx52SKGH41yOt6D4k8SJHZa1cWFvp4YNKtoG3P7fMTXYwRpDCkMYAVFCgD0FY1Wml38iZNW8x9cD8fP8AknF1/wBdov8A0MV31cD8fP8AknF1/wBdov8A0MUYb+NH1QUvjR7z4T/5FnTf+vWP/wBBFadZnhP/AJFnTf8Ar1j/APQRWnXz8/iZ50t2FFFFSIKKKKAPDfj3/wAlX8D/APXT/wBmNdJXN/Hv/kq/gf8A66f+zGukr3Y/wKfp+rO9fw4md4k0+41TRLmwtb6WxmmXatxH95DnqK4T/hXPiP8A6H/VfzNemUVdOtOmrRKjNx2PM/8AhXPiP/of9V/M0f8ACufEf/Q/6r+Zr0yitPrVT+kivayPM/8AhXPiP/of9V/M0f8ACufEf/Q/6r+Zr0yij61U/pIPayPM/wDhXPiP/of9V/M0f8K58R/9D/qv5mvTKKPrVT+kg9rI8z/4Vz4j/wCh/wBV/M0f8K58R/8AQ/6r+Zr0yij61U/pIPayPM/+Fc+I/wDof9V/M0f8K58R/wDQ/wCq/ma9Moo+tVP6SD2sjzP/AIVz4j/6H/VfzNH/AArnxH/0P+q/ma9Moo+tVP6SD2sjzP8A4Vz4j/6H/VfzNdn4R0i80XShZ3uqT6lKCT5033q2aKidec1aX5Eym5LUK4PUv+Tg/BX0l/8AQDXeVwepf8nB+CvpL/6AaKP2v8L/ACCPX0Z9FUUUV88ecFFFFABRRRQAUUUUAFFFFABTJv8AVn6U+mTf6s/SgDzTx7/qW/Gq3hH/AJC8X+6f5Va8e/6pvxqr4R/5C8X+6f5UAM8Q39npvxf0+8vp0hhTQ7nLMf8AprDxUWvzXmoWVz4xCmCDS7SVrCNx99mwC7Dv0GK6jWPCuiaxrdnrGpWSXFzZoywFicLkjPHfp3rWnt4J7V7WWJGgddjRkcFfTFAHmHhvSLGxsdI1/Vr5NU1Bz9ot1jUK291y2cfewCRz2qz4UbT7qS/8Qaqkd1qd1evFbIfmKJGPlwO33jmur0HwX4Y0K5e50rSYraVwQW3s3B9AxOPwqXR/Cnh7SNQuNQ07TIoLm4YtK4ZjuJ6nBOB+FAHE/DrQYtY1PxDd65aw3EMd+Y7eCQblHyKS+D0OTj8BVLxHrzeFvCeu+H1jlkvYpWe2XHWORtwx7KDj8K9R03TLPTnuntIRGbmXzpcd2wBn8gKyPiRptxqXg7UbfT7VJr6SMLHwAx56ZoA8/az8J2HjiG2u5YbWZNNiDyxHZJvIJ+8O/Nb2j6frGsW1/bNqWowaXC+LWRyVmkTGTlup5zzW3Docz+NItUmsoTALGKJmZATvA5rqsDbtwAPTHFAHl3wz8HabcaNPNc3eo3Ukd1KkYuLppFTDHBAPeqWixQeIV0TQZLx4rGC3kuJCkuzzMkqOfUEg/hXqWlaZZ6XHPHZQiJZpnmcDu7HJP5msa88CeFb2zt7S80mOaO2z5XzspXPXlSKAPPNUvru1s9O/tC+lvbDQ9bhdL0nLSoOxP8RHQ+tdT4NzZ+O7qO6mke9vrJZpFLZCnIPA7Cuuj0PSY9Mj01bCH7JFjZERkDH160iaHYJ4hbXFjP2wwiDdnjaKAMXxv/x9Q/7pqgP+QdB/vGr/AI3/AOPqH/dNUB/yD4PqaAKFz/rTViyQRnznGW/hFNMe6bcelN1C8hsbZppmAA6D1NAEOuaitlas7HMr8IPem+AdJluLr7VMCWc7iTWNplrc69qouJVbZn5F7AV7D4X0lbO2T5cHFAG1p8PlQKvtVmkUYFLQAUUUUAFFFFABRRRQAUUUUAFFFFABRRRQAUUUUAFFFFABRRRQAUUUUAFFFFABRRRQAUUUUAFFFFAHm37Sv/JINW/4B/OsXwh/yKmkf9eUP/oAra/aV/5JBq3/AAD+dYvhD/kVNI/68of/AEAV7OF/3Vf4n+SO2l/C+Zq0UU2R0jQvIwVRySTgCqGOorM1fXdM0vTP7RuLlTAfuFDneewHrWK/izVI7H+0JPC90tmMFpPNBIXP3sY/GtI05S2RSi2dbRWdYa1p17o51a3uAbMKWaQ8YA61g6D480/WfEn9j2drNtKF0nbhWA9BQqU3fTYFFnX0UVgePdaudA8OvqNrHG8olRMOMjBzUxi5NRQkruxv0Vk6lrK6d4aXWLiIuBEjsinGSwHSqtz4nhgutHtzayM+qIXXDf6sDHX86apyeyHys6Cig9aKgkKKKKACiiigArgfj5/yTi6/67Rf+hiu+rgfj5/yTi6/67Rf+hit8N/Gj6o0pfGj3nwn/wAizpv/AF6x/wDoIrTrM8J/8izpv/XrH/6CK06+fn8TPOluwoooqRBRRRQB4b8e/wDkq/gf/rp/7Ma6Sub+Pf8AyVfwP/10/wDZjXSV7sf4FP0/Vnev4cQoooqRBRRRQAUUUUAFFFFABRRRQAUUUUAFFFFABRRRQAVwepf8nB+CvpL/AOgGu8rg9S/5OD8FfSX/ANANbUftf4X+Rcevoz6Kooor5484KKKKACiiigAooooAKKKKACmTf6s/Sn01xlaAPN/HcUht2ZRk88Vj6Jeizuo7nbuAGCK7HxLbh90b8d1J9a4+W0CMVA2mgDo/+Eqt/wDng9H/AAlVv/zweuZ+zt60fZ29aAOm/wCEqt/+eD0f8JVb/wDPB65n7O3rR9nb1oA6b/hKrf8A54PR/wAJVb/88Hrmfs7etH2dvWgDpv8AhKrf/ng9H/CVW/8AzweuZ+zt60fZ29aAOm/4Sq3/AOeD0f8ACVW//PB65n7O3rR9nb1oA6b/AISq3/54PR/wlVv/AM8Hrmfs7etH2dvWgC3r+pLqU6OkZQKMc96DlbWFD1HNQQQojbpPmI6CotW1KGyiM1w43H7q9zQAuo3sFjbmaZgPQdya5u3gvPEGoLJKrCIH5E7ClsrO81/URNMrbM/KvYCvVfCnh2O0iUsmDQAeEfD8dpCpKDOPSuviQIoA6URRrGoAFPoAKKKKACiiigAooooAKKKKACiiigAooooAKKKKACiiigAooooAKKKKACiiigAooooAKKKKACiiigAooooA82/aV/5JBq3/AAD+dYvhD/kVNI/68of/AEAVtftK/wDJINW/4B/OsXwh/wAippH/AF5Q/wDoAr2cL/uq/wAT/JHbS/hfMk8SajJpWi3WoRWr3LwxlhGo64Hf2rzywjvvHzt/aHiaGC1Uhvsdm4UgEcqxHNeqVyfinwHoutSm8jj+xX+dwuYflYt2zjrXVQqRjvo+5rCSRg+MdNtdP8QeD9HtUK2STjEbHIO08Zz1r0hlRo2RwPLKlWHt3rkNb8J399odgp1Iy6vp7LJFcv8AxMOefrTrm78bzaXJaR6LBFctGUFwZ1IBx1xmqn78Y2e39XG/eS1M34TpFLDrtiyLJZrdsqRMMrgnpikkiig+M9pDDGkca6eQqIMADnoKl+Hd1HpmmXOkGzaPXELSSQSttM59QT1FQTWPi2TxzF4k/sCMKluYfK+0rk++c1q/4k7voV9pnW6t4l0PSrj7PqGoRwS4ztb0rA+Jtxa6n4Ca4tZhJC88ZVx3612NsZJIEe4gWOUj5k4OD9ayPG1pf3mgtBplna3Vx5ikRTgbMdzzXNTcVOJnFpNHJ/E+2tpPB+liSaZJH8mMKszKCDjqAcGs1PDumj4habpqXd28UNoZCTeOdrZHAO7j6Cuk8beEv7ej0Vzp9tJPAyrck4G2PH3R7ZqvpvgOxtvHU2oDSbSPTUhT7OABw/c4rphViqdubuaxklHc71QFQKM4AAGTS1z8cnika9co0FsNLCf6OwxuLe9VY5vHH9h3LPbWf9pCQ+QoK7SnbNcns/NGPL5nVUVW0s3jadbtqCot2UHnBOgbvirNQ1YQUUUUhBXA/Hz/AJJxdf8AXaL/ANDFd9XA/Hz/AJJxdf8AXaL/ANDFb4b+NH1RpS+NHvPhP/kWdN/69Y//AEEVp1meE/8AkWdN/wCvWP8A9BFadfPz+JnnS3YUUUVIgooooA8N+Pf/ACVfwP8A9dP/AGY10lc38e/+Sr+B/wDrp/7Ma6Svdj/Ap+n6s71/DiZ/iKHUrjRrmHR7pbW+ZcQyt0U561xP9hfFL/oa7T/vn/61ejUVcKrgrJL7ioyaPOf7C+KX/Q12n/fP/wBaj+wvil/0Ndp/3z/9avRqKv6xLsvuQ/aPsvuPOf7C+KX/AENdp/3z/wDWo/sL4pf9DXaf98//AFq9Goo+sS7L7kHtH2X3HnP9hfFL/oa7T/vn/wCtR/YXxS/6Gu0/75/+tXo1FH1iXZfcg9o+y+485/sL4pf9DXaf98//AFqP7C+KX/Q12n/fP/1q9Goo+sS7L7kHtH2X3GX4Xt9XtdGih1y8S8vgW3yoOCMnH6YrUoorBu7uQ2FFFFIQUUUUAFcHqX/Jwfgr6S/+gGu8rg9S/wCTg/BX0l/9ANbUftf4X+Rcevoz6Kooor5484KKKKACiiigAooooAKKKKACg0UUAZms2C3cLKRzXnutaXqdq5MDFl7AivVSAarT2kUv3lBoA8Ull15WwIl/Ko/tGvf88V/KvY30a2Y/cX8qadEtf+ea0AePfaNe/wCeK/lR9o17/niv5V7B/Ylr/wA81o/sS1/55rQB4/8AaNe/54r+VH2jXv8Aniv5V7B/Ylr/AM81o/sS1/55rQB4/wDaNe/54r+VH2jXv+eK/lXsH9iWv/PNaP7Etf8AnmtAHj/2jXv+eK/lR9o17/niv5V7B/Ylr/zzWj+xLX/nmtAHj/2jXv8Aniv5UfaNe/54r+Vewf2Ja/8APNaP7Etf+ea0AePmbX2BURhc98Uun+Gb6/uxLdl5G9+1ewDRbUfwL+VWrfT4IfuqKAMDwz4djs41JQAgV1MaBFAFKqhRxTqACiiigAooooAKKKKACiiigAooooAKKKKACiiigAooooAKKKKACiiigAooooAKKKKACiiigAooooAKKKKACiiigDzb9pX/AJJBq3/AP51i+EP+RU0j/ryh/wDQBW1+0r/ySDVv+AfzrF8If8ippH/XlD/6AK9nC/7qv8T/ACR20v4XzNWiiiqGFFFFAEZghM4nMMZlAwHKjcB9akoooAKKKKACiiigAooooAKKKKACiiigArgfj5/yTi6/67Rf+hiu+rgfj5/yTi6/67Rf+hit8N/Gj6o0pfGj3nwn/wAizpv/AF6x/wDoIrTrM8J/8izpv/XrH/6CK06+fn8TPOluwoooqRBRRRQB4b8e/wDkq/gf/rp/7Ma6Sub+Pf8AyVfwP/10/wDZjXSV7sf4FP0/Vnev4cQoooqRBRRRQAUUUUAFFFFABRRRQAUUUUAFFFFABSMQqlm4A6k9KyfGWq/2L4avdRDBWijOwnsx4H615JY2niTxHZx3up67NEknzbIuMitoUk480nZFqOl2z1vVPEuhaaha81S1THUCQMfyHNcLo2v6f4n+PfhS40ZpLiG180SuI2AXKHk5HSuLvtCtp9Vi0HQ7aXUtXuG2s5ORGO5NfSfwe+G2n+B9KDsqTanMoM02OnsKqtOjh6Tlq200vn1HOUKcb9WegUUUV84eaFFFFABRRRQAUUUUAFFFFABRRRQAUUUUAFFFFABRRTWdF6sB+NJtILjqKge8t0HMq1BJqluvTLfSspYilHeSM5VoR3ZeorJfWF52Rn8ahfVpj90Ba5pZlh49bmMsZSXU3KM1zcl/cMfvnFWNJklkvBliR3rOGZwnNQityI42MpKKRuUUUV6Z2hRRRQAUUUUAFFFFABRRRQAUUUUAFFFFABRRRQAUUUUAFFFFABRRRQAUUUUAFFFFABRRRQAUUUUAFFFFABRRRQAUUUUAFFFFAHm37Sv/ACSDVv8AgH86xfCH/IqaR/15Q/8AoAra/aV/5JBq3/AP51i+EP8AkVNI/wCvKH/0AV7OF/3Vf4n+SO2l/C+Zq0UUVQwooooAKKKKACiiigAooooAKKKKACiiigAo5pD0NeLX2q+IvFWu6jHaas1pp0MpRNg5xWtOnz3bdki4xuevX2q6bYqWu7+2hx1DyqD+Wa8s+MfjLQdZ8LS6Jpd2bq8kmjKqiMc4YHg45rA17R9K0i2E2p3VzqV03EUZb5mbtxXqPwK+EqxSR+KvEtoqzt89taMP9X6E+9bqVDDx9tJt226XZacKa52z2nwqrL4b01WUqwtkBBHI+UVpUKAoCqMAdBRXzMndtnmN3YUUUUhBRRRQB4b8e/8Akq/gf/rp/wCzGukrk/2jb61034k+DL29mENvCxaRz/CAx5o/4WP4J/6D0P8A3w/+FfQU6c5Yenyq+n6s9CMW6cbI6yiuT/4WP4K/6D0P/fD/AOFH/Cx/BX/Qeh/74f8Awo9hV/lf3D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F+O12f7BtNJQ831wkZA9M5/pXOXd5fSSWnhbw3AbrUpFEZ2dIx3JNVPH2pz+NvG2n2PhFjflVwrKpAVjxk56Yr6E+Efw6svBumiefFzq04zPOwyQfQVriJww1KPPvvbz8yqklTgubfsHwj+Hdl4N07z59tzq04zPOwyQfQV31FFfPVasqsnKT1POlJyd2FFFFZkhRRRQAUUUUAFFFFABRRRQAUUUUAFVLy+jtm2spJxVuq17aR3Kc8MOhrGv7Tkfs9zOrz8vublCTWDnCx1DJqlw3TAqpcwSQyFWXFRV83VxmJu1KVjxp4mtezZYe8uG6yNUTSyN95iaZRXNKpOW7MHOT3YpJ9aSiioJCiiigArW0BPnd/bFZNb2iJtty3rXflsOauvI68FG9VGhRRRX057YUUUUAFFFFABRRRQAUUUUAFFFFABRRRQAUUUUAFFFFABRRRQAUU2SRIxl2AFZt3qqKCsIyfU1hWxFOirzZnUrQpr3maMsiRrudgBWVeaozNshGB61nT3EkzZdiasaXamaYFh8o615FTH1MRJU6WlzzpYqdaXJT0NjTfM+zAysSTzVmgDAAHQUV7dOPJFRPThHlikFFFFWUFFFFABRRRQAUUUUAFFFFABRRRQB5t+0r/wAkg1b/AIB/OsXwh/yKmkf9eUP/AKAK2v2lv+SQat/wH+defeGviB4PtfDum20+twpLFaxI6lG4YKAR0r28HCUsKuVX1f5I7qMW6Wi6neUVyf8AwsfwV/0Hof8Avh/8KP8AhY/gr/oPQ/8AfD/4Vr7Cr/K/uL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X8Xah/Zfhu/vt2DDCzD6gV4x4d1KHQfCi3UimS6vGLxxLyzMenFdB8WfG+h6t4XOm6HqC3lzPIFKIjZI79q7H4FfCuZVt/EviyLdOFBtbVukY7E+9bSUaFDmq6Xe3V2LdoU7zJ/gz8NLi6uY/F/jCLdct89tav0jHYn3r3JQFAVQAB0AoACgAAADoBRXgYjESry5pfd2PPqVHN3YUUUVgZhRRRQAUUUUAZWueHND1x431fS7a9aIYQyrnaPas3/hX3gr/AKFrTv8Av1XT0VpGrUirKTKU5LZnMf8ACvvBX/Qtad/36o/4V94K/wCha07/AL9V09FP29X+Z/eP2ku5zH/CvvBX/Qtad/36o/4V94K/6FrTv+/VdPRR7er/ADP7w9pLucx/wr7wV/0LWnf9+qP+FfeCv+ha07/v1XT0Ue3q/wAz+8PaS7nMf8K+8Ff9C1p3/fqj/hX3gr/oWtO/79V09FHt6v8AM/vD2ku5zH/CvvBX/Qtad/36o/4V94K/6FrTv+/VdPRR7er/ADP7w9pLucx/wr7wV/0LWnf9+qP+FfeCv+ha07/v1XT0Ue3q/wAz+8PaS7nMf8K+8Ff9C1p3/fqj/hX3gr/oWtO/79V09FHt6v8AM/vD2ku5j6N4W8O6NcG40vR7S0lIwXjTBxWxRRUSlKTvJ3Jbb3CiiipEFFFFABRRRQAUUUUAFFFFABRRRQAUUUUAFFFFAEN1bx3CFWHPY1gXtq9u+DyOxrpaZNEkyFXUEVw4vBRxCutGc2Iw0aqv1OUoq7f2LwMWUEp61Sr5qpSlSlyyR4k4Sg7SCiiioJCiiigAq1a3s1uNqkbfQiqtFXCpKm+aLsyoTlB3izct9VRsCQYPqKuR3MEn3ZBXL0oYr0JFejSzWrH4lc7IY+a+LU60EHpRXMxXk8f3ZDVuLVpV4ZVau+nmtGXxaHXDHU3vobdFZ0erQn7yMtWI762cZEldcMVRntJHRGvTlsyzRUazwt0kX86eHU/xD862Uk9maKSYtFGRRVDCiiigAopCy/3hTTLGOrr+dJyS3YrofRVd723XrIPwqvJqsK/dUtWM8VRhvJGcq1OO7NCgkDqQKxJtWlb/AFahapzXc8n3pDXFUzWlH4dTmnj6a21N6a9t4vvPk+grPudWY5WJQPc1lkk9TSV51bM609I6HHUx1SW2hJLPLKcu5NR0VJBC80gVVJNcHvTl3Zy+9Ni20LTSBFro7SBYIQg69zTLC0S2j9XPU1Zr6PAYP2EeaXxM9nC4b2Su9wooor0TrCiiigAooooAKKKKACiiigAooooAKKKKAKuq6dY6pZPZajax3Ns/3o5BlTWF/wAK+8Ff9C1p3/fqunoq41JxVotopSa2ZzH/AAr7wV/0LWnf9+qP+FfeCv8AoWtO/wC/VdPRVe3q/wAz+8ftJdzmP+FfeCv+ha07/v1R/wAK+8Ff9C1p3/fqunoo9vV/mf3h7SXc5j/hX3gr/oWtO/79Uf8ACvvBX/Qtad/36rp6KPb1f5n94e0l3OY/4V94K/6FrTv+/VH/AAr7wV/0LWnf9+q6eij29X+Z/eHtJdzmP+FfeCv+ha07/v1R/wAK+8Ff9C1p3/fqunoo9vV/mf3h7SXc5j/hX3gr/oWtO/79Uf8ACvvBX/Qtad/36rp6KPb1f5n94e0l3OY/4V94K/6FrTv+/VH/AAr7wV/0LWnf9+q6eij29X+Z/eHtJdznLbwL4Ptp0ng8O2EcqHcrCPkGujACgAAADoBRRUSnKXxO5Lk3uwoooqRBRRRQAUUUUAFFFFABRRRQAUUUUAFFFFABRRRQAUUUUAFFFFABRRRQAUUUUAFFFFABRRRQAUUUUAFFFFABRRRQAUUUUAFFFFABRRRQAUUUUAFFFFACOqupVhkGsPUdPMJMkfKfyrdoIBGCMiubE4WGIjaW5jWoRqqzORorW1PT+ssI47ispgVODXzFfDzoS5ZHiVaMqTtISiiisTIKKms7driXYpxxU02nXEZ+7ke1axoVJR5ktDRUpyjzJaFOinvHIv3lIphFZNNbmbTQUUUUAFGTRRQA7e3rThNKP4z+dR0U1JrZjUmupMt1MP8Alo3504Xlxj/WN+dV6KtVqi+0yvaT7lj7Zcf89D+dIbuc/wDLRvzqCij21T+Zh7WfckM8p6yN+dNMjHqxptFQ5Se7Jcm+oZNFFFIQUUUUAFFTQ28spwqk1qWmlKpDTHJ9K6aGEq1n7q0N6WHnU2Rn2llLcNwML3Nbtpax26AKPm7mpkVUXaoAFLX0GFwMKGu7PWoYaNLXqFFFFdp0hRRRQAUUUUAFFFFABRRRQAUUUUAFFFFABRRRQAUUUUAFFFFABRRRQAUUUUAFFFFABRRRQAUUUUAFFFFABRRRQAUUUUAFFFFABRRRQAUUUUAFFFFABRRRQAUUUUAFFFFABRRRQAUUUUAFFFFABRRRQAUUUUAFFFFABRRRQAUUUUAFFFFABRRRQAUUUUAFFFFABRRRQAUUUUAFFFFABWZqWnq4MkIw3cVp0VlWoQrR5ZIzqU41I2kckyspwwwaSug1GxW4BdOH/nWFLG0blWBBFfMYrCTw8tdjxa+HlSfkaWgp87N7Vs1naGm23LeprRr6DAQ5aET1sLHlpIY8Ub/eQH8KrS6dbuc7cH2q5RXROjCfxK5rKnGW6MmTSBklJD+NVpNLuF6AN9K36K455ZQl0sc8sFSl0OYe0nU4aMio2jdTgqa6ummNG6qD+Fc0snj9mRjLL10Zym0+lJXUNa27f8sl/Ko20+1Jz5ePpWEsoqdJIyeXz6M5uiugbTLcnPOfrTTpMHq2frWbyqv5EPAVTBord/smDP3m/Ol/sm39W/Ol/ZdfyF9RqmDRXQrpluOxJ+tSJY2y/wDLMH61aymq92i1l8+rOcCMegNSx2szn5Yya6NIYV+7Go/CpBXRDJ19qRrHL19pmHDpMzcuQoq9BpkEZy3zn3q9RXdSwFCn0udUMLSh0ERVQYVQB7CloorsSsdAUUUUAFFFFABRRRQAUUUUAFFFFABRRRQAUUUUAFFFFABRRRQAUUUUAFFFFABRRRQAUUUUAFFFFABRRRQAUUUUAFFFFABRRRQAUUUUAFFFFABRRRQAUUUUAFFFFABRRRQAUUUUAFFFFABRRRQAUUUUAFFFFABRRRQAUUUUAFFFFABRRRQAUUUUAFFFFABRRRQAUUUUAFFFFABRRRQAUUUUAFFFFABRRRQAVWvLOO4XkAN2NWaKicIzjyyWhMoqSsyK0hFvCIwc4qWiinGKilFDSSVkFFFFUMKKKKACiiigAooooAKKKKACiiigAooooAKKKKACiiigAooooAKKKKACiiigAooooAKKKKACiiigAooooAKKKKACiiigAooooAKKKKACiiigAooooAKKKKACiiigAooooAKKKKACiiigAooooAKKKKACiiigAooooAT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FV6KAP/9k="/>
          <p:cNvSpPr>
            <a:spLocks noChangeAspect="1" noChangeArrowheads="1"/>
          </p:cNvSpPr>
          <p:nvPr/>
        </p:nvSpPr>
        <p:spPr bwMode="auto">
          <a:xfrm>
            <a:off x="212725" y="-144463"/>
            <a:ext cx="6497900" cy="649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Content Placeholder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1910574"/>
            <a:ext cx="3902075" cy="3110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Content Placeholder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0208" y="971268"/>
            <a:ext cx="4246418" cy="1662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4811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331;p32"/>
          <p:cNvSpPr/>
          <p:nvPr/>
        </p:nvSpPr>
        <p:spPr>
          <a:xfrm rot="20258021">
            <a:off x="2262625" y="2271756"/>
            <a:ext cx="2687138" cy="3392536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2"/>
          <p:cNvSpPr/>
          <p:nvPr/>
        </p:nvSpPr>
        <p:spPr>
          <a:xfrm rot="3964709">
            <a:off x="-107301" y="-644148"/>
            <a:ext cx="2814295" cy="3797762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2"/>
          <p:cNvSpPr txBox="1">
            <a:spLocks noGrp="1"/>
          </p:cNvSpPr>
          <p:nvPr>
            <p:ph type="title"/>
          </p:nvPr>
        </p:nvSpPr>
        <p:spPr>
          <a:xfrm>
            <a:off x="212724" y="137911"/>
            <a:ext cx="8931275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 принципи на асиметричното криптиране</a:t>
            </a:r>
            <a:endParaRPr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" name="Google Shape;329;p32"/>
          <p:cNvSpPr txBox="1">
            <a:spLocks noGrp="1"/>
          </p:cNvSpPr>
          <p:nvPr>
            <p:ph type="body" idx="1"/>
          </p:nvPr>
        </p:nvSpPr>
        <p:spPr>
          <a:xfrm>
            <a:off x="212724" y="1716963"/>
            <a:ext cx="5240774" cy="3597143"/>
          </a:xfrm>
          <a:prstGeom prst="rect">
            <a:avLst/>
          </a:prstGeom>
        </p:spPr>
        <p:txBody>
          <a:bodyPr spcFirstLastPara="1" wrap="square" lIns="91425" tIns="0" rIns="91425" bIns="108000" anchor="t" anchorCtr="0">
            <a:noAutofit/>
          </a:bodyPr>
          <a:lstStyle/>
          <a:p>
            <a:r>
              <a:rPr lang="en-US" err="1"/>
              <a:t>Ключ</a:t>
            </a:r>
            <a:r>
              <a:rPr lang="en-US"/>
              <a:t> в </a:t>
            </a:r>
            <a:r>
              <a:rPr lang="en-US" err="1"/>
              <a:t>криптографията</a:t>
            </a:r>
            <a:r>
              <a:rPr lang="en-US"/>
              <a:t> е </a:t>
            </a:r>
            <a:r>
              <a:rPr lang="en-US" err="1"/>
              <a:t>секретна</a:t>
            </a:r>
            <a:r>
              <a:rPr lang="en-US"/>
              <a:t> </a:t>
            </a:r>
            <a:r>
              <a:rPr lang="en-US" err="1"/>
              <a:t>информация</a:t>
            </a:r>
            <a:r>
              <a:rPr lang="en-US"/>
              <a:t>, </a:t>
            </a:r>
            <a:r>
              <a:rPr lang="en-US" err="1"/>
              <a:t>използвана</a:t>
            </a:r>
            <a:r>
              <a:rPr lang="en-US"/>
              <a:t> </a:t>
            </a:r>
            <a:r>
              <a:rPr lang="en-US" err="1"/>
              <a:t>от</a:t>
            </a:r>
            <a:r>
              <a:rPr lang="en-US"/>
              <a:t> </a:t>
            </a:r>
            <a:r>
              <a:rPr lang="en-US" err="1"/>
              <a:t>криптографски</a:t>
            </a:r>
            <a:r>
              <a:rPr lang="en-US"/>
              <a:t> </a:t>
            </a:r>
            <a:r>
              <a:rPr lang="en-US" err="1"/>
              <a:t>алгоритъм</a:t>
            </a:r>
            <a:r>
              <a:rPr lang="bg-BG"/>
              <a:t>;</a:t>
            </a:r>
            <a:endParaRPr lang="en-US"/>
          </a:p>
          <a:p>
            <a:r>
              <a:rPr lang="en-US" err="1"/>
              <a:t>Тази</a:t>
            </a:r>
            <a:r>
              <a:rPr lang="en-US"/>
              <a:t> </a:t>
            </a:r>
            <a:r>
              <a:rPr lang="en-US" err="1"/>
              <a:t>криптография</a:t>
            </a:r>
            <a:r>
              <a:rPr lang="en-US"/>
              <a:t> </a:t>
            </a:r>
            <a:r>
              <a:rPr lang="en-US" err="1"/>
              <a:t>се</a:t>
            </a:r>
            <a:r>
              <a:rPr lang="en-US"/>
              <a:t> </a:t>
            </a:r>
            <a:r>
              <a:rPr lang="en-US" err="1"/>
              <a:t>различава</a:t>
            </a:r>
            <a:r>
              <a:rPr lang="en-US"/>
              <a:t> </a:t>
            </a:r>
            <a:r>
              <a:rPr lang="en-US" err="1"/>
              <a:t>от</a:t>
            </a:r>
            <a:r>
              <a:rPr lang="en-US"/>
              <a:t> </a:t>
            </a:r>
            <a:r>
              <a:rPr lang="en-US" err="1"/>
              <a:t>нейната</a:t>
            </a:r>
            <a:r>
              <a:rPr lang="en-US"/>
              <a:t> "</a:t>
            </a:r>
            <a:r>
              <a:rPr lang="en-US" err="1"/>
              <a:t>сестра</a:t>
            </a:r>
            <a:r>
              <a:rPr lang="en-US"/>
              <a:t>" – </a:t>
            </a:r>
            <a:r>
              <a:rPr lang="en-US" err="1"/>
              <a:t>тази</a:t>
            </a:r>
            <a:r>
              <a:rPr lang="en-US"/>
              <a:t> </a:t>
            </a:r>
            <a:r>
              <a:rPr lang="en-US" err="1"/>
              <a:t>със</a:t>
            </a:r>
            <a:r>
              <a:rPr lang="en-US"/>
              <a:t> </a:t>
            </a:r>
            <a:r>
              <a:rPr lang="en-US" err="1"/>
              <a:t>секретен</a:t>
            </a:r>
            <a:r>
              <a:rPr lang="en-US"/>
              <a:t> </a:t>
            </a:r>
            <a:r>
              <a:rPr lang="en-US" err="1"/>
              <a:t>ключ</a:t>
            </a:r>
            <a:r>
              <a:rPr lang="en-US"/>
              <a:t>, </a:t>
            </a:r>
            <a:r>
              <a:rPr lang="en-US" err="1"/>
              <a:t>по</a:t>
            </a:r>
            <a:r>
              <a:rPr lang="en-US"/>
              <a:t> </a:t>
            </a:r>
            <a:r>
              <a:rPr lang="en-US" err="1"/>
              <a:t>начина</a:t>
            </a:r>
            <a:r>
              <a:rPr lang="en-US"/>
              <a:t>, </a:t>
            </a:r>
            <a:r>
              <a:rPr lang="en-US" err="1"/>
              <a:t>по</a:t>
            </a:r>
            <a:r>
              <a:rPr lang="en-US"/>
              <a:t> </a:t>
            </a:r>
            <a:r>
              <a:rPr lang="en-US" err="1"/>
              <a:t>който</a:t>
            </a:r>
            <a:r>
              <a:rPr lang="en-US"/>
              <a:t> </a:t>
            </a:r>
            <a:r>
              <a:rPr lang="en-US" err="1"/>
              <a:t>се</a:t>
            </a:r>
            <a:r>
              <a:rPr lang="en-US"/>
              <a:t> </a:t>
            </a:r>
            <a:r>
              <a:rPr lang="en-US" err="1"/>
              <a:t>използват</a:t>
            </a:r>
            <a:r>
              <a:rPr lang="en-US"/>
              <a:t> </a:t>
            </a:r>
            <a:r>
              <a:rPr lang="en-US" err="1"/>
              <a:t>ключовете</a:t>
            </a:r>
            <a:r>
              <a:rPr lang="bg-BG"/>
              <a:t>;</a:t>
            </a:r>
            <a:endParaRPr lang="en-US"/>
          </a:p>
          <a:p>
            <a:r>
              <a:rPr lang="bg-BG"/>
              <a:t>Криптиране - </a:t>
            </a:r>
            <a:r>
              <a:rPr lang="bg-BG" err="1"/>
              <a:t>критпиращ</a:t>
            </a:r>
            <a:r>
              <a:rPr lang="bg-BG"/>
              <a:t> ключ;</a:t>
            </a:r>
          </a:p>
          <a:p>
            <a:r>
              <a:rPr lang="bg-BG"/>
              <a:t>Декриптиране - декриптиращ ключ.</a:t>
            </a:r>
          </a:p>
        </p:txBody>
      </p:sp>
      <p:sp>
        <p:nvSpPr>
          <p:cNvPr id="330" name="Google Shape;330;p32"/>
          <p:cNvSpPr/>
          <p:nvPr/>
        </p:nvSpPr>
        <p:spPr>
          <a:xfrm>
            <a:off x="3650822" y="2633495"/>
            <a:ext cx="12710" cy="35957"/>
          </a:xfrm>
          <a:custGeom>
            <a:avLst/>
            <a:gdLst/>
            <a:ahLst/>
            <a:cxnLst/>
            <a:rect l="l" t="t" r="r" b="b"/>
            <a:pathLst>
              <a:path w="667" h="1887" extrusionOk="0">
                <a:moveTo>
                  <a:pt x="506" y="0"/>
                </a:moveTo>
                <a:cubicBezTo>
                  <a:pt x="453" y="0"/>
                  <a:pt x="402" y="30"/>
                  <a:pt x="378" y="81"/>
                </a:cubicBezTo>
                <a:cubicBezTo>
                  <a:pt x="123" y="591"/>
                  <a:pt x="0" y="1135"/>
                  <a:pt x="0" y="1746"/>
                </a:cubicBezTo>
                <a:cubicBezTo>
                  <a:pt x="0" y="1824"/>
                  <a:pt x="63" y="1886"/>
                  <a:pt x="140" y="1886"/>
                </a:cubicBezTo>
                <a:cubicBezTo>
                  <a:pt x="218" y="1886"/>
                  <a:pt x="280" y="1824"/>
                  <a:pt x="280" y="1746"/>
                </a:cubicBezTo>
                <a:cubicBezTo>
                  <a:pt x="280" y="1181"/>
                  <a:pt x="394" y="677"/>
                  <a:pt x="630" y="206"/>
                </a:cubicBezTo>
                <a:cubicBezTo>
                  <a:pt x="667" y="136"/>
                  <a:pt x="639" y="50"/>
                  <a:pt x="569" y="15"/>
                </a:cubicBezTo>
                <a:cubicBezTo>
                  <a:pt x="549" y="5"/>
                  <a:pt x="527" y="0"/>
                  <a:pt x="5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AutoShape 4" descr="data:image/jpg;base64,%20/9j/4AAQSkZJRgABAQEAYABgAAD/2wBDAAUDBAQEAwUEBAQFBQUGBwwIBwcHBw8LCwkMEQ8SEhEPERETFhwXExQaFRERGCEYGh0dHx8fExciJCIeJBweHx7/2wBDAQUFBQcGBw4ICA4eFBEUHh4eHh4eHh4eHh4eHh4eHh4eHh4eHh4eHh4eHh4eHh4eHh4eHh4eHh4eHh4eHh4eHh7/wAARCAG8A1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rqNjpVhLf6jdRWttEpZ5ZG2qo+tWq+ff2orpbjxv4K0DXLmW08L3c7G9cEhJGBG1XPQDr1oAvan8ate8T6hJpnwp8JXWtBW2nUrn9zbA+xb734VLpVn+0O2uWV7ql54f+x+apuLWHghO4Bz1r17w5Y6Pp+lQW+hw2sdkqgR/Z8FSPqOtaNACLnaN3XHNLWRrniPS9G1HTrC/nMc2oyGO3G0kMwGcVr0AFFchp3j3T774mX/AIGjtbgXdnbrO0xA8sgjp65rI8BePr3XPil4s8H3trFEukMrQOpOXQnHP5igD0aivKvjn8UNT8GLBpfhTRP7e1+ZTN9l3bVjhX7zse1dD4e+IGm3nwttfHWp/wCh20lv5sidSG6bR6kngUAdpRXFfC34kaJ8Qba8fTILu0ns3CzW90myQA5w2PQ4NZfxQ+IF/wCEfiB4N0VLWKSx12aaGaRidyMoTbj/AL6NAHpNFc78RfFdn4N8LXOtXYMjIAsEK8tLIeFUD61xnwG+JuseOP7csvE2hDQ9U0p0eSDfuAhkDFGJ9cKaAPVaK830j4y+FdT+IB8IW6XgkLGOG9aPFvM4+8qt3I4r0igAorz7xt8SF0zVToPhnRbvxJrS482C1KhIP992IA+mc1U+G/xK1PXvGd94P8ReGbjRdWtYBcYaRHRkPTlSf1oA9MrCh8WaLN4yl8JQzvJqsNv9okjVCVRM45bpW7Xhvha6tbL9qbxbLeXUNvH/AGQnzSyBAPnXuaAPcqK4rWPin4F0zU7PTH8QWlzeXc6wRxWz+adx/wB3PFT6L4+0nVPH+p+DYYZ0vdPgE8kjgbGBI4HfvQB11cV8Qdb8ZaRrmhr4e8PpqemTz+XqL+aFeFTjDAd+9cX8QPjjNodzcT+H/COp6/o9g4W/v7YLsTnGFBILfgK6Txt8ToND+G+jeM7Wwllg1O7toFhlG10EpIyQe4xQB6IhLIGIwSOnpS1FZzfaLSKfGPMQNj6ivJPil8T9fg8XQ+B/hzpMWsa9sM15JK22C0jHTcfU9gPQ0AewUVyPwo8Rar4i8NvLrlmlrqdpcNbXSpnYXABypPUYYV11AFXUtRsNNgNxqF5Baxf35XCj8zXMf8LS+HIDFvGuhrtJB3XiDp1781Y+Ivgfw54201IPEVm9zFbh2jVZSnJHPTr0rwf9lj4Y+Adb8MapdahokN1d2mr3VuDISSqrKwUfligD0/U/j58NbN/Kt9Xm1ObHEen27Tsf++a6P4d+Mrvxes11/wAI7qGl2IAMMl4hjeT/AIAeRVyz8M+DvDlp50Wl6XYQx9ZXRVA/4Ea2r27hs9Mmvsb4YYjJhO6gZ4oAs0VyXwq8dab8QvC417Tbee2j8+WExTgb1KOV7cc4zS6h8RfCNj4yt/CNzqyLq052rEEYgE9AWAwD7ZoA6yimyyJFE8sjBERSzMegA6mvAdb+LvjnV9T1XUvAugWt14X0Tc11eXDlTc7PvLEB1P1xQB9AUVynifxxY+G/h1J401S2uBawwpLLEgG8biBjn61BrvxE0XSvBll4jaOeY6jGpsbOMZmndhkIB0z7nigDsqK8d8B/GqbVNe1PRPFXhPVPDt1ZWzXYMyh0aIdeVJGcV6roWqWetaVBqdhJ5ltOu5GxjIoAu0VyXxM8c2HgXT7C8vrWe5F7epaIsIGQWB557cVnfEn4paL4Dihm1bTtUlhmt/OWS3tzIo/2TjofrxQB31FcB4F+L3gfxbpdreWurJZSXCBvIvQYWUntlsA/gTXexSRzRrJFIsiMMhlOQfxoAdWFqPizRbHxXYeF553OqXyNJDEiFvlXqSe1bteIeKJobb9rDw7NcTxwxjSZ8tIwVR8h7mgD2+uM07WvGH/CyrvR77QUTw/5W62v0lBJOOhH1pPFPxS8CeHYwb7xHYvIWVViglErkk4HC5qG98fxw/E7RvCMdqXi1O0a4WfpjAyBigDuqKbLIkUTyyMERFLMxOAAOpNcr4O+IXhfxZLfLo2oLLHZy+S8rAojP6KTjd+FAHWUU2WQRwvJgsFUtgd65H4W+P8AS/iDpd5qGl29xAlpctbukwG7cPpQB2FFcj4g+I/g/QvFNl4Z1LVki1O8YJFEEZsE9AxAwM89fSuuHIyOlABRRRQAUUUUAFFFFABRRRQAUUUUAFFFFABRRRQAUUUUAFFFFABRRRQAUUUUAFFFFABRRRQAUUUUAFFFFABRRRQAUUUUAFFFFABRRRQAUUUUAFFFFABRRRQAUUUUAFFFFABRRRQAUUUUAFFFFABWR4s8M6J4q0p9M12wivLZugccqfUHsa16bLJHDG0krqiKMszHAAoA8Vu/g54m8OTG6+HPju9sEQ5Swv0+0RfQHK4H51Vs/ix408EapDpvxZ8ORW9nK4RNY0+QyQ89C6kDb+Zr3OCaKeJZYZEkjYZDKcg149+1hr2jxfC7UvDbeXd6vqsRt7K1QB5PMbgNjqOe9AC/tHSr/wAI74c8W2MolgsNUt5TIh4MbuoJ+mDXrsN1DLZLeK48hoxIG7bcZz+Vee6R4DmvPgLa+B9YcG7OliBpMk7JNvDfgcV534Vk+L2raBD8N9U0j+zIbMfZrrXBJnfAvAKD+8VA/OgC78AtZh8XfHHx/wCIrdVa1hZbS2kB++qnGf0q/wCEZE039qDxi0jBYG0Y3Uhx02yJn9Cah/ZQ0yzsZ/GTaemy1XWJoYR1wquQOe/SuV+MmtXWjfHi90vTIgdQ1/RlsYgQfmDTRbz/AN8bqAPRfhjYDXG8UeO9UVTJqIkt7fdyEt0BwR6Zz+lcF8I0k8VeHfCHhBm36faSyX1/GR96NWPlf+Pha9y/smDQfhvJpNsMR22nsg/BTXlP7GOn3LeCJ9Zvogsple1t2x1hDZH60AadoYdC/aoFnAoht9V0KWRkRMAyRyRBf0Zqh/afQx658Pr9CN8WtrGAR2fGf5UnxFYr+1R4F2nG7SbwNjuN8VS/td3sOk+DtD1qZcpY61BKWx060AaniWNvGnxo0/QmAfSfD0X2247hrknaqH/gJzXDa5qj6N8bPiJa6ZII5tQsNMtocdPNYTf0Br0r4DWc03h278VX0YW/165a5k9kHypj/gIFeW+H9PudV/bA8S2zRh9PitbW5mJHSRN4T9GagDd+M+gWvhH4b+FbqzhWG40u/iZnC/MWkIMhz9c16R8XvF6+EvhpqXiKH5pVt826n+JmHFcz+1jx8Hbth1F3AQfT5qwP2nbO/vf2fLOe0V5PsyW884UZJQKCaAMr4S6Z8Ux4Tjt9M0fT9IudRzcX2tXc5lmkd+SRFtHGMfxV6j4L8GaZ4Hiutb1XVZdQ1a5A+16jcDBY+ijsPbJq34H8e+FNa8Hafq1rrVikDWyFg8yqYyBggjtXNf23/wALH8d29lorGTw1pL77q6H3LmUfwD1Xpz9aAG6z8PfiHrOuXk1z8SmtNLkmZoba2sMOqE8Df5nYe1eVeEPhPo19+0L4i0LXdW1fVI4NOWUSyXG13JdeGwOR7V9W14fZeXp37XF0rSGNr/R8qD/GQR/hQB3nh34WeAtBuI7nT/DtotzE25JnBZ1Prk14N4zvNR0/9o3xDoeibm1PX7KO2iK8GKN2AkcH1VCzD6V9W14VoltZv+17qk9xEpuY9JzbsRyM4Bx+GaAPWfC3hnTNC8MQaFDbxvAiAS7lz5jdyfXmuA/ah06Cb4ZWNsgWGKHWbN1VRx8rnivW68w/afjjb4SXs0jui21xFPuTqNpoA6jxPr0Phj4a3WuysFWz0/zFz3bb8o/PFcV+zJ4bks/CVx4s1RTJrHiCY3U0rjkR/wACj25NZH7SV5M3wC09YtzWt3LYrcuO0e9CSfau2/4TPw54Z8FaZHb3kN1cNbpHaWkDBnkbbwAB29TQB21tHaQSSQ26xI7HzHVepzxk/lU9cf8ADfRdUgS58QeIZWbV9RwWjDHZBEPuxgfmc+9dhQBxfxU1zxlo1hbjwf4Xttdln3rN514YBDwMHhG3d/TpXzt+zpb/ABb1SPxdZ6HfaToCxa1ILtZYTOySsqsdvK5GGFfXjDKkeorwn9n+T+yvjB8TPDcjMr/2ml2FY9Q0EfNAG1ZfB/VNUnim8eeN77XkQhjawQ/ZoSfQjc2R+Veqz2sb6c9kigRmLywOwGMVOzKqlmYADqSa4jwd4yvNb8fa/oPkW8thp+0wXcDZDZ6o3+0KAPLfgDr8fhL4XeLp50yNN1i9SNF6ufOfAAqP4j+FW8N+BPDfiC+8uTxFJr9hPe3BHzO73CbgD2XnpWZ8OrKbUvjLrng4rJ9htdXbU7nK4Rhu3eWfr/Wu3/aulRNA8Nw7sFtessL64nSgC1+0/wCJtQ074e2+i6KzLq/iGeOyg2feUORvP/fO6u78BeEdM8L+CLLwzbwI9vFAElyP9acck/WvJvifOh/aO+HFvqDCOwjheZGkIEfm7CADn6133jbxu0sn/CNeC3i1HXrkbQyHdFaqesjkenp3oAz/ANpy2ivvgP4ntYJEULbD7vIG1gcfpXLfs7WJ8ZWuk+LdQQvp+lWEdppcT8rv/wCWjkeowAPqa6D4waL/AGH+zx4gsBNLcTLYs0srnLO3c10nwMt7K3+E/h6OwjVIjZoxCjHzEc0AbviXRbXUtK1GMW8X2m5tHg83aN2CDxmuH/Zlv2ufhqljMx+06fdzW8qnqMMcfpXqBr5/1iH4gfDT4latN4S8NjXNC8QYlWNZNptrgcZOf4SMmgBv7SviC3vviR4A8C2+yWabUhd3QzzGijC/nuP5V6j8Y4ov+FYa4DGjbbJwu5QccV4c3hm8tfj54Im1yYT6/ew3d5fEciNQYtkY9AuW/OvSf2lvFWp6B4IvLS08M3erQXls6yzQSBRBx1II5oAd8KfCPhbxP8H/AAzJquh2ksn9nRLvC4YELjOR3rK8W6drXwhWPxF4e1K41Hw8ZlW9068k3NGD/FG/p7Y/GsT4N+PvGa/C/QNN0D4b396I7NFW7kvESNsDrgjNbsngb4heP9Qjk+IOqWmn6HFIsiaXp6kNIR08xiTn8MUAauveE/HnizVRqum/EH+ytCvIo5oLaPT90qqyA43eYP5V5NqfwqsW/aN0TQtc8Qa1q0Vxp0skksk4VshTwOOB7V9VW0MVtbRW8CBIokCIo7KBgCvE/iX5en/tK+B7+SQxfaYJYQexOCMUAdnonwf+HekyLLB4ctppVIKyT5dgR35rmfGVpHD+0t4NmXAD6fMAuOBjNex14/8AFMRW/wAdfAF68joxL2646NuJ4P50AH7VXiXUNJ8BRaDo0hj1TxBdR6dA46qJGCuf++Saz/EHwJhn+FemeH/DurXGjarpyrNHPGfllmHJ3jvk+9RfH66tLP4u/Dq51hlj0yO9fMkn3FcxsFz+OK9U8QeNvC2h6RNqmoa1Zpbxpu+WUEt7ADqaAOM+AnjrV/EEGo+FfFdslv4k0QiO62HKTL0Dj61x37P2pR+FfD3xFllVFTTtUYxjoGds7R+LED8a3vgDp+o614q8R/EnULR7OPWCIbGFxhvJU5DH3NcDolrd6j8fPE3gWBX+wS6rHqGogqQrQorFce/meXQBueP/AAzHZfCqDxXfRJ/bt1q0F7JLJy6D5gsYPoMn869/0eRpdIs5G6vAjH6lRXk/7WUkVr8K7NC3lqdXtY19/vYH6V6toX/IDsP+vaP/ANBFAFyiiigAooooAKKKKACiiigAooooAKKKKACiiigAooooAKKKKACiiigAooooAKKKKACiiigAooooAKKKKACiiigAooooAKKKKACiiigAooooAKKKKACiiigAooooAKKKKACiiigAooooAKKKKACs3xTo8Ov+Hr7RriaWGK7haJpIzhlB7g1pUUAfPunfs8+JNLQ2+mfGTxHb2nRIWgV9i+gJau1+HfwZ8P8AhXUxrV/eXviDWhyL2/kLlf8AdU5C16bRQAVFef8AHpN/1zb+VS02RRJGyHowINAHjP7JJU+D9ePQ/wBu3WR3/wBYa67XPhppWr/FnSPiFd3EjXelW7wwW+wbMtxuJ9cZpvwo+HcfgO41poNSluYtSu3uBGwwI9xJwPzrvKAI7qCO6tpLeZd0cilWHqDVPw7oum+H9Ji0vSbZbe0izsQds1oUUAcxrPgnStU8daV4wuGk+36ZBJBCAfl2uVJz/wB8iq3xe8B2PxH8I/8ACN6jdSW1ubmK4ZkUMTsOdvPrXYUUAVdIsYdM0u1062XENtEsSD2UYFUtN8N6Pp2v3+u2lmqahqCotzNnJYJnaPbqa16KAMDx94V0/wAZeHJND1QuLaR1c7Dg5U5Faa6bZnSE0qaFJ7UQiEpIMhlAxzVyigDySX9nX4XPfSXS6TeRCR97wxXrrET/ALoOK9M0DRdL0HTItN0exhs7SIYSOJcAVfooAK5bU/Aui6h4/wBO8bTrKNU0+JooSrkKVIIII79a6migArmh4M0kfEE+NgHGpG1+zHn5Sv0rpaKACsbxt4es/Ffha/8AD98zLBexGNmXque4rZooAwJfCek3XgxfCepQ/bdPECwMsnVgOh9jxWD4H+EPgfwdqX9o6Rp0zXQBWOS6naYxj0Xd0rvaKACiiigArzT4g/CDS/E/iQeJtP1fUdB1koI5bmyfHmgdNy5wa9LooA8j/wCFN6jdMsesfEPXry06NDH+5LD/AHlOa9D8I+F9F8K6YNP0WzW3i6sxO55D6sx5JrZooApWmk6Zaajc6hbWMEV3c486ZUAZ8DAyfwrk/ix8PYfHiaQsuoyWf9m38V2NiBt+xw2056ZxXc0UAcn4++Hvhnxxp1tZeILSSUWzBoZYZTHIhAxww5FT+BfA3hvwVaPb6BYmHzP9ZLI5eR/qx5NdLRQBneJtHtPEGgX2i3yk215A8MmOuGGM0zwpolr4c8P2mi2JY29rGEQt1xWpRQAUUUUAeHa8V/4a/wDDwb/oBXWM+u6OvQ/jH/yTHXv+vN/5Vm+KvhtDrXxQ0TxwmpTW0+mxPE0SDiRWK8fpXX+J9It9e0G80e6Z1huojGxQ4IB9KAOU/Z8/5I14Y/68Y/5V3lZHgzQLXwv4X0/QLN5JILKFYkaQ5YgDvWvQAVy3jHwLovinW9F1jUll+06NOJ7Vo3K4bOefUV1NFABXMeMPBlh4k1rQtVuZpYrjRrxLqHZ0Yqc7T7GunooA57x74M8O+ONFbSPEdgt3bEhhztZCO6sOQa4jw9+z98O9Jvku2tL7UDEwaKO8u3ljXHT5Twa9YooAZBFHBCsMMaxxoMKqjAAqpbaRpltqk+qQWMEd9cLtlnVAHdc5wT6VeooA4n4yeAYviN4as9Em1CSxS31GG9MiIGJ8vd8uD67q7GygFtZw2ysWEUaoCe+Bi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iluIIhmSVF+ppNpbjSb2JaKyrjxDpUPDXSk+1UpfF2mr9ze/0rCWLoR3kjphgsRPaDOiork38aW38Nu+Peoj41TtbGsXmOGX2jdZVin9g7GiuNHjVc/8AHvT18ax4+a3OaP7Sw38wPKcX/KdfRXLR+M7NuWhcDvVmLxZpjAbiy/WrWOw7+2jOWXYmO8GdBRWXB4g0qb7t0n+FXYby1mGY542/4FW8atOXwyTOedCpD4otE9FIrK3Qg/jS1oZBRRRQAUUUUAFV7m8trZ0SaZUZzhQT1qxXn/j24L6oFVvuD9a5MZifq9PnsduAwv1qryN2PQAcjI6UVxPhTxJs2Wd6xIPCse1dqrBlDKcg9DV4bEwxEOaJGLwlTDT5Zi0UUV0HKFFFFABRRRQAUUUUAFFFFABRRRQAUUUUAFFFFABRRRQAUUUUAFFFFABRRRQAUUUUAFFFFABRRRQAUUUUAFFFFABRRRQAUUUUAFFFFABRRRQAUUUUAFFFFABRRRQAUUUUAFFFFABRRRQAUUUUAFFFFABRRRQAUUUUAFFFFABRRRQAUUUUAFFFFABRRRQAUUUUAFFFFABRRRQAUUUUAFFFFABRUVzcQ20RkmkVFHcmuP1zxcTuhsBgf3zXNiMVSoK82dWGwdXEu0Edbe3trZxl7iZEHoTzXN6j4ygTK2kZc+pri7q6uLly80jMT6moa8Ovm9SelNWR9HhsjpQ1qu7/AANq+8Salck/vii+i8VlTXE8pJklZifU1FRXmTrVKnxSuevTw9KkrQikBJ9aKKKyNQooooGFFFFABRRRQAoYjoSKcssikFXII96ZRTuxNJl+DV7+H7tw/tzWja+K9ShxuYSD/arn6K2hia0PhkznqYShU+KKO2tPGsZ4ubcr7rzWxZ+I9MuQMThCez8V5jQCQciu2nm1ePxann1ckw0/h0PYop4ZRmORWHsakryG3vrq3bdFMyn61s2PizULfCy4mXvnrXoUs5py+NWPMrZDVj/Ddz0RjhSfQV5V4hm8/VZn/wBo11cfi+0mtZFkR4pNpx6ZxXDSu0kjO3UnNc2a4qFWEVB3OvJsHUoznKorDQcHI611fhXxI0DLa3rExnhWPauUory6GInQnzQZ7GJw1PEQ5Jo9kjdZEDowZT0Ip1efeFvEUlpIttcsWhJwCf4a76GWOaMSRsGUjgg19ZhcXDERvHc+KxmCqYWfLLbox9FFFdRxhRRRQAUUUUAFFFFABRRRQAUUUUAFFFFABRRRQAUUUUAFFFFABRRRQAUUUUAFFFFABRRRQAUUUUAFFFFABRRRQAUUUUAFFFFABRRRQAUUUUAFFFFABQeBzRTZUWSNo2+6wwaAOP8AFXxN8G+HPNjvdWSWeIFmhgUyNj8OP1rIs/i7p93YR6hB4U8UvZSAFLj7Gmwj1+/n9Kl8deE9B0L4a64mk6VDGxhaVjt3MTnJ5PNc74Y+Ikuo+CNK0vwP4fudV1FrZFZpo/Kt4QR94sRhseg60AdL438WWurfCLVdd8NXxYmHbG6/KyMSBjnoea6XwC9xJ4L0iS6Z2na1QyFzkk4715h468LzeE/2f9Us7m5We9llgluJI12qWM6cAdhXpvhy8t9P8DWV7eSrFBDZq8jscAACgDdZlVdzMFHqTisvxVZ6jqGhT2+kamunXbbTHcFN4XBBPGR1FebONS+IkF3r2oaleaF4Vtlf7MkR2S3GBzKxPRfQUz4f+IpdW+AmrXsd/PdSWqXMcc8n3iFztNAHrGlrcR6bAl5cLPOqASSqMBz61ZrxG61jWv8AhmvRNZtr2VL0eXJLIvLMu9gR/Kuj8a+INcuNAsNL8N3SW+pS6at7czuu7yY9mQfckg0Ael1y3/CWM3xOk8Gx2JYR6bHfPcbuAHd1Ax/wCud0nx9qkPgXQL8aHd61fXlt+9+znC71wDk9s15vH4i+JGo/tCzSWXhS30W7m0GBDFd3azAxCWUrJ8uMcluOvFAH0nTJZY4l3SyJGPVmwK4Xwpa+ONKmv9c8ceINNuLZYiyW1nA0aRADuWJya84Hii38dWsmsTrq+pi6Lf2XpVmpSPZ/CZJOitQB75dX1napG9xcxRLIdqMzYDH61OzKqlmIAHUmvLdJ8BavdfBv/hG/EF882rBXmhffloW3FkXI644Gfaud8PeKNc+Illpfg3zprW/s38vxJOnysjRnDqv+9g4PvQB7opDDKkEeormPBnimTxDrGt2n2EwQ6dOsUcpbPm9cnHbpWZ4h8W6noF8uh6H4Pv8AV5I4x5bLKI0b23sMV5T8KNX+Keqa54qj0rR9N0h/ta71vJRP5JOf7uM0AfSNFc18P9M8Uabp048Wa1bareyylw1vEY0Rf7oBJNdLQAUUUUAFFFFABRRRQAUUUUAFFFFABRRRQAUUUUAFZ2tatb6bAWkYGTHyoOppuv6tDploZGIMh4Va811K9mvrlppmJJ7eleZj8wWHXLH4vyPXy3LHiXzz0j+ZZ1jWLrUpSZHITso6Vm0UV8xOpKpLmk7s+vp04U48sVZBRVi2srq4YCGF3z6Ctqx8JahPhptsS+5zV0sPVq/BG5nVxVGj8ckjnaUAnoCa7yz8G2keDPMznvjita20HTIPu26k+pr0KeT15fFZHmVM9w8fhTZ5gkEz/djc/hVmPStQkPy2sh/CvU4rW3jACQov4VKFUdFA/CuqOSr7UjjnxBL7MDzBPD2qMP8Aj1f296lXwvqpI/cgfU16XRWyyaj3Zg8+r9EjzX/hFtV/55D86a3hjVV/5Y5/GvTKKf8AY9Duyf7dxHZHlz+H9UU82r49RVZ9L1BDhrSUfUV61SFVPVQfwqJZLT6SZrHP6q3ijx+S3mjbDxOPwqMqw6qRXsD21u67WhQj6VTn0PTZvvWyj6VzzyWX2ZHTDiCP2oHlVFehXfg/T5stG7xt+lZF54NuowTbzJL7dK5KmV4iHS/od1LOMLU+1b1OUorRu9F1C2J8y3fA7gZrPdWU4ZSD71wzpyg7SVj0IVYTV4u4lFFFQaBRRRQAUUUUAFdB4Y8QSafIIZiXhY/lXP0VrRrToyUoMxr0IV4OE1oexW00dxCssTBlYcEVJXmnhvXZtNmCSMXhY8jPSvRbO6hu4FmhYMpFfV4PGwxMfPsfFY7ATwktdV0ZNRRRXacAUUUUAFFFFABRRRQAUUUUAFFFFABRRRQAUUUUAR3M8VtbyXE7iOKNSzsegArxjXPiZ46KXPirRPDdrJ4QsZCskk85W4uEU4LxoFIIOMjnkYrrPjje3K+GbfRrFit1qtwsC/7mRv8A0Ndda6Lp1voEOhi2RrCGBYFiYcFFGAD+AoAp+LbPWNT0aIaLqy6VcB0kMrx7wVBBKnkdRxW1b7xbx+Ywd9o3MOhPrXEfHu7uNO+EHiO8s5GimgsJXjZTgqQhxVe6sdQ1z4OaVdW+uXumXcekR3JmtyMu3kA4bI6ZoA9CrG8ctcJ4L1uS0kaK4jsJ3icdQ4jYg/nivK/hKPid/wAKx0HXrXWbHWhdWMdw9rcxlZXLKDgSZwPyrtNO8WQeJtC1vR7yzl0zWbexlF1ZynJQFSNyt0YZPUUAW/g7qN9qvw40a81KXzbtoAJX9WrqknheVokmjaRfvKGBI+orx7wv4h/4RP4LWkdrmbUrm4Nnp8XeSZug9uAT+FQR6DP4I+IvhC+TULm5utZaeLVfNcnzSIyy4HQYb+VAHtlMjmhkcpHLG7DqFYEivMvi144jstfsfB1pfyWVxdRNcXc8SF3jgXAIQD+Ill/DNYngHQdQuviDaa5oq6pYaDawSLczXz4e/dsbTsPK7cHnvuoA9rpokjMhjEilx1UHkfhXh/ijxprGkfHrU9JguJJ45PD0ZsbP+EzNOV3/AICuhs/AV/ouoweMJPEGp3OoxxM19bK2Y7gnB2qOwHagDsfiD4k/4RXw3Jq32Y3LLIsaxg4yWNbOnTPc6fb3EkflvLErsmc7SRkivAfjh468Xan4FnWw8A3cNqLiM/a7i7RNhycfIRk11GmWfxi17S9OLatouh2bQRO+2FpJmG0ZAYHAoA9dPAqOOeGQMY5o329drA4ryf4k+NIJPFY8Gx6nc2cVtAs2oy2kZeZg33UQDvxzTfhVoeor4yutetIb/TPDrW4ijgvJMvcvk/vSvVeuMH0oA9Xsry1vY2ktLiOZFYoxQ5wwOCPrUwdSxUMCw6jPIrxLVtc/4VP471W3kjll0nW1e6sIlycXRBLIPdnzj610mhtq/gzwo+u6xb3ut6zfuJLiKDnZuPCqOwGaAOh8VeKpNH8T6FosNibhtTn8t33YESd2966mvm/4geL/AB9qHxL8I/Y/BP8AZha52wSXV6jCXOeqjBX8a9O8MaX8T7jxJb6l4k13SYtNiDbrC0t2DMSOMsTjigD0KiiigAooooAKKKKACiiigDC+IH/Il6vnp9lk/wDQTWb8GYYIvhjoHkRRoGsoydgAzxXT6lZwahp9xY3KloZ42jcD0Iwaq+F9FsvDmgWeh6d5v2SziEUXmNubaOmTQByf7QJVfhTqjupZEkt3cAZ+UToT+gNcb8Tdesry38E+EW1GPT9M1ZBdXUsjbVe3iAzHk9yWX8q9pv7O1v7OSzvIEnt5RteNxkMPesPxF4F8J+IbazttY0S2uorL/j3VgR5Y9BjtQBx1ze/8Jzf2vhnwymzwxZFTf3oG1Zdv3Yo/XJHJ6YNZ/wAJ47Nvhn4u0u3jULbyXUZjAwBlWwK9Z0nTbDSbJLLTbWK1t0GFjjGAKisdF0uxju47OyigW8JM4QY3kjBJ/OgDyWwge4/ZSENurNPBp7lVQZO9ZCcVofDK3uLj4W3viXUkeO5v9NUKkgw0KRwhCv0LKW/GvS9J0fT9L0z+zbO3VbXJPlnkc9amu7G1udMl054wttLG0TInHykYOKAOD/ZzcSfCjTHDbgWfB9s1T1D7Pa/tIW08ikS3WiRwo2eDtkkOP/Hq7zwl4f03wvoNvomkxtHZ24xGrNk/nUt3oumXWsW2rz2qPe2ylYZT1UHqKAMD4yw3dx8M9cisUd5zbNtVOprl/hT48+H1n8N9Llh1OxtGitVWaDbtlVgOQUxnNerMqspVlBU8EHvXLL8OfA66p/ai+GdPW837/NCHO71xnFAGLpHiC5t9D1jx3raS2dqylrK3mOCsYHy5Hqx5/GvOfDc178PdQtviRqYL6X4ocTazsXJsjIcqeOqrkZPsa908V+HdM8TeHrjQtUjc2U6hXWNtpwOmKWLw9pC+Hl0CSzjn04ReUYZRuDLjHNAEnhzWLPX9GttX08s1tcpvjLLgkfSvPvhG9vB8SPHmmorJLHcwyMG7hg3Ir02ztrezto7a1hSGGMbURBgKPSqlroumWusXWr29okd7dKFnlHVwOmaANCiiigAooooAKKKKACiiigAooooAKKKKACiiigAqvqF3HZWr3Epwqj86sVwfjjU5Lm7FjBlkQ/MB3NcuMxKw9Ny69DswOFeJqqHTqYetahNqF68sjfLn5R6CqaIzttRSx9AK3tG8L3l7iSb9zH7jk12el6HYWCDZEHf+81eBRy+viZc89L9z6avmeHwkfZw1a7HEaX4Z1C8IZk8qP1aup03wpp9thpszP79K6EAAYAwKK9mhltCl0u/M8DE5tiK2l7LyIobeGEYiiVB7CpaKK70ktjzW29WFFFFMQUUUUAFFFFABRRRQAUUUUAFFFFABRRRQAjKrDDKCPeqF7o2nXYIlt1z6jitCiplCM1aSuXCpODvF2OQ1DwbCcvaSsPRTXN6hol/Z58yFiPUDNep01wu0lgCPcV51bKqNTWOh6mHznEU9Je8jxxgVOGBB9DSVf8QOj6pMyKANx6VQr5iceWTR9hTlzwUu4UUUVBYUUUUAFa/h7WrjTbgDcWhJ+ZayKK0p1JU5KUXqZVaUKsXCauj17T72C+t1mgcMD1HpVivLNC1e40y4DI2YyfmU16RpeoW+oW6ywuDxyvcGvqsFjo4iNnpI+MzDLp4WV1rEt0UUV3nmhRRRQAUUUUAFFFFABRRRQAUUUUAFFFFAHk/x/kfTtX8GeIZt407TdQdrxlBO1WCgE+3Br0R/EWgpYi+bWbD7OV3CTz1wR+dW9TsLPU7KSy1C2jubeQYeOQZBFcZB8I/A8M6uNMdolOVt2lJiH4UAc/8AErXJvGHw68XDSbVn0aLR7oC4kUr9ofymxsB5xn1xWhJrz6P8BNOvrfSrzVgNDjjeK027x+4AJ+YgcV6DLpljJpUmlm2jWzkiMTRKMAqRgj8qz7/TbbTfBl9p1jFthjspUjTrgbDgUAeNfAHxn4q/4VDoGnaf4F1WR4bKNIru4eJbeQbRgjDbsfhXb+GvCviIahrPi7xTLZ/2xeaa9mltZkmKOPhgMsAScqKtfs8NL/wpfwvFPA8EkOnxRsjjByFFd7KvmRsh6MCKAPBfgfC3ifxKs0yl9P8ADpkRFYfK1wxGGHuuD+ddR8aLlrXx14BkVQxOoSpg+6YrtvBHhTS/COmzWOlowSa4e4kZzkszHml8S+FdK8Qajpd/qCzGbS5jNbbHwNxGOeOaAPKzquh6F+0XqreKmhtVu7AfYJ7lf3Zww3KGPAP+FddrXiqHxLqln4b8Iz/alLiS+u4f9VBEP4d3ct2xnpXVeJfCvh3xLHHHr2kWuoLH9zzVyV/GpvD2gaN4ftPsmi6dBYw5yViXGaAPK9Q03T5f2stNa4Ul7bwqGg92+0MOfwr2es2TQtLk8RJ4ga1U6klv9nWbuI927b+ZrSoA4T47wxy/Da/MyFo4mWRgPY103g64juvCOj3URzHLYwup9igNXdTsbXUrCaxvYVmt5lKyI3RhRptlbadp9vYWcQitreNY4kHRVAwB+VAHiXgfWNA0H4x+M7bxTNb2V7Pc+daS3YwHiJ42sePwrtZvEC+MPE9rpXh2ZptLtG8y/u48iNj2jU9z3yOOa6LxL4N8L+JZUl13Q7S/kQYV5V5A+orQ0XSNM0WyWy0qyhs7deiRrgUAeP8AxP0y4+JHjO40nSLtIZfDMYnhc4Ie6xuT3wrYz9K6/wCFXxGsfF0I0yW2ntdctI8X9q6EeSw469Dn2roNC8I6Lo2u6hrVlFILzUHLzsz5GT6DtWlaaTplnqFxqFrYwQ3Vz/rpUXDP9TQB5x8Y3gtPH3gC8mVhv1hIFfspYHrXqgrO1vRNL1oWw1K0S4+yzCeHd/A46MK0QMAAdKACiiigAooooAKKKKACio5Z4YSPNmjjz03MBmmfbLP/AJ+oP+/gp2YWJ6Kg+2Wf/P1B/wB/BR9ss/8An6g/7+CizHYnoqD7ZZ/8/UH/AH8FH2yz/wCfqD/v4KLMLE9FQfbLP/n6g/7+Cj7ZZ/8AP1B/38FFmFieioPtln/z9Qf9/BR9ss/+fqD/AL+CizCxPRUH2yz/AOfqD/v4KPtln/z9Qf8AfwUWYWJ6Kg+2Wf8Az9Qf9/BR9ss/+fqD/v4KLMLE9FQfbLP/AJ+oP+/go+2Wf/P1B/38FFmFieioPtln/wA/UH/fwUfbLP8A5+oP+/goswsT0VB9ss/+fqD/AL+CnJdW0jBUuIWY9AHBJosxWJaKKKQBRRRQAUUUUAFFFFABRRRQAUUUUAFZ0OjWEd2915IaRjnLc4rRoqZQjK3Mti4VJwvyu1wAAGAMCiiiqICiiigAooooAKKKKACiiigAooooAKKKKACiiigAooooAKKKKACiiigAqtqcvk6fPL/dQn9Ks1h+NpzDokir1fC/hWVefJTlLsjfDU/aVYx7s84nfzJnf1JNMpdjf3T+VSpbTufliY/hXxNm2foF4xW5DRV6LSNQk+7ayH8KuReGdUk/5Y7R71pHD1ZbRZlLFUY/FJGLRXTQ+Dr5hl3Rfxq7D4K5Bkuj9AK6I5diZfZOaea4WP2zjKK9Ah8HWC/fkdj+VXofDelRgfuC2PVq3jk9d72RzTz3DrZNnmQVieFJrU0K6v7C6EkEblSeVwcGvRItJ0+P7tpF/wB81YS3gT7sKL9FrqpZPOElLnszjrZ5CpFx5Lp9xbaRpYEkZdpZQSPSpKKK91bHzj3CiiimIKKKKACiiigAooooAKKKKACiiigAopsjpGpaR1RR1LHAqL7ZZ/8AP1B/38FOzAnoIDAggEHqDUH2yz/5+oP+/go+2Wf/AD9Qf9/BRZjsSwxxwxiOGNI0XgKowB+FOqD7ZZ/8/UH/AH8FH2yz/wCfqD/v4KLMLE9FQfbLP/n6g/7+Cj7ZZ/8AP1B/38FFmFieioPtln/z9Qf9/BR9ss/+fqD/AL+CizCxPRUH2yz/AOfqD/v4KPtln/z9Qf8AfwUWYWJ6Kg+2Wf8Az9Qf9/BR9ss/+fqD/v4KLMLE9FQfbLP/AJ+oP+/go+2Wf/P1B/38FFmFieioPtln/wA/UH/fwUfbLP8A5+oP+/goswsT0VB9ss/+fqD/AL+Cj7ZZ/wDP1B/38FFmFieigEEZByPWikIKKKKACiiigDwP9pSz/tTx94R0qS6uYIbrKSGCUocFj6Vkf8Kk0b/oNa7/AOBh/wAK6H49/wDJV/A//XT/ANmNdJX0NKtOnh6ai7afqz0YTlGnGzPOv+FSaN/0Gtd/8DD/AIUf8Kk0b/oNa7/4GH/CvRaKr61W/mH7Wfc86/4VJo3/AEGtd/8AAw/4Uf8ACpNG/wCg1rv/AIGH/CvRaKPrVb+YPaz7nnX/AAqTRv8AoNa7/wCBh/wo/wCFSaN/0Gtd/wDAw/4V6LRR9arfzB7Wfc86/wCFSaN/0Gtd/wDAw/4Uf8Kk0b/oNa7/AOBh/wAK9Foo+tVv5g9rPuedf8Kk0b/oNa7/AOBh/wAKP+FSaN/0Gtd/8DD/AIV6LRR9arfzB7Wfc86/4VJo3/Qa13/wMP8AhR/wqTRv+g1rv/gYf8K9Foo+tVv5g9rPuedf8Kk0b/oNa7/4GH/Cj/hUmjf9BrXf/Aw/4V6LRR9arfzB7Wfc86/4VJo3/Qa13/wMP+FH/CpNG/6DWu/+Bh/wr0Wij61W/mD2s+551/wqTRv+g1rv/gYf8KzvD3h2Hwt8dPCVlZahqE8U7SO4uJy3IjavVq4PUv8Ak4PwV9Jf/QDVwr1JqSk9LP8AIanJppvoz6Kooor5k8wKKKKACiiigAooooAKKKKACiiigAooooAKKKKACiiigAooooAKKKKACiiigAooooAKKKKACiiigAooooAKKKKACisHxX4v8P8Ahi2M2salDbjspbk15Prv7SPh22laPTdPnusfxt901cacpbIaTZ7tUN3aw3cXlzxh19DXzcn7Tl15g3eH7fZnnDNnH511Ph/9ozwveyrFqNrNZkn75+6KcsPK2qKXNF3R7DFpWnxY2WkQx7VZS3gQYWJB/wABrN8OeI9F8Q2i3WkX8N1GR/A3Na1YqnGOysEqk5fE2IFUdAB+FLRRVEBRRRQAUUUUAFFFFABRRRQAUUUUAFFFFABRRRQAUUUUAFFFFABRRRQB5x+0jJJH8I9WeOR42G3DKxBHPqK8m0L4XaVfaJY3s2s62JLi3jlcLdnALKCcce9er/tK/wDJINW/4B/OsXwh/wAippH/AF5Q/wDoAr3MFUlTwt4u2r/JHfQk40tO5x//AAqTRv8AoNa7/wCBh/wo/wCFSaN/0Gtd/wDAw/4V6LRW/wBarfzF+1n3POv+FSaN/wBBrXf/AAMP+FH/AAqTRv8AoNa7/wCBh/wr0Wij61W/mD2s+551/wAKk0b/AKDWu/8AgYf8KP8AhUmjf9BrXf8AwMP+Fei0UfWq38we1n3POv8AhUmjf9BrXf8AwMP+FH/CpNG/6DWu/wDgYf8ACvRaKPrVb+YPaz7nnX/CpNG/6DWu/wDgYf8ACj/hUmjf9BrXf/Aw/wCFei0UfWq38we1n3POv+FSaN/0Gtd/8DD/AIUf8Kk0b/oNa7/4GH/CvRaKPrVb+YPaz7nnX/CpNG/6DWu/+Bh/wo/4VJo3/Qa13/wMP+Fei0UfWq38we1n3POv+FSaN/0Gtd/8DD/hR/wqTRv+g1rv/gYf8K9Foo+tVv5g9rPuedf8Kk0b/oNa7/4GH/CuY+J3gOx8M+EptWsdW1iSZJEUCW6JXDMAf517ZXA/Hz/knF1/12i/9DFa4fEVZVYpvqXTqSckmz3nwoSfDWmkkk/Zo8k/7orTrM8J/wDIs6b/ANesf/oIrTr5mfxM8uW7CiiipEFFFFAHhvx7/wCSr+B/+un/ALMa6Sub+Pf/ACVfwP8A9dP/AGY10le7H+BT9P1Z3r+HEKKKKkQUUUUAFFFFABRRRQAUUUUAFFFFABRRRQAUUUUAFcHqX/Jwfgr6S/8AoBrvK4PUv+Tg/BX0l/8AQDW1H7X+F/kXHr6M+iqKKK+ePOCiiigAooooAKKKKACiiigAooooAKKKKACiiigAooooAKKKKACiiigAooooAKKKKACiiigAooooAKKKKACvFPjr8ZofDAk0Tw9LHNqhGJJByIf/AK9dP8evHK+C/BzyQOBf3eY7cdx6t+GRXxLd3E13dS3VxI0k0rF3ZjkknrXTQpc3vMuMSzresanrV897ql7Nd3Dnl5XLGqNFFdpYUUUUAbHhXxNrXhnUkvtHvpraVTkhWIDD0NfXHwS+LVl43txYX2y21aNeUzgSe4r4vq/4f1a90PWLbVNPmaK4t3DowPpWdSkprzE1c/RSivA7r9o7Rrfw7bPDaPc6m8Y8xOio2O9XvgL8TtX8a6/qTaxcQW9tHHmKIEADn3ridGSTbM+Vnt1FVv7Qsf8An8t/+/go/tCx/wCfy3/7+CshFmiq39oWP/P5b/8AfwUf2hY/8/lv/wB/BQBZoqt/aFj/AM/lv/38FH9oWP8Az+W//fwUAWaKrf2hY/8AP5b/APfwVJDcW85IhnjkI67GBxQBLRRRQAUUUUAFFFFABRRRQAUUUUAFFFFAHm37Sv8AySDVv+AfzrF8If8AIqaR/wBeUP8A6AK2v2lf+SQat/wD+dYvhD/kVNI/68of/QBXs4X/AHVf4n+SO2l/C+Zq0VU1i6ey0q6u41DPDE0gB6EgZrP8C6xNr/hu11S4jSOSbOVToMHFacj5eboVZ2ubdFc34X8QXOra9rOnzQxpHYSbEZerDPesn4jeOLjw9MtvplqlzMmGuC/3Y1JA/mRVxozlPkW5Sg27HdUVzHiHxSdI8L2mptAJbm7KRxRg8b26fhWdpFj4u0/Xm1KZbW7gviBKkZP7leuRmhUna7dg5dLncUVxF1rt/D8TV0x7zy9P+zGRkbAUHI5z+NdjbXVtdAm2uIpgOpjcNj8qmdNxtfqJxaJqK4O71bVNX8eXXh+21R9Kt7OASM8YG6TP1qz8NNb1HUptXsb64+2LY3GyK6PWQHPBxxxirdGSjzf1qNwaVzs6K5rVPENxaeONP0JYojb3MJkeQ/eXBqva+KLzVfFEmnaLbxzWNsCtzcPnG/0Wl7KVr/MXIzraK5Lwx4smutQ1HS9ahS0vbNmbC8K0fZhTfDXijUNah1K/js4xYwsy2rZwZSO+TxjNDozVx8jOvory+38ca02vSwtbAyfZ1xa+avlq+3k7vTPavTomZokZgAxUEgetFSlKna4Sg47jq4H4+f8AJOLr/rtF/wChiu+rgfj5/wAk4uv+u0X/AKGKrDfxo+qHS+NHvPhP/kWdN/69Y/8A0EVp1meE/wDkWdN/69Y//QRWnXz8/iZ50t2FFFFSIKKKKAPDfj3/AMlX8D/9dP8A2Y10lc38e/8Akq/gf/rp/wCzGukr3Y/wKfp+rO9fw4hRQKXa390/lUiEopdrf3T+VG1v7p/KgBKKXa390/lRtb+6fyoASil2t/dP5UbW/un8qAEopdrf3T+VG1v7p/KgBKKXa390/lRtb+6fyoASil2t/dP5UbW/un8qAEopdrf3T+VIQR1GKACuD1L/AJOD8FfSX/0A13lcHqX/ACcH4K+kv/oBraj9r/C/yLj19GfRVFFFfPHnBRRRQAUUUUAFFFFABRRRQAUUUUAFFFFABRRRQAUUUUAFFFFABRRRQAUUUUAFFFFABRRRQAUUUUAFFY+ra7BaubeD99P3A6L9TWOt5f38mPMd+eVT7tAHzR+1P4ibWPiI9hG5NvYRiMLngPzuP8q5z4UfDbWPH1862f7myhYCa4boD6D1NZ3xWaRviVrqTE5W8K89hgV9SfBKzbRfh3pctnD+5mjMjyJzuO49cfl+Fd05+zpqxo3ZGPH+zh4TGmrC91ctdhcGbccE+uOleJfGH4U6p4BmW48w3emyNhJgOnsfSvtGxvo7lQMgP6etc58YdMtdV+HmrW91s2rAzgt2IGRWFOvJS1ZKk7nwVRSDoKWu80CiiigCS1EbXMSzNtiLgOfQZ5r6H8L+Gvg61lE9n4gmFw0YMwhumBB75wa+dK7z4RfEI+Aru6nGnpeeem3DAcfnUVItrQGez/8ACM/DD/oYdR/8C3/xo/4Rn4Yf9DDqP/gW/wDjWB/w0g//AELcP5LR/wANIP8A9C3D+S1hyVCdTf8A+EZ+GH/Qw6j/AOBb/wCNH/CM/DD/AKGHUf8AwLf/ABrA/wCGkH/6FuH8lo/4aQf/AKFuH8lo5Kgam/8A8Iz8MP8AoYdR/wDAt/8AGj/hGfhh/wBDDqP/AIFv/jWB/wANIP8A9C3D+S0f8NIP/wBC3D+S0clQNTf/AOEZ+GH/AEMOo/8AgW/+NWbKTwt4Pf8Atbwxrl1c3Cf6y2lnZxKvcYJ61y//AA0g/wD0LcP5LR/w0g//AELcP5LS5KnUVmfRnhnWrLX9Hg1OxcNHKucd1PcGtOvmT4d/GGa++IUcdhoUqQagwW4hhXPzf38CvpuuepBwepLVgoooqBBRRRQAUUUUAFFFFABRRRQB5t+0r/ySDVv+AfzrF8If8ippH/XlD/6AK2v2lf8AkkGrf8A/nWL4Q/5FTSP+vKH/ANAFezhf91X+J/kjtpfwvmP8Uf8AIt6j/wBe0n/oJriPhhp/iGbwbZSWWvJawHdtjNurbefUiu/1a1a90u6s1YIZomjDHtkYqh4K0aTw/wCHrbS5JlmaHOXUYByc10wqKNJrrc1UrRscN4Nv20LUfGF9qE4uXtmLswXbvI9APWsDV9U0WbwFqd1LrFtPrOoPGzxB8soEinb+n6V6f4c8OPpet6vfzTRzJqEm8Jj7vPepPGnh5Ne8O3GlweTbySlCJCnTDA9vpXQq8PaX9PwLU1zfcZMen6P408EW1nDeI7RIhSaI5MUg6GsybV/FPgy4gh1ox6npcsiwxTrw8fPVsV0mpaVqltotomkX62s9mAXG0lJgByCAOc1habpGueL4rK+8STRwW0MnmLaxoVLMDxuBA4qYSjZ8z938RJrrsZesWVrrHxato7jc0D2hcpnAcZHB9RWhp9rb6H8VxYabGLa0uLIySQxjCblPXA+tbh8Lyf8ACbR+IFuI1hSAxCHBz1H+FTT+HZJPHEXiH7QgjS3aExY5Oe9DrRta+lvxDnW3keea/Yap4y1PUNe0lTbx6cTb7YztkuMcsCRzjFaWl+K7OKHRNH8MRxWlxJN5d5bFBvTHUt9fWuitvC+s6PqF3L4f1O3itbtjJJDcKWAf1GAazovh5dQ6iNdh1hhrRfLuQfKK/wB3Fae1ptWb0W3/AASuaLVmZfxTtdSuvHmm2+mSFLs2bYI6kZOQK6f4UXWmzeGhb2MPkT2zmO7jP3hKD82fxq1c+Hbq58Xabr811Fm0gMciAH5ye4qG48KzweKf7b0a8S085cXMRBxIfXispVIypqF+hLknFROM+MqtdeIol0YStfxWxN40ZP8AqsdDj8a7zwYmk3/gmyhsYw1jJBt2n16N+uai8IeF30l7+71K5S9vr6QtLIBxt7DmneEfDU3h7UL8QXYfTp3MkUHOYyev60qlSLhyJ7fj/XQJSXLy9ipF8PdCjvHP2eE2ZhEa2/lj5SBjdn175rro1CRqi/dUAD6U6iuedSU/iZm5N7hXA/Hz/knF1/12i/8AQxXfVwPx8/5Jxdf9dov/AEMVphv40fVFUvjR7z4T/wCRZ03/AK9Y/wD0EVp1meE/+RZ03/r1j/8AQRWnXz8/iZ50t2FFFFSIKKKKAPDfj3/yVfwP/wBdP/ZjXSVzfx7/AOSr+B/+un/sxrpK92P8Cn6fqzvX8OJn+ItNbV9FudOW6ltDMu0TR/eTnqK4f/hV9x/0OGq/n/8AXr0iirhWnTVosqM5R2PN/wDhV9x/0OGq/n/9ej/hV9x/0OGq/n/9evSKKv61V7/kP2su55v/AMKvuP8AocNV/P8A+vR/wq+4/wChw1X8/wD69ekUUfWqvf8AIPaz7nm//Cr7j/ocNV/P/wCvR/wq+4/6HDVfz/8Ar16RRR9aq9/yD2su55v/AMKvuP8AocNV/P8A+vR/wq+4/wChw1X8/wD69ekUUfWqvf8AIPay7nm//Cr7j/ocNV/P/wCvR/wq+4/6HDVfz/8Ar16RRR9aq9/yD2su55v/AMKvuP8AocNV/P8A+vR/wq+4/wChw1X8/wD69ekUUfWqvf8AIPay7nm//Cr7j/ocNV/P/wCvXX+EtDfQdO+xvqM98c58ybrWzRUzrzmrSYnOTVmFcHqX/Jwfgr6S/wDoBrvK4PUv+Tg/BX0l/wDQDRR+1/hf5BHr6M+iqKKK+ePOCiiigAooooAKKKKACiiigAooooAKhuLq3tx++mRPqaz/ABBqYsbdtpw+K8+vdQkmlMkkpJPbNAHo51rTR/y9x0n9tab/AM/cf615h9qHqaPtQ9TQB6f/AG1pv/P3H+tH9tab/wA/cf615h9qHqaPtQ9TQB6f/bWm/wDP3H+tH9tab/z9x/rXmH2oepo+1D1NAHp/9tab/wA/cf60f21pv/P3H+teYfah6mj7UPU0Aen/ANtab/z9x/rR/bWm/wDP3H+teYfah6mj7UPU0Aen/wBtab/z9x/rR/bWm/8AP3H+teYfah6mj7UPU0AeoprGnO21bqMmraSo4BVgR7GvKYH80HZJ83oTya0tL1e5s3CliydwTQB6QK53xPrLQONPsz++YZkftGtPOvwppUl1u+YLhV/2j0rndOtpb272vkvId8zfyFAFrRdLe9fdyIs5Zj1c+tdfZ2kNrGEjQDHenWdultAsaDGBU1AHwx8fdNm034q6yJUK/aZvPXPcN0P6V6x+zN8UdOt9Ij8I69cpbGIkWkjn5WBOdufXJNWP2vPB8l1a2viuzhLtEPJucDnb/Cf518yKxU5UkH1FehFKrTVzXdH6AXwjt7lbi1kRon5BRgQDXlP7SvxItrDw63hmyYtf3afvsf8ALNa8j+B/ijXD4207TJtRuJbNmCeSz5UVuftSaei6lp2qKuDKhjY+pBrCNLlqJMlKzPFB0ooortLCiiigArt/g14b0LxT4qOl69qAsYGhLRuf4nyMD+dUr/4e+LrPRbfWH0a5ktJ03ho0LbR7+lb3wX+HJ8d3V9b/AG9rCe1UMpKnnnkVEpLlbuDPRtX+B3hyTV7fR9Cvpbu5Yh55MApDH7kHqe1cx8dPg5J4QtotY0QPcadtCzjGTG3r9K+nPAnhWx8KaLHYWpMkmB5sz8s5+tbN/Z21/ZyWl3Ck0Ei7XRhkEVxqvJPfQz5mfEPwp+GOueOr3dDE9vpy/wCsuXGFz6D1qj8S/h/rfgfV3tb63d7Vm/cXCjKuP8a+59H0yw0ixSy061jtrdPuogwKZrmjaZrdqLbVLOK6iDBgrrnBq/rL5vIfOfIHwz+C3iDxdpc+pTg2FvszbmQYMrf4Vwvifwtrfh3XH0fUrGaO5DYQbc7x2I9a/QW3hit4UhhjWONAFVVGABVDUtB0jUr63vr6wgnuLf8A1UjrkrQsS76hznyfonwE8T6j4NbWmKwXjLvitH4Zl9/evN7Dwzrl54iGgRafP/aHmeWYivKnPev0KAAGAMCs6PQ9Jj1htXjsIFvmG1pgvzEUliXrcOc4f4LfC7T/AANpiT3CpPq0qgyy4+57CvSaKK55ScndkNhRRRSAKKKKACiiigAooooAKKKKAPNv2lf+SQat/wAA/nWL4Q/5FTSP+vKH/wBAFbX7Sv8AySDVv+AfzrF8If8AIqaR/wBeUP8A6AK9nC/7qv8AE/yR20v4XzNWiq+otdLZStZRrJcbT5as2AW7c1x+val4s8OafHrF/c2d7axspubeOLayqeuG74raFNz2Zajc7iiqdjqdjeCMQ3EfmSRiRYycPtIznFWLiQxW8sqrvKIzBfXAzios9hElFYXgzxFF4i06W5EBt5IZCkkZOduKo+HPGtprHirUNCSAxta/ck3ZEnr9Kv2U9dNh8r18jq6K5/VPEi2fizT9AjtTM90jO7hv9WB6iqt34quZtal0rQdKbUpbf/j4dpBGkZ7DJ4JoVKT6Bys6qiqekTahPa79Ssks5s/6tZQ4x65FW25UhWGccGoasxC0Vxeh63rX/Cc3Wg6lcW9xEkIlRo49pGSeP0rU8KeIxrt9qtsLUwf2fP5OS2d/HWtJUpRKcWjoKKx/EGqX1jLDb6dpct/PLnHOxFHux4FZ+i+KZ5/ET6Dq2mmwvAoZAJBIrj2IpKnJq6Fyu1zqKKxPGOvr4f01blbc3M0kgjihDYLk1J4R1yHxDokOpRRmIuPnjJyUPpS5JcvNbQOV2ua9cD8fP+ScXX/XaL/0MV31cD8fP+ScXX/XaL/0MVphv40fVFUvjR7z4T/5FnTf+vWP/wBBFadZnhP/AJFnTf8Ar1j/APQRWnXz8/iZ50t2FFFFSIKKKKAPDfj3/wAlX8D/APXT/wBmNdJXN/Hv/kq/gf8A66f+zGukr3Y/wKfp+rO9fw4hRSMyqNzMFHqTgUzz4P8An4h/7+CkIkoqPz4P+fiH/v4KPPg/5+If+/gosMkoqPz4P+fiH/v4KPPg/wCfiH/v4KLASUVH58H/AD8Q/wDfwUefB/z8Q/8AfwUWAkoqPz4P+fiH/v4KPPg/5+If+/gosBJRUfnwf8/EP/fwUefB/wA/EP8A38FFgJKKj8+D/n4h/wC/go8+D/n4h/7+CiwElFR+fB/z8Q/9/BT1ZWGUZWHqpzQIWuD1L/k4PwV9Jf8A0A13lcHqX/Jwfgr6S/8AoBrWj9r/AAv8i49fRn0VRRRXzx5wUUUUAFFFFABRRRQAUUUUAFIxwKWmTf6s/SgDz74g3kiQsV+8CcVzNnDLMUiiUvIw6VuePRmI/U1W8I/8heL/AHT/ACoAZ/Yup/8APqf++hR/Yup/8+p/76Fd9g+lN3pu2713emRmgDg/7F1P/n1P/fQo/sXU/wDn1P8A30K72igDgv7F1P8A59T/AN9Cj+xdT/59T/30K72igDgv7F1P/n1P/fQo/sXU/wDn1P8A30K72igDgv7F1P8A59T/AN9Cj+xdT/59T/30K7x3RQGZ1UHuTxS0AcF/Yup/8+p/76FH9i6n/wA+p/76Fd7RQB5xdW1zZSqJozG/Uc1ckbfHHLjBYc1e8cf8fMP+6aoD/jzgNACByCpOWCHcF9TXU+ArpZoZZJk2S78YNcc0mybB6VoafdyWkyujYH86APUVORS1kaLqSXUA+bmtcdKAKmr6fa6rps+n3sSywToVdSO1fFvxp+GWpeB9ZkmiiabSZmLQzKMhAf4T6Yr7dqlrOlafrFjJY6lax3EDjBVxmtaVVwY07HxN8BbV7j4jWTL0h/eMfYV3H7TkwfS9IQsN3mO2PavSIfhtoPgfWrrUdHkctcrsSF+fLz715X8e9J8Qavq9t9g0m6uLKGMKsqLlSe9bKanVTRV7s8WorRXQtaabyV0u7MmcbfLPWuh0H4YeN9ZmEdtoU8YJxvm+VR+NdTkluyzja9i/Z++Fd34m1iLWNYtni0m3YOA4x5xHQAeleh/DP9nqy094tQ8VXC3U6kMLaP7gPue/5V7xZWtvZWyW1rCkMSDCoowAK5quIVrRIcuwJa262y2whTyVXaEI4xVDTPD2j6bqM2oWNjFb3Ew2yMgxkVq0VyXICiiikAUUUUAFFFFABRRRQAUUUUAFFFFABRRRQAUUUUAFFFFABRRRQB5t+0r/AMkg1b/gH86xfCH/ACKmkf8AXlD/AOgCtr9pX/kkGrf8A/nWL4Q/5FTSP+vKH/0AV7OF/wB1X+J/kjtpfwvmatecau+reMtev/DPm29rp1rIpmYZMki9cdMV6PXPaFYavb+ItQuryKyW1l/1LRA+Yf8AeropSUby69DSDtdlDxP4GsdShint7yawuraMKk6HAwBxu9qyPB3iDxJb+Jl8O6gI9Xt1BzfQcqAB3J4rr9Y0RtVu1a5v5ltFH+oi+XJ927j2xWhY2NpYwiG0t0iQdlFV7b3OWWv6D59LPU890i6Xwz4n8TWMhXy3gN3H2HuP1FYOk2c2h33h3xHvA/tCZkn9t3AzXU/EvwdqmvanaXekvDH8piui7kFkJBx09q1vGPhl9U8IJpdgES5g2NAWOArKfWuhVYWWvxb/AJGiktPPcxtAzqfjfX9cRcw21sYIm64JGeP++azfhofEjaVqF3pcOn4a6kLyXLNukIxwMA9Pf1rrvh54em0Hw39jvyj3crFrhkbIbNZVlovijw7c6hb6FBZ3ljdN5kZnnMbQsevAU57elS6kXzRVulvkLmWqK1z4g1bxH4J1AWdu0Wp2c3l3MMZ5YDrsP0qz8P5vDcl3C2m3V1b3whxcWk4YMSe53f0q3ofh3VtD0KdrGaCXVLibz5g4wjk/w57D3xVfT/D+tX3jGLX9Xt7PTxBHsWO3lMnme7HA9KTcLSSdkJtWaRWsP+Sw3v8A15p/NqX4Uf8AIc8Vf9f/APQU3TmV/jDelWVv9EToc92p2haT4u8P6trE9lpunXkN/c+cpkuyhUdOmw05/C436Ib2t5I7PVxqhtv+JSbQT5/5eM7cfgDXDae89p8S0PiWMNf3KhbOSA/uAv44Oc57V0NxN4y2wXMNjpxfkTWrXJ2+xD7f0xVCDQ9d1TxLBrmuR2tqbMf6NbwyGQE+pbA/lWdO0U7tbfMmOidyh4g1C21L4m2OnTXVvDb6cvnOZHChm645pnw3u4NP8Xaz4fiuYpbfeZrcxuGByegxWl4Y8H7bzUdQ8RWtrc3V3OzqASwRc8DPHak1bwlNbeKNM1rw7BbW/kttuIySoKEYJ75NaOdOzp36fK5V4/CdrXA/Hz/knF1/12i/9DFd9XA/Hz/knF1/12i/9DFYYb+NH1RFL40e8+E/+RZ03/r1j/8AQRWnWZ4T/wCRZ03/AK9Y/wD0EVp18/P4medLdhRRRUiCiiigDw349/8AJV/A/wD10/8AZjXSVzfx7/5Kv4H/AOun/sxrpK92P8Cn6fqzvX8OJQ8QaXDrWj3GmXEs0MU67WeJsOOexrjP+FTaL/0Gda/7/ivQqKuFacFaLKjOUdmee/8ACptF/wCgzrX/AH/FH/CptF/6DOtf9/xXoVFX9aq/zD9rPuee/wDCptF/6DOtf9/xR/wqbRf+gzrX/f8AFehUUfWqv8we1n3PPf8AhU2i/wDQZ1r/AL/ij/hU2i/9BnWv+/4r0Kij61V/mD2s+557/wAKm0X/AKDOtf8Af8Uf8Km0X/oM61/3/FehUUfWqv8AMHtZ9zz3/hU2i/8AQZ1r/v8Aij/hU2i/9BnWv+/4r0Kij61V/mD2s+557/wqbRf+gzrX/f8AFH/CptF/6DOtf9/xXoVFH1qr/MHtZ9zz3/hU2i/9BnWv+/4rrPC+hW/h7TRY2txczoDndO25vzrWoqJ1qk1aTE5ye7CuD1L/AJOD8FfSX/0A13lcHqX/ACcH4K+kv/oBp0ftf4X+QR6+jPoqiiivnjzgooooAKKKKACiiigAooooAKZN/qz9KfTJv9WfpQB5t47/ANW341V8Jf8AIXj/AN0/yqz48/1TfjVXwj/yF4v90/yoAxPF9xu+K0Gmv431DTrN9Nlnlt4Hj+WRXjCgAqTyGb8q3NMuNG0nS73Xrc6lqT2i/vJrkFWYd8DoR+FQePdLtbTxdpPiP+xEvEG6G5aOMFlBGQx9QMY/GrOs32oeIdNutO0bS3WwltJEd5hsBY42hcfjnPtQBpJ4wsX1Gws1hlK3kYbzf4YyV3bT745qtpPibVNV1i4mstODaJAXjM7HDvIvXHtXJ63pOvab4b8K2MFmZr2WeVL1kP3R9nYKc/kK2/Ay63P4btNLm0q40uKztmSczY3zSYPK4J49z7UAPt/H13qenxahomgTXlupcXX75VMRV2Uj3Py5/Gt7V/E1rY+FDr0cTTqUBSIHDMx/h+tUPhPov9j+ArSwmtjDMzztMr8klpnIJ/AiuR8TaFrlldaXpd1eQtpMurlrcLne5dt21h0AGcDHpQB0yePJY/Et3o9/4evLZbeCOfz0kEoZH6EKBntWhrXi7RIdFlnS8djJAxTy4yzA4PUDpXMK3in/AIXBrcVna6YF/s23VHeVsiPLYOMdfauj0vwrHpekakZJBe392ru8pjCjcR0UDoP/ANdAHIaL44t5/hdaXMmm32q/ZtNE08zIYg7KmSRnrnFdlq3i+w0gafDLBPLJcwiUpENxiTbksfasfTLDULf4GxaV9hJv4dIEHkt/E4jxj86gnlv9J8XR6pJ4cvtUjl0tLdTbbSqHjKsGIoA6OPxhpc2p6fbQEyW19btNHcg/KuP4SOxqx4X8RW+vLcNDbyw+S5UCT+Nf73tXBHwZrQh00wQxxG4vGa5XcR9nhdskAeorqfCKXkfi/WkktzFaooWI4wGORyKAHeN/+PqH/dNUP+XGD6mr/jf/AI+of901Q/5cLf6mgChc/wCtNT2Mqk+TJ0P3T6Gqmp3EdsrzSthRVJ7q4hjiuLi1eOCX7j9aAOr0+6lsboc4HcV32lXqXMAZTnivOrdhd6cJgQZI+p/vL2rT8M6ibe6ELN8p5FAHoNQXtwltA0jsBgVDLfwQQeY7jp0rjte1ObUpDFCWEOcEjq3sKAKF/dTaxq+YcsN2yIep7mvQdNsIbTT4rXy1YIvO4Z571j+EtE+yKLy5jCykYjT+4v8AjXSUAVxY2IbcLO3DevlLn+VToioMIqqPQDFLRQAUUUUAFFFFABRRRQAUUUUAFFFFABRRRQAUUUUAFFFFABRRRQAUUUUAFFFFABRRRQB5t+0r/wAkg1b/AIB/OsXwh/yKmkf9eUP/AKAK2v2lf+SQat/wD+dYvhD/AJFTSP8Aryh/9AFezhf91X+J/kjtpfwvmatFVdXumstLurxUDtDE0gUng4GcVn+CdZk8QeHbbVJYEgebOUU5AwcVpyvl5uhVna5tUVy2leLPtF9r0d5bpDb6SSS6sSWUdSazofFfia80mXW7DQ7N9NT5lDzMJWQdSBjHT3rT2EyuRndUVm6FrFnq2mW99DIqicfKrMAc9xV+SSOPHmSImTgbmAyayaadmTYfRXHnxNrOpavd2Xh3TbSeOz+WaS6lKfN2AwD71LofiyW+0jVJrizWG+03PnRBsqT2wetaOjNK5XIzq6RgGUqehGDXBWfivxZc+HB4gj0fSzZcsVE7+ZtBweMY7V1fh/WrXV9IttRjYRrOOFdgDnuKJ0pQ3BxaE0zw/o+m3kl5Y2SxTyffk3Ek/mfetSmvJGhUPIilvu7jjP0pHkjRgryIpPQFgCahty3JbbH0Vy3xB8Wf8IzZKba1F5eOCywk4G0dSaT/AISqb/hXw8Tm0j8zyt/k7jt6+tWqM3FStuVyO1zqqK5LRdU8ZalZWl8NM0dLe4RZB/pD7gpGf7vWusXO0buuOcVM4OLsxNWFrgfj5/yTi6/67Rf+hiu+rgfj5/yTi6/67Rf+hitMN/Gj6oql8aPefCf/ACLOm/8AXrH/AOgitOszwn/yLOm/9esf/oIrTr5+fxM86W7CiiipEFFFFAHhvx7/AOSr+B/+un/sxrpK5v49/wDJV/A//XT/ANmNdJXux/gU/T9Wd6/hxCiiipEFFFFABRRRQAUUUUAFFFFABRRRQAUUUUAFFFFABXB6l/ycH4K+kv8A6Aa7yuD1L/k4PwV9Jf8A0A1tR+1/hf5Fx6+jPoqiiivnjzgooooAKKKKACiiigAooooAKZN/qz9KfTJv9WfpQB5p49/1LfjVbwj/AMheL/dP8qs+Pf8AUt+NVfCpYamhQAsEOAe5xQB3ZAIwQCPQihQFGFUKPQDFcJda/wCNB4lg0aC00NZZoXnCS+Zu8tSATw3qwrWsfEd5Dq9vpOuaeLWe4DGGWMny324yBnnuKAOlIB6gHHSlqkdU08Xq2X2uL7QxwE3ck+lMvdY02yvoLG5ukS4n/wBWnc0AX6zdf0W11kWf2lpUNpOJ4mjbBDCprvVNOtED3F5DGpbZksPvelWPPh8nzhIpj/vA8UAVIdJtItfn1tfM+1zwJA+W+XamccevNX6rR6jp8k3kx3tu8uM7BIM/lU8ziOF5D0VSx/CgB1KOOnFYOm67/aWgPfQmG2kfcIBMeCe2a0rK7V7CK4nmgywGWQ4Qn2zQBcpAB6D8qbJLHGVEkioXbauTjcfQULJG0jRrIpdeqg8igDlfG/8Ax9Q/7pqiP+Qdb/U1e8b/APH1D/umqI/5B1v9TQByvjmOWSyBjyVVwXA9K3/Ary3mki1vAlzb4+Xd1WobtVZ2VgCD1BqCyh+yki2Z0Dfwg8UAdXb2NrCHjtZQq4wynnApEtLWB1kaQFh90lsVQBNvZiHcTLIdztnt2Fc9e3T3WuQ2sbsVj+9z3oA9AgsrjUcbTuT06Af41v6VolvZkSyYkl7EjhfoKj8MRslkmfStqgAooooAKKKKACiiigAooooAKKKKACiiigAooooAKKKKACiiigAooooAKKKKACiiigAooooAKKKKAPNv2lf+SQat/wAA/nWL4Q/5FTSP+vKH/wBAFbX7Sv8AySDVv+AfzrF8If8AIqaR/wBeUP8A6AK9nC/7qv8AE/yR20v4XzH+KP8AkW9R/wCvaT/0E1wvwxtPFcng6yfTtY0+3tju2Ry2Zdhz3O8Z/KvQdYtnvdKurSNgrzQtGpPQEjFZ3gXR59A8NWul3MiSyQ5yydDk5rqhUUaTXW5qpWicX4J0661C/wDGWl31zG89xuikljj2rk8ZAz/Wr9gnivRPCU+kSaRbTxQwSKLn7Rt+Taedu30962vDvh++0nWdc1DzoJDfOXhXB+U5/iqtrOl+L9btzp95dadZ2chxM1qG8xl9PmJHNayqKUt1bT8inJN+RwlrbXNr4A0bXo2cS2F8WbbnBjJ5rqvEMzeIPGegabby5ggX7XMynjpwD+NdWdCs/wDhGn0JFxbtD5fv9axvh54VvPD7XE2pXMVzcSARo6j7qA5AodeMk5dVe3zG5p3ZyV4dam8YahdeAUAQIUvRMf3bSdio7HrWh4PubI+EtftGhli1dEZr7zW3M7HoQeOOOlbGneHvEGgahevoNxYy2l2/mFLsHKt7FSKfpHhG4gttXub24jl1PU02syjCIOwH5mqlVg42v29fmDkrHM+G9N8U33wzSOz1ayjs3STEP2Y+Zjccjfu/pUc80V98N7K7063e2uNHuAsihs9OGP410WjaL4y0vw6mh28uj+SoZRMVffhiT/ex39K1tC8K2+m+FZtFaVpmnDNNI3Vmb/69Eq0U279Qc1+JyPjS+k1W6srmzlZo7G2huiVbAyxIYH/vmr+p3i6z4402XJW3sLMXMvPBLDcP0NWfCHgy80vS9RttQuoriS5Qxxso4VOdufzq14A8KXWhi7k1W4ivJ5tqKwHAjVQoXH0FKU6cU7Pbb5g3FbdDkP7S0/VtP17xBqF/Es8sMkNlbseUjA4/E1t+ErW38R/CmDRbe+jSZoNrnG7YcnqK6nXvD2n32jXlpb6fYxTTRMiSeQo2k9+lZuk+HNR0jwdb6dps9rb6lEozMsQ2yHPfvSdWMo6aO6E5prQyL+48U+B9FtJri8sdR021VY3jS3Mb7Bx97cece1d7ZXCXdpFcx52SKGH41yOt6D4k8SJHZa1cWFvp4YNKtoG3P7fMTXYwRpDCkMYAVFCgD0FY1Wml38iZNW8x9cD8fP8AknF1/wBdov8A0MV31cD8fP8AknF1/wBdov8A0MUYb+NH1QUvjR7z4T/5FnTf+vWP/wBBFadZnhP/AJFnTf8Ar1j/APQRWnXz8/iZ50t2FFFFSIKKKKAPDfj3/wAlX8D/APXT/wBmNdJXN/Hv/kq/gf8A66f+zGukr3Y/wKfp+rO9fw4md4k0+41TRLmwtb6WxmmXatxH95DnqK4T/hXPiP8A6H/VfzNemUVdOtOmrRKjNx2PM/8AhXPiP/of9V/M0f8ACufEf/Q/6r+Zr0yitPrVT+kivayPM/8AhXPiP/of9V/M0f8ACufEf/Q/6r+Zr0yij61U/pIPayPM/wDhXPiP/of9V/M0f8K58R/9D/qv5mvTKKPrVT+kg9rI8z/4Vz4j/wCh/wBV/M0f8K58R/8AQ/6r+Zr0yij61U/pIPayPM/+Fc+I/wDof9V/M0f8K58R/wDQ/wCq/ma9Moo+tVP6SD2sjzP/AIVz4j/6H/VfzNH/AArnxH/0P+q/ma9Moo+tVP6SD2sjzP8A4Vz4j/6H/VfzNdn4R0i80XShZ3uqT6lKCT5033q2aKidec1aX5Eym5LUK4PUv+Tg/BX0l/8AQDXeVwepf8nB+CvpL/6AaKP2v8L/ACCPX0Z9FUUUV88ecFFFFABRRRQAUUUUAFFFFABTJv8AVn6U+mTf6s/SgDzTx7/qW/Gq3hH/AJC8X+6f5Va8e/6pvxqr4R/5C8X+6f5UAM8Q39npvxf0+8vp0hhTQ7nLMf8AprDxUWvzXmoWVz4xCmCDS7SVrCNx99mwC7Dv0GK6jWPCuiaxrdnrGpWSXFzZoywFicLkjPHfp3rWnt4J7V7WWJGgddjRkcFfTFAHmHhvSLGxsdI1/Vr5NU1Bz9ot1jUK291y2cfewCRz2qz4UbT7qS/8Qaqkd1qd1evFbIfmKJGPlwO33jmur0HwX4Y0K5e50rSYraVwQW3s3B9AxOPwqXR/Cnh7SNQuNQ07TIoLm4YtK4ZjuJ6nBOB+FAHE/DrQYtY1PxDd65aw3EMd+Y7eCQblHyKS+D0OTj8BVLxHrzeFvCeu+H1jlkvYpWe2XHWORtwx7KDj8K9R03TLPTnuntIRGbmXzpcd2wBn8gKyPiRptxqXg7UbfT7VJr6SMLHwAx56ZoA8/az8J2HjiG2u5YbWZNNiDyxHZJvIJ+8O/Nb2j6frGsW1/bNqWowaXC+LWRyVmkTGTlup5zzW3Docz+NItUmsoTALGKJmZATvA5rqsDbtwAPTHFAHl3wz8HabcaNPNc3eo3Ukd1KkYuLppFTDHBAPeqWixQeIV0TQZLx4rGC3kuJCkuzzMkqOfUEg/hXqWlaZZ6XHPHZQiJZpnmcDu7HJP5msa88CeFb2zt7S80mOaO2z5XzspXPXlSKAPPNUvru1s9O/tC+lvbDQ9bhdL0nLSoOxP8RHQ+tdT4NzZ+O7qO6mke9vrJZpFLZCnIPA7Cuuj0PSY9Mj01bCH7JFjZERkDH160iaHYJ4hbXFjP2wwiDdnjaKAMXxv/x9Q/7pqgP+QdB/vGr/AI3/AOPqH/dNUB/yD4PqaAKFz/rTViyQRnznGW/hFNMe6bcelN1C8hsbZppmAA6D1NAEOuaitlas7HMr8IPem+AdJluLr7VMCWc7iTWNplrc69qouJVbZn5F7AV7D4X0lbO2T5cHFAG1p8PlQKvtVmkUYFLQAUUUUAFFFFABRRRQAUUUUAFFFFABRRRQAUUUUAFFFFABRRRQAUUUUAFFFFABRRRQAUUUUAFFFFAHm37Sv/JINW/4B/OsXwh/yKmkf9eUP/oAra/aV/5JBq3/AAD+dYvhD/kVNI/68of/AEAV7OF/3Vf4n+SO2l/C+Zq0UU2R0jQvIwVRySTgCqGOorM1fXdM0vTP7RuLlTAfuFDneewHrWK/izVI7H+0JPC90tmMFpPNBIXP3sY/GtI05S2RSi2dbRWdYa1p17o51a3uAbMKWaQ8YA61g6D480/WfEn9j2drNtKF0nbhWA9BQqU3fTYFFnX0UVgePdaudA8OvqNrHG8olRMOMjBzUxi5NRQkruxv0Vk6lrK6d4aXWLiIuBEjsinGSwHSqtz4nhgutHtzayM+qIXXDf6sDHX86apyeyHys6Cig9aKgkKKKKACiiigArgfj5/yTi6/67Rf+hiu+rgfj5/yTi6/67Rf+hit8N/Gj6o0pfGj3nwn/wAizpv/AF6x/wDoIrTrM8J/8izpv/XrH/6CK06+fn8TPOluwoooqRBRRRQB4b8e/wDkq/gf/rp/7Ma6Sub+Pf8AyVfwP/10/wDZjXSV7sf4FP0/Vnev4cQoooqRBRRRQAUUUUAFFFFABRRRQAUUUUAFFFFABRRRQAVwepf8nB+CvpL/AOgGu8rg9S/5OD8FfSX/ANANbUftf4X+Rcevoz6Kooor5484KKKKACiiigAooooAKKKKACmTf6s/Sn01xlaAPN/HcUht2ZRk88Vj6Jeizuo7nbuAGCK7HxLbh90b8d1J9a4+W0CMVA2mgDo/+Eqt/wDng9H/AAlVv/zweuZ+zt60fZ29aAOm/wCEqt/+eD0f8JVb/wDPB65n7O3rR9nb1oA6b/hKrf8A54PR/wAJVb/88Hrmfs7etH2dvWgDpv8AhKrf/ng9H/CVW/8AzweuZ+zt60fZ29aAOm/4Sq3/AOeD0f8ACVW//PB65n7O3rR9nb1oA6b/AISq3/54PR/wlVv/AM8Hrmfs7etH2dvWgC3r+pLqU6OkZQKMc96DlbWFD1HNQQQojbpPmI6CotW1KGyiM1w43H7q9zQAuo3sFjbmaZgPQdya5u3gvPEGoLJKrCIH5E7ClsrO81/URNMrbM/KvYCvVfCnh2O0iUsmDQAeEfD8dpCpKDOPSuviQIoA6URRrGoAFPoAKKKKACiiigAooooAKKKKACiiigAooooAKKKKACiiigAooooAKKKKACiiigAooooAKKKKACiiigAooooA82/aV/5JBq3/AAD+dYvhD/kVNI/68of/AEAVtftK/wDJINW/4B/OsXwh/wAippH/AF5Q/wDoAr2cL/uq/wAT/JHbS/hfMk8SajJpWi3WoRWr3LwxlhGo64Hf2rzywjvvHzt/aHiaGC1Uhvsdm4UgEcqxHNeqVyfinwHoutSm8jj+xX+dwuYflYt2zjrXVQqRjvo+5rCSRg+MdNtdP8QeD9HtUK2STjEbHIO08Zz1r0hlRo2RwPLKlWHt3rkNb8J399odgp1Iy6vp7LJFcv8AxMOefrTrm78bzaXJaR6LBFctGUFwZ1IBx1xmqn78Y2e39XG/eS1M34TpFLDrtiyLJZrdsqRMMrgnpikkiig+M9pDDGkca6eQqIMADnoKl+Hd1HpmmXOkGzaPXELSSQSttM59QT1FQTWPi2TxzF4k/sCMKluYfK+0rk++c1q/4k7voV9pnW6t4l0PSrj7PqGoRwS4ztb0rA+Jtxa6n4Ca4tZhJC88ZVx3612NsZJIEe4gWOUj5k4OD9ayPG1pf3mgtBplna3Vx5ikRTgbMdzzXNTcVOJnFpNHJ/E+2tpPB+liSaZJH8mMKszKCDjqAcGs1PDumj4habpqXd28UNoZCTeOdrZHAO7j6Cuk8beEv7ej0Vzp9tJPAyrck4G2PH3R7ZqvpvgOxtvHU2oDSbSPTUhT7OABw/c4rphViqdubuaxklHc71QFQKM4AAGTS1z8cnika9co0FsNLCf6OwxuLe9VY5vHH9h3LPbWf9pCQ+QoK7SnbNcns/NGPL5nVUVW0s3jadbtqCot2UHnBOgbvirNQ1YQUUUUhBXA/Hz/AJJxdf8AXaL/ANDFd9XA/Hz/AJJxdf8AXaL/ANDFb4b+NH1RpS+NHvPhP/kWdN/69Y//AEEVp1meE/8AkWdN/wCvWP8A9BFadfPz+JnnS3YUUUVIgooooA8N+Pf/ACVfwP8A9dP/AGY10lc38e/+Sr+B/wDrp/7Ma6Svdj/Ap+n6s71/DiZ/iKHUrjRrmHR7pbW+ZcQyt0U561xP9hfFL/oa7T/vn/61ejUVcKrgrJL7ioyaPOf7C+KX/Q12n/fP/wBaj+wvil/0Ndp/3z/9avRqKv6xLsvuQ/aPsvuPOf7C+KX/AENdp/3z/wDWo/sL4pf9DXaf98//AFq9Goo+sS7L7kHtH2X3HnP9hfFL/oa7T/vn/wCtR/YXxS/6Gu0/75/+tXo1FH1iXZfcg9o+y+485/sL4pf9DXaf98//AFqP7C+KX/Q12n/fP/1q9Goo+sS7L7kHtH2X3GX4Xt9XtdGih1y8S8vgW3yoOCMnH6YrUoorBu7uQ2FFFFIQUUUUAFcHqX/Jwfgr6S/+gGu8rg9S/wCTg/BX0l/9ANbUftf4X+Rcevoz6Kooor5484KKKKACiiigAooooAKKKKACg0UUAZms2C3cLKRzXnutaXqdq5MDFl7AivVSAarT2kUv3lBoA8Ull15WwIl/Ko/tGvf88V/KvY30a2Y/cX8qadEtf+ea0AePfaNe/wCeK/lR9o17/niv5V7B/Ylr/wA81o/sS1/55rQB4/8AaNe/54r+VH2jXv8Aniv5V7B/Ylr/AM81o/sS1/55rQB4/wDaNe/54r+VH2jXv+eK/lXsH9iWv/PNaP7Etf8AnmtAHj/2jXv+eK/lR9o17/niv5V7B/Ylr/zzWj+xLX/nmtAHj/2jXv8Aniv5UfaNe/54r+Vewf2Ja/8APNaP7Etf+ea0AePmbX2BURhc98Uun+Gb6/uxLdl5G9+1ewDRbUfwL+VWrfT4IfuqKAMDwz4djs41JQAgV1MaBFAFKqhRxTqACiiigAooooAKKKKACiiigAooooAKKKKACiiigAooooAKKKKACiiigAooooAKKKKACiiigAooooAKKKKACiiigDzb9pX/AJJBq3/AP51i+EP+RU0j/ryh/wDQBW1+0r/ySDVv+AfzrF8If8ippH/XlD/6AK9nC/7qv8T/ACR20v4XzNWiiiqGFFFFAEZghM4nMMZlAwHKjcB9akoooAKKKKACiiigAooooAKKKKACiiigArgfj5/yTi6/67Rf+hiu+rgfj5/yTi6/67Rf+hit8N/Gj6o0pfGj3nwn/wAizpv/AF6x/wDoIrTrM8J/8izpv/XrH/6CK06+fn8TPOluwoooqRBRRRQB4b8e/wDkq/gf/rp/7Ma6Sub+Pf8AyVfwP/10/wDZjXSV7sf4FP0/Vnev4cQoooqRBRRRQAUUUUAFFFFABRRRQAUUUUAFFFFABSMQqlm4A6k9KyfGWq/2L4avdRDBWijOwnsx4H615JY2niTxHZx3up67NEknzbIuMitoUk480nZFqOl2z1vVPEuhaaha81S1THUCQMfyHNcLo2v6f4n+PfhS40ZpLiG180SuI2AXKHk5HSuLvtCtp9Vi0HQ7aXUtXuG2s5ORGO5NfSfwe+G2n+B9KDsqTanMoM02OnsKqtOjh6Tlq200vn1HOUKcb9WegUUUV84eaFFFFABRRRQAUUUUAFFFFABRRRQAUUUUAFFFFABRRTWdF6sB+NJtILjqKge8t0HMq1BJqluvTLfSspYilHeSM5VoR3ZeorJfWF52Rn8ahfVpj90Ba5pZlh49bmMsZSXU3KM1zcl/cMfvnFWNJklkvBliR3rOGZwnNQityI42MpKKRuUUUV6Z2hRRRQAUUUUAFFFFABRRRQAUUUUAFFFFABRRRQAUUUUAFFFFABRRRQAUUUUAFFFFABRRRQAUUUUAFFFFABRRRQAUUUUAFFFFAHm37Sv/ACSDVv8AgH86xfCH/IqaR/15Q/8AoAra/aV/5JBq3/AP51i+EP8AkVNI/wCvKH/0AV7OF/3Vf4n+SO2l/C+Zq0UUVQwooooAKKKKACiiigAooooAKKKKACiiigAo5pD0NeLX2q+IvFWu6jHaas1pp0MpRNg5xWtOnz3bdki4xuevX2q6bYqWu7+2hx1DyqD+Wa8s+MfjLQdZ8LS6Jpd2bq8kmjKqiMc4YHg45rA17R9K0i2E2p3VzqV03EUZb5mbtxXqPwK+EqxSR+KvEtoqzt89taMP9X6E+9bqVDDx9tJt226XZacKa52z2nwqrL4b01WUqwtkBBHI+UVpUKAoCqMAdBRXzMndtnmN3YUUUUhBRRRQB4b8e/8Akq/gf/rp/wCzGukrk/2jb61034k+DL29mENvCxaRz/CAx5o/4WP4J/6D0P8A3w/+FfQU6c5Yenyq+n6s9CMW6cbI6yiuT/4WP4K/6D0P/fD/AOFH/Cx/BX/Qeh/74f8Awo9hV/lf3D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F+O12f7BtNJQ831wkZA9M5/pXOXd5fSSWnhbw3AbrUpFEZ2dIx3JNVPH2pz+NvG2n2PhFjflVwrKpAVjxk56Yr6E+Efw6svBumiefFzq04zPOwyQfQVriJww1KPPvvbz8yqklTgubfsHwj+Hdl4N07z59tzq04zPOwyQfQV31FFfPVasqsnKT1POlJyd2FFFFZkhRRRQAUUUUAFFFFABRRRQAUUUUAFVLy+jtm2spJxVuq17aR3Kc8MOhrGv7Tkfs9zOrz8vublCTWDnCx1DJqlw3TAqpcwSQyFWXFRV83VxmJu1KVjxp4mtezZYe8uG6yNUTSyN95iaZRXNKpOW7MHOT3YpJ9aSiioJCiiigArW0BPnd/bFZNb2iJtty3rXflsOauvI68FG9VGhRRRX057YUUUUAFFFFABRRRQAUUUUAFFFFABRRRQAUUUUAFFFFABRRRQAUU2SRIxl2AFZt3qqKCsIyfU1hWxFOirzZnUrQpr3maMsiRrudgBWVeaozNshGB61nT3EkzZdiasaXamaYFh8o615FTH1MRJU6WlzzpYqdaXJT0NjTfM+zAysSTzVmgDAAHQUV7dOPJFRPThHlikFFFFWUFFFFABRRRQAUUUUAFFFFABRRRQB5t+0r/wAkg1b/AIB/OsXwh/yKmkf9eUP/AKAK2v2lv+SQat/wH+defeGviB4PtfDum20+twpLFaxI6lG4YKAR0r28HCUsKuVX1f5I7qMW6Wi6neUVyf8AwsfwV/0Hof8Avh/8KP8AhY/gr/oPQ/8AfD/4Vr7Cr/K/uL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X8Xah/Zfhu/vt2DDCzD6gV4x4d1KHQfCi3UimS6vGLxxLyzMenFdB8WfG+h6t4XOm6HqC3lzPIFKIjZI79q7H4FfCuZVt/EviyLdOFBtbVukY7E+9bSUaFDmq6Xe3V2LdoU7zJ/gz8NLi6uY/F/jCLdct89tav0jHYn3r3JQFAVQAB0AoACgAAADoBRXgYjESry5pfd2PPqVHN3YUUUVgZhRRRQAUUUUAZWueHND1x431fS7a9aIYQyrnaPas3/hX3gr/AKFrTv8Av1XT0VpGrUirKTKU5LZnMf8ACvvBX/Qtad/36o/4V94K/wCha07/AL9V09FP29X+Z/eP2ku5zH/CvvBX/Qtad/36o/4V94K/6FrTv+/VdPRR7er/ADP7w9pLucx/wr7wV/0LWnf9+qP+FfeCv+ha07/v1XT0Ue3q/wAz+8PaS7nMf8K+8Ff9C1p3/fqj/hX3gr/oWtO/79V09FHt6v8AM/vD2ku5zH/CvvBX/Qtad/36o/4V94K/6FrTv+/VdPRR7er/ADP7w9pLucx/wr7wV/0LWnf9+qP+FfeCv+ha07/v1XT0Ue3q/wAz+8PaS7nMf8K+8Ff9C1p3/fqj/hX3gr/oWtO/79V09FHt6v8AM/vD2ku5j6N4W8O6NcG40vR7S0lIwXjTBxWxRRUSlKTvJ3Jbb3CiiipEFFFFABRRRQAUUUUAFFFFABRRRQAUUUUAFFFFAEN1bx3CFWHPY1gXtq9u+DyOxrpaZNEkyFXUEVw4vBRxCutGc2Iw0aqv1OUoq7f2LwMWUEp61Sr5qpSlSlyyR4k4Sg7SCiiioJCiiigAq1a3s1uNqkbfQiqtFXCpKm+aLsyoTlB3izct9VRsCQYPqKuR3MEn3ZBXL0oYr0JFejSzWrH4lc7IY+a+LU60EHpRXMxXk8f3ZDVuLVpV4ZVau+nmtGXxaHXDHU3vobdFZ0erQn7yMtWI762cZEldcMVRntJHRGvTlsyzRUazwt0kX86eHU/xD862Uk9maKSYtFGRRVDCiiigAopCy/3hTTLGOrr+dJyS3YrofRVd723XrIPwqvJqsK/dUtWM8VRhvJGcq1OO7NCgkDqQKxJtWlb/AFahapzXc8n3pDXFUzWlH4dTmnj6a21N6a9t4vvPk+grPudWY5WJQPc1lkk9TSV51bM609I6HHUx1SW2hJLPLKcu5NR0VJBC80gVVJNcHvTl3Zy+9Ni20LTSBFro7SBYIQg69zTLC0S2j9XPU1Zr6PAYP2EeaXxM9nC4b2Su9wooor0TrCiiigAooooAKKKKACiiigAooooAKKKKAKuq6dY6pZPZajax3Ns/3o5BlTWF/wAK+8Ff9C1p3/fqunoq41JxVotopSa2ZzH/AAr7wV/0LWnf9+qP+FfeCv8AoWtO/wC/VdPRVe3q/wAz+8ftJdzmP+FfeCv+ha07/v1R/wAK+8Ff9C1p3/fqunoo9vV/mf3h7SXc5j/hX3gr/oWtO/79Uf8ACvvBX/Qtad/36rp6KPb1f5n94e0l3OY/4V94K/6FrTv+/VH/AAr7wV/0LWnf9+q6eij29X+Z/eHtJdzmP+FfeCv+ha07/v1R/wAK+8Ff9C1p3/fqunoo9vV/mf3h7SXc5j/hX3gr/oWtO/79Uf8ACvvBX/Qtad/36rp6KPb1f5n94e0l3OY/4V94K/6FrTv+/VH/AAr7wV/0LWnf9+q6eij29X+Z/eHtJdznLbwL4Ptp0ng8O2EcqHcrCPkGujACgAAADoBRRUSnKXxO5Lk3uwoooqRBRRRQAUUUUAFFFFABRRRQAUUUUAFFFFABRRRQAUUUUAFFFFABRRRQAUUUUAFFFFABRRRQAUUUUAFFFFABRRRQAUUUUAFFFFABRRRQAUUUUAFFFFACOqupVhkGsPUdPMJMkfKfyrdoIBGCMiubE4WGIjaW5jWoRqqzORorW1PT+ssI47ispgVODXzFfDzoS5ZHiVaMqTtISiiisTIKKms7driXYpxxU02nXEZ+7ke1axoVJR5ktDRUpyjzJaFOinvHIv3lIphFZNNbmbTQUUUUAFGTRRQA7e3rThNKP4z+dR0U1JrZjUmupMt1MP8Alo3504Xlxj/WN+dV6KtVqi+0yvaT7lj7Zcf89D+dIbuc/wDLRvzqCij21T+Zh7WfckM8p6yN+dNMjHqxptFQ5Se7Jcm+oZNFFFIQUUUUAFFTQ28spwqk1qWmlKpDTHJ9K6aGEq1n7q0N6WHnU2Rn2llLcNwML3Nbtpax26AKPm7mpkVUXaoAFLX0GFwMKGu7PWoYaNLXqFFFFdp0hRRRQAUUUUAFFFFABRRRQAUUUUAFFFFABRRRQAUUUUAFFFFABRRRQAUUUUAFFFFABRRRQAUUUUAFFFFABRRRQAUUUUAFFFFABRRRQAUUUUAFFFFABRRRQAUUUUAFFFFABRRRQAUUUUAFFFFABRRRQAUUUUAFFFFABRRRQAUUUUAFFFFABRRRQAUUUUAFFFFABRRRQAUUUUAFFFFABWZqWnq4MkIw3cVp0VlWoQrR5ZIzqU41I2kckyspwwwaSug1GxW4BdOH/nWFLG0blWBBFfMYrCTw8tdjxa+HlSfkaWgp87N7Vs1naGm23LeprRr6DAQ5aET1sLHlpIY8Ub/eQH8KrS6dbuc7cH2q5RXROjCfxK5rKnGW6MmTSBklJD+NVpNLuF6AN9K36K455ZQl0sc8sFSl0OYe0nU4aMio2jdTgqa6ummNG6qD+Fc0snj9mRjLL10Zym0+lJXUNa27f8sl/Ko20+1Jz5ePpWEsoqdJIyeXz6M5uiugbTLcnPOfrTTpMHq2frWbyqv5EPAVTBord/smDP3m/Ol/sm39W/Ol/ZdfyF9RqmDRXQrpluOxJ+tSJY2y/wDLMH61aymq92i1l8+rOcCMegNSx2szn5Yya6NIYV+7Go/CpBXRDJ19qRrHL19pmHDpMzcuQoq9BpkEZy3zn3q9RXdSwFCn0udUMLSh0ERVQYVQB7CloorsSsdAUUUUAFFFFABRRRQAUUUUAFFFFABRRRQAUUUUAFFFFABRRRQAUUUUAFFFFABRRRQAUUUUAFFFFABRRRQAUUUUAFFFFABRRRQAUUUUAFFFFABRRRQAUUUUAFFFFABRRRQAUUUUAFFFFABRRRQAUUUUAFFFFABRRRQAUUUUAFFFFABRRRQAUUUUAFFFFABRRRQAUUUUAFFFFABRRRQAUUUUAFFFFABRRRQAVWvLOO4XkAN2NWaKicIzjyyWhMoqSsyK0hFvCIwc4qWiinGKilFDSSVkFFFFUMKKKKACiiigAooooAKKKKACiiigAooooAKKKKACiiigAooooAKKKKACiiigAooooAKKKKACiiigAooooAKKKKACiiigAooooAKKKKACiiigAooooAKKKKACiiigAooooAKKKKACiiigAooooAKKKKACiiigAooooAT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FV6KAP/9k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g;base64,%20/9j/4AAQSkZJRgABAQEAYABgAAD/2wBDAAUDBAQEAwUEBAQFBQUGBwwIBwcHBw8LCwkMEQ8SEhEPERETFhwXExQaFRERGCEYGh0dHx8fExciJCIeJBweHx7/2wBDAQUFBQcGBw4ICA4eFBEUHh4eHh4eHh4eHh4eHh4eHh4eHh4eHh4eHh4eHh4eHh4eHh4eHh4eHh4eHh4eHh4eHh7/wAARCAG8A1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rqNjpVhLf6jdRWttEpZ5ZG2qo+tWq+ff2orpbjxv4K0DXLmW08L3c7G9cEhJGBG1XPQDr1oAvan8ate8T6hJpnwp8JXWtBW2nUrn9zbA+xb734VLpVn+0O2uWV7ql54f+x+apuLWHghO4Bz1r17w5Y6Pp+lQW+hw2sdkqgR/Z8FSPqOtaNACLnaN3XHNLWRrniPS9G1HTrC/nMc2oyGO3G0kMwGcVr0AFFchp3j3T774mX/AIGjtbgXdnbrO0xA8sgjp65rI8BePr3XPil4s8H3trFEukMrQOpOXQnHP5igD0aivKvjn8UNT8GLBpfhTRP7e1+ZTN9l3bVjhX7zse1dD4e+IGm3nwttfHWp/wCh20lv5sidSG6bR6kngUAdpRXFfC34kaJ8Qba8fTILu0ns3CzW90myQA5w2PQ4NZfxQ+IF/wCEfiB4N0VLWKSx12aaGaRidyMoTbj/AL6NAHpNFc78RfFdn4N8LXOtXYMjIAsEK8tLIeFUD61xnwG+JuseOP7csvE2hDQ9U0p0eSDfuAhkDFGJ9cKaAPVaK830j4y+FdT+IB8IW6XgkLGOG9aPFvM4+8qt3I4r0igAorz7xt8SF0zVToPhnRbvxJrS482C1KhIP992IA+mc1U+G/xK1PXvGd94P8ReGbjRdWtYBcYaRHRkPTlSf1oA9MrCh8WaLN4yl8JQzvJqsNv9okjVCVRM45bpW7Xhvha6tbL9qbxbLeXUNvH/AGQnzSyBAPnXuaAPcqK4rWPin4F0zU7PTH8QWlzeXc6wRxWz+adx/wB3PFT6L4+0nVPH+p+DYYZ0vdPgE8kjgbGBI4HfvQB11cV8Qdb8ZaRrmhr4e8PpqemTz+XqL+aFeFTjDAd+9cX8QPjjNodzcT+H/COp6/o9g4W/v7YLsTnGFBILfgK6Txt8ToND+G+jeM7Wwllg1O7toFhlG10EpIyQe4xQB6IhLIGIwSOnpS1FZzfaLSKfGPMQNj6ivJPil8T9fg8XQ+B/hzpMWsa9sM15JK22C0jHTcfU9gPQ0AewUVyPwo8Rar4i8NvLrlmlrqdpcNbXSpnYXABypPUYYV11AFXUtRsNNgNxqF5Baxf35XCj8zXMf8LS+HIDFvGuhrtJB3XiDp1781Y+Ivgfw54201IPEVm9zFbh2jVZSnJHPTr0rwf9lj4Y+Adb8MapdahokN1d2mr3VuDISSqrKwUfligD0/U/j58NbN/Kt9Xm1ObHEen27Tsf++a6P4d+Mrvxes11/wAI7qGl2IAMMl4hjeT/AIAeRVyz8M+DvDlp50Wl6XYQx9ZXRVA/4Ea2r27hs9Mmvsb4YYjJhO6gZ4oAs0VyXwq8dab8QvC417Tbee2j8+WExTgb1KOV7cc4zS6h8RfCNj4yt/CNzqyLq052rEEYgE9AWAwD7ZoA6yimyyJFE8sjBERSzMegA6mvAdb+LvjnV9T1XUvAugWt14X0Tc11eXDlTc7PvLEB1P1xQB9AUVynifxxY+G/h1J401S2uBawwpLLEgG8biBjn61BrvxE0XSvBll4jaOeY6jGpsbOMZmndhkIB0z7nigDsqK8d8B/GqbVNe1PRPFXhPVPDt1ZWzXYMyh0aIdeVJGcV6roWqWetaVBqdhJ5ltOu5GxjIoAu0VyXxM8c2HgXT7C8vrWe5F7epaIsIGQWB557cVnfEn4paL4Dihm1bTtUlhmt/OWS3tzIo/2TjofrxQB31FcB4F+L3gfxbpdreWurJZSXCBvIvQYWUntlsA/gTXexSRzRrJFIsiMMhlOQfxoAdWFqPizRbHxXYeF553OqXyNJDEiFvlXqSe1bteIeKJobb9rDw7NcTxwxjSZ8tIwVR8h7mgD2+uM07WvGH/CyrvR77QUTw/5W62v0lBJOOhH1pPFPxS8CeHYwb7xHYvIWVViglErkk4HC5qG98fxw/E7RvCMdqXi1O0a4WfpjAyBigDuqKbLIkUTyyMERFLMxOAAOpNcr4O+IXhfxZLfLo2oLLHZy+S8rAojP6KTjd+FAHWUU2WQRwvJgsFUtgd65H4W+P8AS/iDpd5qGl29xAlpctbukwG7cPpQB2FFcj4g+I/g/QvFNl4Z1LVki1O8YJFEEZsE9AxAwM89fSuuHIyOlABRRRQAUUUUAFFFFABRRRQAUUUUAFFFFABRRRQAUUUUAFFFFABRRRQAUUUUAFFFFABRRRQAUUUUAFFFFABRRRQAUUUUAFFFFABRRRQAUUUUAFFFFABRRRQAUUUUAFFFFABRRRQAUUUUAFFFFABWR4s8M6J4q0p9M12wivLZugccqfUHsa16bLJHDG0krqiKMszHAAoA8Vu/g54m8OTG6+HPju9sEQ5Swv0+0RfQHK4H51Vs/ix408EapDpvxZ8ORW9nK4RNY0+QyQ89C6kDb+Zr3OCaKeJZYZEkjYZDKcg149+1hr2jxfC7UvDbeXd6vqsRt7K1QB5PMbgNjqOe9AC/tHSr/wAI74c8W2MolgsNUt5TIh4MbuoJ+mDXrsN1DLZLeK48hoxIG7bcZz+Vee6R4DmvPgLa+B9YcG7OliBpMk7JNvDfgcV534Vk+L2raBD8N9U0j+zIbMfZrrXBJnfAvAKD+8VA/OgC78AtZh8XfHHx/wCIrdVa1hZbS2kB++qnGf0q/wCEZE039qDxi0jBYG0Y3Uhx02yJn9Cah/ZQ0yzsZ/GTaemy1XWJoYR1wquQOe/SuV+MmtXWjfHi90vTIgdQ1/RlsYgQfmDTRbz/AN8bqAPRfhjYDXG8UeO9UVTJqIkt7fdyEt0BwR6Zz+lcF8I0k8VeHfCHhBm36faSyX1/GR96NWPlf+Pha9y/smDQfhvJpNsMR22nsg/BTXlP7GOn3LeCJ9Zvogsple1t2x1hDZH60AadoYdC/aoFnAoht9V0KWRkRMAyRyRBf0Zqh/afQx658Pr9CN8WtrGAR2fGf5UnxFYr+1R4F2nG7SbwNjuN8VS/td3sOk+DtD1qZcpY61BKWx060AaniWNvGnxo0/QmAfSfD0X2247hrknaqH/gJzXDa5qj6N8bPiJa6ZII5tQsNMtocdPNYTf0Br0r4DWc03h278VX0YW/165a5k9kHypj/gIFeW+H9PudV/bA8S2zRh9PitbW5mJHSRN4T9GagDd+M+gWvhH4b+FbqzhWG40u/iZnC/MWkIMhz9c16R8XvF6+EvhpqXiKH5pVt826n+JmHFcz+1jx8Hbth1F3AQfT5qwP2nbO/vf2fLOe0V5PsyW884UZJQKCaAMr4S6Z8Ux4Tjt9M0fT9IudRzcX2tXc5lmkd+SRFtHGMfxV6j4L8GaZ4Hiutb1XVZdQ1a5A+16jcDBY+ijsPbJq34H8e+FNa8Hafq1rrVikDWyFg8yqYyBggjtXNf23/wALH8d29lorGTw1pL77q6H3LmUfwD1Xpz9aAG6z8PfiHrOuXk1z8SmtNLkmZoba2sMOqE8Df5nYe1eVeEPhPo19+0L4i0LXdW1fVI4NOWUSyXG13JdeGwOR7V9W14fZeXp37XF0rSGNr/R8qD/GQR/hQB3nh34WeAtBuI7nT/DtotzE25JnBZ1Prk14N4zvNR0/9o3xDoeibm1PX7KO2iK8GKN2AkcH1VCzD6V9W14VoltZv+17qk9xEpuY9JzbsRyM4Bx+GaAPWfC3hnTNC8MQaFDbxvAiAS7lz5jdyfXmuA/ah06Cb4ZWNsgWGKHWbN1VRx8rnivW68w/afjjb4SXs0jui21xFPuTqNpoA6jxPr0Phj4a3WuysFWz0/zFz3bb8o/PFcV+zJ4bks/CVx4s1RTJrHiCY3U0rjkR/wACj25NZH7SV5M3wC09YtzWt3LYrcuO0e9CSfau2/4TPw54Z8FaZHb3kN1cNbpHaWkDBnkbbwAB29TQB21tHaQSSQ26xI7HzHVepzxk/lU9cf8ADfRdUgS58QeIZWbV9RwWjDHZBEPuxgfmc+9dhQBxfxU1zxlo1hbjwf4Xttdln3rN514YBDwMHhG3d/TpXzt+zpb/ABb1SPxdZ6HfaToCxa1ILtZYTOySsqsdvK5GGFfXjDKkeorwn9n+T+yvjB8TPDcjMr/2ml2FY9Q0EfNAG1ZfB/VNUnim8eeN77XkQhjawQ/ZoSfQjc2R+Veqz2sb6c9kigRmLywOwGMVOzKqlmYADqSa4jwd4yvNb8fa/oPkW8thp+0wXcDZDZ6o3+0KAPLfgDr8fhL4XeLp50yNN1i9SNF6ufOfAAqP4j+FW8N+BPDfiC+8uTxFJr9hPe3BHzO73CbgD2XnpWZ8OrKbUvjLrng4rJ9htdXbU7nK4Rhu3eWfr/Wu3/aulRNA8Nw7sFtessL64nSgC1+0/wCJtQ074e2+i6KzLq/iGeOyg2feUORvP/fO6u78BeEdM8L+CLLwzbwI9vFAElyP9acck/WvJvifOh/aO+HFvqDCOwjheZGkIEfm7CADn6133jbxu0sn/CNeC3i1HXrkbQyHdFaqesjkenp3oAz/ANpy2ivvgP4ntYJEULbD7vIG1gcfpXLfs7WJ8ZWuk+LdQQvp+lWEdppcT8rv/wCWjkeowAPqa6D4waL/AGH+zx4gsBNLcTLYs0srnLO3c10nwMt7K3+E/h6OwjVIjZoxCjHzEc0AbviXRbXUtK1GMW8X2m5tHg83aN2CDxmuH/Zlv2ufhqljMx+06fdzW8qnqMMcfpXqBr5/1iH4gfDT4latN4S8NjXNC8QYlWNZNptrgcZOf4SMmgBv7SviC3vviR4A8C2+yWabUhd3QzzGijC/nuP5V6j8Y4ov+FYa4DGjbbJwu5QccV4c3hm8tfj54Im1yYT6/ew3d5fEciNQYtkY9AuW/OvSf2lvFWp6B4IvLS08M3erQXls6yzQSBRBx1II5oAd8KfCPhbxP8H/AAzJquh2ksn9nRLvC4YELjOR3rK8W6drXwhWPxF4e1K41Hw8ZlW9068k3NGD/FG/p7Y/GsT4N+PvGa/C/QNN0D4b396I7NFW7kvESNsDrgjNbsngb4heP9Qjk+IOqWmn6HFIsiaXp6kNIR08xiTn8MUAauveE/HnizVRqum/EH+ytCvIo5oLaPT90qqyA43eYP5V5NqfwqsW/aN0TQtc8Qa1q0Vxp0skksk4VshTwOOB7V9VW0MVtbRW8CBIokCIo7KBgCvE/iX5en/tK+B7+SQxfaYJYQexOCMUAdnonwf+HekyLLB4ctppVIKyT5dgR35rmfGVpHD+0t4NmXAD6fMAuOBjNex14/8AFMRW/wAdfAF68joxL2646NuJ4P50AH7VXiXUNJ8BRaDo0hj1TxBdR6dA46qJGCuf++Saz/EHwJhn+FemeH/DurXGjarpyrNHPGfllmHJ3jvk+9RfH66tLP4u/Dq51hlj0yO9fMkn3FcxsFz+OK9U8QeNvC2h6RNqmoa1Zpbxpu+WUEt7ADqaAOM+AnjrV/EEGo+FfFdslv4k0QiO62HKTL0Dj61x37P2pR+FfD3xFllVFTTtUYxjoGds7R+LED8a3vgDp+o614q8R/EnULR7OPWCIbGFxhvJU5DH3NcDolrd6j8fPE3gWBX+wS6rHqGogqQrQorFce/meXQBueP/AAzHZfCqDxXfRJ/bt1q0F7JLJy6D5gsYPoMn869/0eRpdIs5G6vAjH6lRXk/7WUkVr8K7NC3lqdXtY19/vYH6V6toX/IDsP+vaP/ANBFAFyiiigAooooAKKKKACiiigAooooAKKKKACiiigAooooAKKKKACiiigAooooAKKKKACiiigAooooAKKKKACiiigAooooAKKKKACiiigAooooAKKKKACiiigAooooAKKKKACiiigAooooAKKKKACs3xTo8Ov+Hr7RriaWGK7haJpIzhlB7g1pUUAfPunfs8+JNLQ2+mfGTxHb2nRIWgV9i+gJau1+HfwZ8P8AhXUxrV/eXviDWhyL2/kLlf8AdU5C16bRQAVFef8AHpN/1zb+VS02RRJGyHowINAHjP7JJU+D9ePQ/wBu3WR3/wBYa67XPhppWr/FnSPiFd3EjXelW7wwW+wbMtxuJ9cZpvwo+HcfgO41poNSluYtSu3uBGwwI9xJwPzrvKAI7qCO6tpLeZd0cilWHqDVPw7oum+H9Ji0vSbZbe0izsQds1oUUAcxrPgnStU8daV4wuGk+36ZBJBCAfl2uVJz/wB8iq3xe8B2PxH8I/8ACN6jdSW1ubmK4ZkUMTsOdvPrXYUUAVdIsYdM0u1062XENtEsSD2UYFUtN8N6Pp2v3+u2lmqahqCotzNnJYJnaPbqa16KAMDx94V0/wAZeHJND1QuLaR1c7Dg5U5Faa6bZnSE0qaFJ7UQiEpIMhlAxzVyigDySX9nX4XPfSXS6TeRCR97wxXrrET/ALoOK9M0DRdL0HTItN0exhs7SIYSOJcAVfooAK5bU/Aui6h4/wBO8bTrKNU0+JooSrkKVIIII79a6migArmh4M0kfEE+NgHGpG1+zHn5Sv0rpaKACsbxt4es/Ffha/8AD98zLBexGNmXque4rZooAwJfCek3XgxfCepQ/bdPECwMsnVgOh9jxWD4H+EPgfwdqX9o6Rp0zXQBWOS6naYxj0Xd0rvaKACiiigArzT4g/CDS/E/iQeJtP1fUdB1koI5bmyfHmgdNy5wa9LooA8j/wCFN6jdMsesfEPXry06NDH+5LD/AHlOa9D8I+F9F8K6YNP0WzW3i6sxO55D6sx5JrZooApWmk6Zaajc6hbWMEV3c486ZUAZ8DAyfwrk/ix8PYfHiaQsuoyWf9m38V2NiBt+xw2056ZxXc0UAcn4++Hvhnxxp1tZeILSSUWzBoZYZTHIhAxww5FT+BfA3hvwVaPb6BYmHzP9ZLI5eR/qx5NdLRQBneJtHtPEGgX2i3yk215A8MmOuGGM0zwpolr4c8P2mi2JY29rGEQt1xWpRQAUUUUAeHa8V/4a/wDDwb/oBXWM+u6OvQ/jH/yTHXv+vN/5Vm+KvhtDrXxQ0TxwmpTW0+mxPE0SDiRWK8fpXX+J9It9e0G80e6Z1huojGxQ4IB9KAOU/Z8/5I14Y/68Y/5V3lZHgzQLXwv4X0/QLN5JILKFYkaQ5YgDvWvQAVy3jHwLovinW9F1jUll+06NOJ7Vo3K4bOefUV1NFABXMeMPBlh4k1rQtVuZpYrjRrxLqHZ0Yqc7T7GunooA57x74M8O+ONFbSPEdgt3bEhhztZCO6sOQa4jw9+z98O9Jvku2tL7UDEwaKO8u3ljXHT5Twa9YooAZBFHBCsMMaxxoMKqjAAqpbaRpltqk+qQWMEd9cLtlnVAHdc5wT6VeooA4n4yeAYviN4as9Em1CSxS31GG9MiIGJ8vd8uD67q7GygFtZw2ysWEUaoCe+Bi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iluIIhmSVF+ppNpbjSb2JaKyrjxDpUPDXSk+1UpfF2mr9ze/0rCWLoR3kjphgsRPaDOiork38aW38Nu+Peoj41TtbGsXmOGX2jdZVin9g7GiuNHjVc/8AHvT18ax4+a3OaP7Sw38wPKcX/KdfRXLR+M7NuWhcDvVmLxZpjAbiy/WrWOw7+2jOWXYmO8GdBRWXB4g0qb7t0n+FXYby1mGY542/4FW8atOXwyTOedCpD4otE9FIrK3Qg/jS1oZBRRRQAUUUUAFV7m8trZ0SaZUZzhQT1qxXn/j24L6oFVvuD9a5MZifq9PnsduAwv1qryN2PQAcjI6UVxPhTxJs2Wd6xIPCse1dqrBlDKcg9DV4bEwxEOaJGLwlTDT5Zi0UUV0HKFFFFABRRRQAUUUUAFFFFABRRRQAUUUUAFFFFABRRRQAUUUUAFFFFABRRRQAUUUUAFFFFABRRRQAUUUUAFFFFABRRRQAUUUUAFFFFABRRRQAUUUUAFFFFABRRRQAUUUUAFFFFABRRRQAUUUUAFFFFABRRRQAUUUUAFFFFABRRRQAUUUUAFFFFABRRRQAUUUUAFFFFABRRRQAUUUUAFFFFABRUVzcQ20RkmkVFHcmuP1zxcTuhsBgf3zXNiMVSoK82dWGwdXEu0Edbe3trZxl7iZEHoTzXN6j4ygTK2kZc+pri7q6uLly80jMT6moa8Ovm9SelNWR9HhsjpQ1qu7/AANq+8Salck/vii+i8VlTXE8pJklZifU1FRXmTrVKnxSuevTw9KkrQikBJ9aKKKyNQooooGFFFFABRRRQAoYjoSKcssikFXII96ZRTuxNJl+DV7+H7tw/tzWja+K9ShxuYSD/arn6K2hia0PhkznqYShU+KKO2tPGsZ4ubcr7rzWxZ+I9MuQMThCez8V5jQCQciu2nm1ePxann1ckw0/h0PYop4ZRmORWHsakryG3vrq3bdFMyn61s2PizULfCy4mXvnrXoUs5py+NWPMrZDVj/Ddz0RjhSfQV5V4hm8/VZn/wBo11cfi+0mtZFkR4pNpx6ZxXDSu0kjO3UnNc2a4qFWEVB3OvJsHUoznKorDQcHI611fhXxI0DLa3rExnhWPauUory6GInQnzQZ7GJw1PEQ5Jo9kjdZEDowZT0Ip1efeFvEUlpIttcsWhJwCf4a76GWOaMSRsGUjgg19ZhcXDERvHc+KxmCqYWfLLbox9FFFdRxhRRRQAUUUUAFFFFABRRRQAUUUUAFFFFABRRRQAUUUUAFFFFABRRRQAUUUUAFFFFABRRRQAUUUUAFFFFABRRRQAUUUUAFFFFABRRRQAUUUUAFFFFABQeBzRTZUWSNo2+6wwaAOP8AFXxN8G+HPNjvdWSWeIFmhgUyNj8OP1rIs/i7p93YR6hB4U8UvZSAFLj7Gmwj1+/n9Kl8deE9B0L4a64mk6VDGxhaVjt3MTnJ5PNc74Y+Ikuo+CNK0vwP4fudV1FrZFZpo/Kt4QR94sRhseg60AdL438WWurfCLVdd8NXxYmHbG6/KyMSBjnoea6XwC9xJ4L0iS6Z2na1QyFzkk4715h468LzeE/2f9Us7m5We9llgluJI12qWM6cAdhXpvhy8t9P8DWV7eSrFBDZq8jscAACgDdZlVdzMFHqTisvxVZ6jqGhT2+kamunXbbTHcFN4XBBPGR1FebONS+IkF3r2oaleaF4Vtlf7MkR2S3GBzKxPRfQUz4f+IpdW+AmrXsd/PdSWqXMcc8n3iFztNAHrGlrcR6bAl5cLPOqASSqMBz61ZrxG61jWv8AhmvRNZtr2VL0eXJLIvLMu9gR/Kuj8a+INcuNAsNL8N3SW+pS6at7czuu7yY9mQfckg0Ael1y3/CWM3xOk8Gx2JYR6bHfPcbuAHd1Ax/wCud0nx9qkPgXQL8aHd61fXlt+9+znC71wDk9s15vH4i+JGo/tCzSWXhS30W7m0GBDFd3azAxCWUrJ8uMcluOvFAH0nTJZY4l3SyJGPVmwK4Xwpa+ONKmv9c8ceINNuLZYiyW1nA0aRADuWJya84Hii38dWsmsTrq+pi6Lf2XpVmpSPZ/CZJOitQB75dX1napG9xcxRLIdqMzYDH61OzKqlmIAHUmvLdJ8BavdfBv/hG/EF882rBXmhffloW3FkXI644Gfaud8PeKNc+Illpfg3zprW/s38vxJOnysjRnDqv+9g4PvQB7opDDKkEeormPBnimTxDrGt2n2EwQ6dOsUcpbPm9cnHbpWZ4h8W6noF8uh6H4Pv8AV5I4x5bLKI0b23sMV5T8KNX+Keqa54qj0rR9N0h/ta71vJRP5JOf7uM0AfSNFc18P9M8Uabp048Wa1bareyylw1vEY0Rf7oBJNdLQAUUUUAFFFFABRRRQAUUUUAFFFFABRRRQAUUUUAFZ2tatb6bAWkYGTHyoOppuv6tDploZGIMh4Va811K9mvrlppmJJ7eleZj8wWHXLH4vyPXy3LHiXzz0j+ZZ1jWLrUpSZHITso6Vm0UV8xOpKpLmk7s+vp04U48sVZBRVi2srq4YCGF3z6Ctqx8JahPhptsS+5zV0sPVq/BG5nVxVGj8ckjnaUAnoCa7yz8G2keDPMznvjita20HTIPu26k+pr0KeT15fFZHmVM9w8fhTZ5gkEz/djc/hVmPStQkPy2sh/CvU4rW3jACQov4VKFUdFA/CuqOSr7UjjnxBL7MDzBPD2qMP8Aj1f296lXwvqpI/cgfU16XRWyyaj3Zg8+r9EjzX/hFtV/55D86a3hjVV/5Y5/GvTKKf8AY9Duyf7dxHZHlz+H9UU82r49RVZ9L1BDhrSUfUV61SFVPVQfwqJZLT6SZrHP6q3ijx+S3mjbDxOPwqMqw6qRXsD21u67WhQj6VTn0PTZvvWyj6VzzyWX2ZHTDiCP2oHlVFehXfg/T5stG7xt+lZF54NuowTbzJL7dK5KmV4iHS/od1LOMLU+1b1OUorRu9F1C2J8y3fA7gZrPdWU4ZSD71wzpyg7SVj0IVYTV4u4lFFFQaBRRRQAUUUUAFdB4Y8QSafIIZiXhY/lXP0VrRrToyUoMxr0IV4OE1oexW00dxCssTBlYcEVJXmnhvXZtNmCSMXhY8jPSvRbO6hu4FmhYMpFfV4PGwxMfPsfFY7ATwktdV0ZNRRRXacAUUUUAFFFFABRRRQAUUUUAFFFFABRRRQAUUUUAR3M8VtbyXE7iOKNSzsegArxjXPiZ46KXPirRPDdrJ4QsZCskk85W4uEU4LxoFIIOMjnkYrrPjje3K+GbfRrFit1qtwsC/7mRv8A0Ndda6Lp1voEOhi2RrCGBYFiYcFFGAD+AoAp+LbPWNT0aIaLqy6VcB0kMrx7wVBBKnkdRxW1b7xbx+Ywd9o3MOhPrXEfHu7uNO+EHiO8s5GimgsJXjZTgqQhxVe6sdQ1z4OaVdW+uXumXcekR3JmtyMu3kA4bI6ZoA9CrG8ctcJ4L1uS0kaK4jsJ3icdQ4jYg/nivK/hKPid/wAKx0HXrXWbHWhdWMdw9rcxlZXLKDgSZwPyrtNO8WQeJtC1vR7yzl0zWbexlF1ZynJQFSNyt0YZPUUAW/g7qN9qvw40a81KXzbtoAJX9WrqknheVokmjaRfvKGBI+orx7wv4h/4RP4LWkdrmbUrm4Nnp8XeSZug9uAT+FQR6DP4I+IvhC+TULm5utZaeLVfNcnzSIyy4HQYb+VAHtlMjmhkcpHLG7DqFYEivMvi144jstfsfB1pfyWVxdRNcXc8SF3jgXAIQD+Ill/DNYngHQdQuviDaa5oq6pYaDawSLczXz4e/dsbTsPK7cHnvuoA9rpokjMhjEilx1UHkfhXh/ijxprGkfHrU9JguJJ45PD0ZsbP+EzNOV3/AICuhs/AV/ouoweMJPEGp3OoxxM19bK2Y7gnB2qOwHagDsfiD4k/4RXw3Jq32Y3LLIsaxg4yWNbOnTPc6fb3EkflvLErsmc7SRkivAfjh468Xan4FnWw8A3cNqLiM/a7i7RNhycfIRk11GmWfxi17S9OLatouh2bQRO+2FpJmG0ZAYHAoA9dPAqOOeGQMY5o329drA4ryf4k+NIJPFY8Gx6nc2cVtAs2oy2kZeZg33UQDvxzTfhVoeor4yutetIb/TPDrW4ijgvJMvcvk/vSvVeuMH0oA9Xsry1vY2ktLiOZFYoxQ5wwOCPrUwdSxUMCw6jPIrxLVtc/4VP471W3kjll0nW1e6sIlycXRBLIPdnzj610mhtq/gzwo+u6xb3ut6zfuJLiKDnZuPCqOwGaAOh8VeKpNH8T6FosNibhtTn8t33YESd2966mvm/4geL/AB9qHxL8I/Y/BP8AZha52wSXV6jCXOeqjBX8a9O8MaX8T7jxJb6l4k13SYtNiDbrC0t2DMSOMsTjigD0KiiigAooooAKKKKACiiigDC+IH/Il6vnp9lk/wDQTWb8GYYIvhjoHkRRoGsoydgAzxXT6lZwahp9xY3KloZ42jcD0Iwaq+F9FsvDmgWeh6d5v2SziEUXmNubaOmTQByf7QJVfhTqjupZEkt3cAZ+UToT+gNcb8Tdesry38E+EW1GPT9M1ZBdXUsjbVe3iAzHk9yWX8q9pv7O1v7OSzvIEnt5RteNxkMPesPxF4F8J+IbazttY0S2uorL/j3VgR5Y9BjtQBx1ze/8Jzf2vhnwymzwxZFTf3oG1Zdv3Yo/XJHJ6YNZ/wAJ47Nvhn4u0u3jULbyXUZjAwBlWwK9Z0nTbDSbJLLTbWK1t0GFjjGAKisdF0uxju47OyigW8JM4QY3kjBJ/OgDyWwge4/ZSENurNPBp7lVQZO9ZCcVofDK3uLj4W3viXUkeO5v9NUKkgw0KRwhCv0LKW/GvS9J0fT9L0z+zbO3VbXJPlnkc9amu7G1udMl054wttLG0TInHykYOKAOD/ZzcSfCjTHDbgWfB9s1T1D7Pa/tIW08ikS3WiRwo2eDtkkOP/Hq7zwl4f03wvoNvomkxtHZ24xGrNk/nUt3oumXWsW2rz2qPe2ylYZT1UHqKAMD4yw3dx8M9cisUd5zbNtVOprl/hT48+H1n8N9Llh1OxtGitVWaDbtlVgOQUxnNerMqspVlBU8EHvXLL8OfA66p/ai+GdPW837/NCHO71xnFAGLpHiC5t9D1jx3raS2dqylrK3mOCsYHy5Hqx5/GvOfDc178PdQtviRqYL6X4ocTazsXJsjIcqeOqrkZPsa908V+HdM8TeHrjQtUjc2U6hXWNtpwOmKWLw9pC+Hl0CSzjn04ReUYZRuDLjHNAEnhzWLPX9GttX08s1tcpvjLLgkfSvPvhG9vB8SPHmmorJLHcwyMG7hg3Ir02ztrezto7a1hSGGMbURBgKPSqlroumWusXWr29okd7dKFnlHVwOmaANCiiigAooooAKKKKACiiigAooooAKKKKACiiigAqvqF3HZWr3Epwqj86sVwfjjU5Lm7FjBlkQ/MB3NcuMxKw9Ny69DswOFeJqqHTqYetahNqF68sjfLn5R6CqaIzttRSx9AK3tG8L3l7iSb9zH7jk12el6HYWCDZEHf+81eBRy+viZc89L9z6avmeHwkfZw1a7HEaX4Z1C8IZk8qP1aup03wpp9thpszP79K6EAAYAwKK9mhltCl0u/M8DE5tiK2l7LyIobeGEYiiVB7CpaKK70ktjzW29WFFFFMQUUUUAFFFFABRRRQAUUUUAFFFFABRRRQAjKrDDKCPeqF7o2nXYIlt1z6jitCiplCM1aSuXCpODvF2OQ1DwbCcvaSsPRTXN6hol/Z58yFiPUDNep01wu0lgCPcV51bKqNTWOh6mHznEU9Je8jxxgVOGBB9DSVf8QOj6pMyKANx6VQr5iceWTR9hTlzwUu4UUUVBYUUUUAFa/h7WrjTbgDcWhJ+ZayKK0p1JU5KUXqZVaUKsXCauj17T72C+t1mgcMD1HpVivLNC1e40y4DI2YyfmU16RpeoW+oW6ywuDxyvcGvqsFjo4iNnpI+MzDLp4WV1rEt0UUV3nmhRRRQAUUUUAFFFFABRRRQAUUUUAFFFFAHk/x/kfTtX8GeIZt407TdQdrxlBO1WCgE+3Br0R/EWgpYi+bWbD7OV3CTz1wR+dW9TsLPU7KSy1C2jubeQYeOQZBFcZB8I/A8M6uNMdolOVt2lJiH4UAc/8AErXJvGHw68XDSbVn0aLR7oC4kUr9ofymxsB5xn1xWhJrz6P8BNOvrfSrzVgNDjjeK027x+4AJ+YgcV6DLpljJpUmlm2jWzkiMTRKMAqRgj8qz7/TbbTfBl9p1jFthjspUjTrgbDgUAeNfAHxn4q/4VDoGnaf4F1WR4bKNIru4eJbeQbRgjDbsfhXb+GvCviIahrPi7xTLZ/2xeaa9mltZkmKOPhgMsAScqKtfs8NL/wpfwvFPA8EkOnxRsjjByFFd7KvmRsh6MCKAPBfgfC3ifxKs0yl9P8ADpkRFYfK1wxGGHuuD+ddR8aLlrXx14BkVQxOoSpg+6YrtvBHhTS/COmzWOlowSa4e4kZzkszHml8S+FdK8Qajpd/qCzGbS5jNbbHwNxGOeOaAPKzquh6F+0XqreKmhtVu7AfYJ7lf3Zww3KGPAP+FddrXiqHxLqln4b8Iz/alLiS+u4f9VBEP4d3ct2xnpXVeJfCvh3xLHHHr2kWuoLH9zzVyV/GpvD2gaN4ftPsmi6dBYw5yViXGaAPK9Q03T5f2stNa4Ul7bwqGg92+0MOfwr2es2TQtLk8RJ4ga1U6klv9nWbuI927b+ZrSoA4T47wxy/Da/MyFo4mWRgPY103g64juvCOj3URzHLYwup9igNXdTsbXUrCaxvYVmt5lKyI3RhRptlbadp9vYWcQitreNY4kHRVAwB+VAHiXgfWNA0H4x+M7bxTNb2V7Pc+daS3YwHiJ42sePwrtZvEC+MPE9rpXh2ZptLtG8y/u48iNj2jU9z3yOOa6LxL4N8L+JZUl13Q7S/kQYV5V5A+orQ0XSNM0WyWy0qyhs7deiRrgUAeP8AxP0y4+JHjO40nSLtIZfDMYnhc4Ie6xuT3wrYz9K6/wCFXxGsfF0I0yW2ntdctI8X9q6EeSw469Dn2roNC8I6Lo2u6hrVlFILzUHLzsz5GT6DtWlaaTplnqFxqFrYwQ3Vz/rpUXDP9TQB5x8Y3gtPH3gC8mVhv1hIFfspYHrXqgrO1vRNL1oWw1K0S4+yzCeHd/A46MK0QMAAdKACiiigAooooAKKKKACio5Z4YSPNmjjz03MBmmfbLP/AJ+oP+/gp2YWJ6Kg+2Wf/P1B/wB/BR9ss/8An6g/7+CizHYnoqD7ZZ/8/UH/AH8FH2yz/wCfqD/v4KLMLE9FQfbLP/n6g/7+Cj7ZZ/8AP1B/38FFmFieioPtln/z9Qf9/BR9ss/+fqD/AL+CizCxPRUH2yz/AOfqD/v4KPtln/z9Qf8AfwUWYWJ6Kg+2Wf8Az9Qf9/BR9ss/+fqD/v4KLMLE9FQfbLP/AJ+oP+/go+2Wf/P1B/38FFmFieioPtln/wA/UH/fwUfbLP8A5+oP+/goswsT0VB9ss/+fqD/AL+CnJdW0jBUuIWY9AHBJosxWJaKKKQBRRRQAUUUUAFFFFABRRRQAUUUUAFZ0OjWEd2915IaRjnLc4rRoqZQjK3Mti4VJwvyu1wAAGAMCiiiqICiiigAooooAKKKKACiiigAooooAKKKKACiiigAooooAKKKKACiiigAqtqcvk6fPL/dQn9Ks1h+NpzDokir1fC/hWVefJTlLsjfDU/aVYx7s84nfzJnf1JNMpdjf3T+VSpbTufliY/hXxNm2foF4xW5DRV6LSNQk+7ayH8KuReGdUk/5Y7R71pHD1ZbRZlLFUY/FJGLRXTQ+Dr5hl3Rfxq7D4K5Bkuj9AK6I5diZfZOaea4WP2zjKK9Ah8HWC/fkdj+VXofDelRgfuC2PVq3jk9d72RzTz3DrZNnmQVieFJrU0K6v7C6EkEblSeVwcGvRItJ0+P7tpF/wB81YS3gT7sKL9FrqpZPOElLnszjrZ5CpFx5Lp9xbaRpYEkZdpZQSPSpKKK91bHzj3CiiimIKKKKACiiigAooooAKKKKACiiigAopsjpGpaR1RR1LHAqL7ZZ/8AP1B/38FOzAnoIDAggEHqDUH2yz/5+oP+/go+2Wf/AD9Qf9/BRZjsSwxxwxiOGNI0XgKowB+FOqD7ZZ/8/UH/AH8FH2yz/wCfqD/v4KLMLE9FQfbLP/n6g/7+Cj7ZZ/8AP1B/38FFmFieioPtln/z9Qf9/BR9ss/+fqD/AL+CizCxPRUH2yz/AOfqD/v4KPtln/z9Qf8AfwUWYWJ6Kg+2Wf8Az9Qf9/BR9ss/+fqD/v4KLMLE9FQfbLP/AJ+oP+/go+2Wf/P1B/38FFmFieioPtln/wA/UH/fwUfbLP8A5+oP+/goswsT0VB9ss/+fqD/AL+Cj7ZZ/wDP1B/38FFmFieigEEZByPWikIKKKKACiiigDwP9pSz/tTx94R0qS6uYIbrKSGCUocFj6Vkf8Kk0b/oNa7/AOBh/wAK6H49/wDJV/A//XT/ANmNdJX0NKtOnh6ai7afqz0YTlGnGzPOv+FSaN/0Gtd/8DD/AIUf8Kk0b/oNa7/4GH/CvRaKr61W/mH7Wfc86/4VJo3/AEGtd/8AAw/4Uf8ACpNG/wCg1rv/AIGH/CvRaKPrVb+YPaz7nnX/AAqTRv8AoNa7/wCBh/wo/wCFSaN/0Gtd/wDAw/4V6LRR9arfzB7Wfc86/wCFSaN/0Gtd/wDAw/4Uf8Kk0b/oNa7/AOBh/wAK9Foo+tVv5g9rPuedf8Kk0b/oNa7/AOBh/wAKP+FSaN/0Gtd/8DD/AIV6LRR9arfzB7Wfc86/4VJo3/Qa13/wMP8AhR/wqTRv+g1rv/gYf8K9Foo+tVv5g9rPuedf8Kk0b/oNa7/4GH/Cj/hUmjf9BrXf/Aw/4V6LRR9arfzB7Wfc86/4VJo3/Qa13/wMP+FH/CpNG/6DWu/+Bh/wr0Wij61W/mD2s+551/wqTRv+g1rv/gYf8KzvD3h2Hwt8dPCVlZahqE8U7SO4uJy3IjavVq4PUv8Ak4PwV9Jf/QDVwr1JqSk9LP8AIanJppvoz6Kooor5k8wKKKKACiiigAooooAKKKKACiiigAooooAKKKKACiiigAooooAKKKKACiiigAooooAKKKKACiiigAooooAKKKKACisHxX4v8P8Ahi2M2salDbjspbk15Prv7SPh22laPTdPnusfxt901cacpbIaTZ7tUN3aw3cXlzxh19DXzcn7Tl15g3eH7fZnnDNnH511Ph/9ozwveyrFqNrNZkn75+6KcsPK2qKXNF3R7DFpWnxY2WkQx7VZS3gQYWJB/wABrN8OeI9F8Q2i3WkX8N1GR/A3Na1YqnGOysEqk5fE2IFUdAB+FLRRVEBRRRQAUUUUAFFFFABRRRQAUUUUAFFFFABRRRQAUUUUAFFFFABRRRQB5x+0jJJH8I9WeOR42G3DKxBHPqK8m0L4XaVfaJY3s2s62JLi3jlcLdnALKCcce9er/tK/wDJINW/4B/OsXwh/wAippH/AF5Q/wDoAr3MFUlTwt4u2r/JHfQk40tO5x//AAqTRv8AoNa7/wCBh/wo/wCFSaN/0Gtd/wDAw/4V6LRW/wBarfzF+1n3POv+FSaN/wBBrXf/AAMP+FH/AAqTRv8AoNa7/wCBh/wr0Wij61W/mD2s+551/wAKk0b/AKDWu/8AgYf8KP8AhUmjf9BrXf8AwMP+Fei0UfWq38we1n3POv8AhUmjf9BrXf8AwMP+FH/CpNG/6DWu/wDgYf8ACvRaKPrVb+YPaz7nnX/CpNG/6DWu/wDgYf8ACj/hUmjf9BrXf/Aw/wCFei0UfWq38we1n3POv+FSaN/0Gtd/8DD/AIUf8Kk0b/oNa7/4GH/CvRaKPrVb+YPaz7nnX/CpNG/6DWu/+Bh/wo/4VJo3/Qa13/wMP+Fei0UfWq38we1n3POv+FSaN/0Gtd/8DD/hR/wqTRv+g1rv/gYf8K9Foo+tVv5g9rPuedf8Kk0b/oNa7/4GH/CuY+J3gOx8M+EptWsdW1iSZJEUCW6JXDMAf517ZXA/Hz/knF1/12i/9DFa4fEVZVYpvqXTqSckmz3nwoSfDWmkkk/Zo8k/7orTrM8J/wDIs6b/ANesf/oIrTr5mfxM8uW7CiiipEFFFFAHhvx7/wCSr+B/+un/ALMa6Sub+Pf/ACVfwP8A9dP/AGY10le7H+BT9P1Z3r+HEKKKKkQUUUUAFFFFABRRRQAUUUUAFFFFABRRRQAUUUUAFcHqX/Jwfgr6S/8AoBrvK4PUv+Tg/BX0l/8AQDW1H7X+F/kXHr6M+iqKKK+ePOCiiigAooooAKKKKACiiigAooooAKKKKACiiigAooooAKKKKACiiigAooooAKKKKACiiigAooooAKKKKACvFPjr8ZofDAk0Tw9LHNqhGJJByIf/AK9dP8evHK+C/BzyQOBf3eY7cdx6t+GRXxLd3E13dS3VxI0k0rF3ZjkknrXTQpc3vMuMSzresanrV897ql7Nd3Dnl5XLGqNFFdpYUUUUAbHhXxNrXhnUkvtHvpraVTkhWIDD0NfXHwS+LVl43txYX2y21aNeUzgSe4r4vq/4f1a90PWLbVNPmaK4t3DowPpWdSkprzE1c/RSivA7r9o7Rrfw7bPDaPc6m8Y8xOio2O9XvgL8TtX8a6/qTaxcQW9tHHmKIEADn3ridGSTbM+Vnt1FVv7Qsf8An8t/+/go/tCx/wCfy3/7+CshFmiq39oWP/P5b/8AfwUf2hY/8/lv/wB/BQBZoqt/aFj/AM/lv/38FH9oWP8Az+W//fwUAWaKrf2hY/8AP5b/APfwVJDcW85IhnjkI67GBxQBLRRRQAUUUUAFFFFABRRRQAUUUUAFFFFAHm37Sv8AySDVv+AfzrF8If8AIqaR/wBeUP8A6AK2v2lf+SQat/wD+dYvhD/kVNI/68of/QBXs4X/AHVf4n+SO2l/C+Zq0VU1i6ey0q6u41DPDE0gB6EgZrP8C6xNr/hu11S4jSOSbOVToMHFacj5eboVZ2ubdFc34X8QXOra9rOnzQxpHYSbEZerDPesn4jeOLjw9MtvplqlzMmGuC/3Y1JA/mRVxozlPkW5Sg27HdUVzHiHxSdI8L2mptAJbm7KRxRg8b26fhWdpFj4u0/Xm1KZbW7gviBKkZP7leuRmhUna7dg5dLncUVxF1rt/D8TV0x7zy9P+zGRkbAUHI5z+NdjbXVtdAm2uIpgOpjcNj8qmdNxtfqJxaJqK4O71bVNX8eXXh+21R9Kt7OASM8YG6TP1qz8NNb1HUptXsb64+2LY3GyK6PWQHPBxxxirdGSjzf1qNwaVzs6K5rVPENxaeONP0JYojb3MJkeQ/eXBqva+KLzVfFEmnaLbxzWNsCtzcPnG/0Wl7KVr/MXIzraK5Lwx4smutQ1HS9ahS0vbNmbC8K0fZhTfDXijUNah1K/js4xYwsy2rZwZSO+TxjNDozVx8jOvory+38ca02vSwtbAyfZ1xa+avlq+3k7vTPavTomZokZgAxUEgetFSlKna4Sg47jq4H4+f8AJOLr/rtF/wChiu+rgfj5/wAk4uv+u0X/AKGKrDfxo+qHS+NHvPhP/kWdN/69Y/8A0EVp1meE/wDkWdN/69Y//QRWnXz8/iZ50t2FFFFSIKKKKAPDfj3/AMlX8D/9dP8A2Y10lc38e/8Akq/gf/rp/wCzGukr3Y/wKfp+rO9fw4hRQKXa390/lUiEopdrf3T+VG1v7p/KgBKKXa390/lRtb+6fyoASil2t/dP5UbW/un8qAEopdrf3T+VG1v7p/KgBKKXa390/lRtb+6fyoASil2t/dP5UbW/un8qAEopdrf3T+VIQR1GKACuD1L/AJOD8FfSX/0A13lcHqX/ACcH4K+kv/oBraj9r/C/yLj19GfRVFFFfPHnBRRRQAUUUUAFFFFABRRRQAUUUUAFFFFABRRRQAUUUUAFFFFABRRRQAUUUUAFFFFABRRRQAUUUUAFFY+ra7BaubeD99P3A6L9TWOt5f38mPMd+eVT7tAHzR+1P4ibWPiI9hG5NvYRiMLngPzuP8q5z4UfDbWPH1862f7myhYCa4boD6D1NZ3xWaRviVrqTE5W8K89hgV9SfBKzbRfh3pctnD+5mjMjyJzuO49cfl+Fd05+zpqxo3ZGPH+zh4TGmrC91ctdhcGbccE+uOleJfGH4U6p4BmW48w3emyNhJgOnsfSvtGxvo7lQMgP6etc58YdMtdV+HmrW91s2rAzgt2IGRWFOvJS1ZKk7nwVRSDoKWu80CiiigCS1EbXMSzNtiLgOfQZ5r6H8L+Gvg61lE9n4gmFw0YMwhumBB75wa+dK7z4RfEI+Aru6nGnpeeem3DAcfnUVItrQGez/8ACM/DD/oYdR/8C3/xo/4Rn4Yf9DDqP/gW/wDjWB/w0g//AELcP5LR/wANIP8A9C3D+S1hyVCdTf8A+EZ+GH/Qw6j/AOBb/wCNH/CM/DD/AKGHUf8AwLf/ABrA/wCGkH/6FuH8lo/4aQf/AKFuH8lo5Kgam/8A8Iz8MP8AoYdR/wDAt/8AGj/hGfhh/wBDDqP/AIFv/jWB/wANIP8A9C3D+S0f8NIP/wBC3D+S0clQNTf/AOEZ+GH/AEMOo/8AgW/+NWbKTwt4Pf8Atbwxrl1c3Cf6y2lnZxKvcYJ61y//AA0g/wD0LcP5LR/w0g//AELcP5LS5KnUVmfRnhnWrLX9Hg1OxcNHKucd1PcGtOvmT4d/GGa++IUcdhoUqQagwW4hhXPzf38CvpuuepBwepLVgoooqBBRRRQAUUUUAFFFFABRRRQB5t+0r/ySDVv+AfzrF8If8ippH/XlD/6AK2v2lf8AkkGrf8A/nWL4Q/5FTSP+vKH/ANAFezhf91X+J/kjtpfwvmP8Uf8AIt6j/wBe0n/oJriPhhp/iGbwbZSWWvJawHdtjNurbefUiu/1a1a90u6s1YIZomjDHtkYqh4K0aTw/wCHrbS5JlmaHOXUYByc10wqKNJrrc1UrRscN4Nv20LUfGF9qE4uXtmLswXbvI9APWsDV9U0WbwFqd1LrFtPrOoPGzxB8soEinb+n6V6f4c8OPpet6vfzTRzJqEm8Jj7vPepPGnh5Ne8O3GlweTbySlCJCnTDA9vpXQq8PaX9PwLU1zfcZMen6P408EW1nDeI7RIhSaI5MUg6GsybV/FPgy4gh1ox6npcsiwxTrw8fPVsV0mpaVqltotomkX62s9mAXG0lJgByCAOc1habpGueL4rK+8STRwW0MnmLaxoVLMDxuBA4qYSjZ8z938RJrrsZesWVrrHxato7jc0D2hcpnAcZHB9RWhp9rb6H8VxYabGLa0uLIySQxjCblPXA+tbh8Lyf8ACbR+IFuI1hSAxCHBz1H+FTT+HZJPHEXiH7QgjS3aExY5Oe9DrRta+lvxDnW3keea/Yap4y1PUNe0lTbx6cTb7YztkuMcsCRzjFaWl+K7OKHRNH8MRxWlxJN5d5bFBvTHUt9fWuitvC+s6PqF3L4f1O3itbtjJJDcKWAf1GAazovh5dQ6iNdh1hhrRfLuQfKK/wB3Fae1ptWb0W3/AASuaLVmZfxTtdSuvHmm2+mSFLs2bYI6kZOQK6f4UXWmzeGhb2MPkT2zmO7jP3hKD82fxq1c+Hbq58Xabr811Fm0gMciAH5ye4qG48KzweKf7b0a8S085cXMRBxIfXispVIypqF+hLknFROM+MqtdeIol0YStfxWxN40ZP8AqsdDj8a7zwYmk3/gmyhsYw1jJBt2n16N+uai8IeF30l7+71K5S9vr6QtLIBxt7DmneEfDU3h7UL8QXYfTp3MkUHOYyev60qlSLhyJ7fj/XQJSXLy9ipF8PdCjvHP2eE2ZhEa2/lj5SBjdn175rro1CRqi/dUAD6U6iuedSU/iZm5N7hXA/Hz/knF1/12i/8AQxXfVwPx8/5Jxdf9dov/AEMVphv40fVFUvjR7z4T/wCRZ03/AK9Y/wD0EVp1meE/+RZ03/r1j/8AQRWnXz8/iZ50t2FFFFSIKKKKAPDfj3/yVfwP/wBdP/ZjXSVzfx7/AOSr+B/+un/sxrpK92P8Cn6fqzvX8OJn+ItNbV9FudOW6ltDMu0TR/eTnqK4f/hV9x/0OGq/n/8AXr0iirhWnTVosqM5R2PN/wDhV9x/0OGq/n/9ej/hV9x/0OGq/n/9evSKKv61V7/kP2su55v/AMKvuP8AocNV/P8A+vR/wq+4/wChw1X8/wD69ekUUfWqvf8AIPaz7nm//Cr7j/ocNV/P/wCvR/wq+4/6HDVfz/8Ar16RRR9aq9/yD2su55v/AMKvuP8AocNV/P8A+vR/wq+4/wChw1X8/wD69ekUUfWqvf8AIPay7nm//Cr7j/ocNV/P/wCvR/wq+4/6HDVfz/8Ar16RRR9aq9/yD2su55v/AMKvuP8AocNV/P8A+vR/wq+4/wChw1X8/wD69ekUUfWqvf8AIPay7nm//Cr7j/ocNV/P/wCvXX+EtDfQdO+xvqM98c58ybrWzRUzrzmrSYnOTVmFcHqX/Jwfgr6S/wDoBrvK4PUv+Tg/BX0l/wDQDRR+1/hf5BHr6M+iqKKK+ePOCiiigAooooAKKKKACiiigAooooAKhuLq3tx++mRPqaz/ABBqYsbdtpw+K8+vdQkmlMkkpJPbNAHo51rTR/y9x0n9tab/AM/cf615h9qHqaPtQ9TQB6f/AG1pv/P3H+tH9tab/wA/cf615h9qHqaPtQ9TQB6f/bWm/wDP3H+tH9tab/z9x/rXmH2oepo+1D1NAHp/9tab/wA/cf60f21pv/P3H+teYfah6mj7UPU0Aen/ANtab/z9x/rR/bWm/wDP3H+teYfah6mj7UPU0Aen/wBtab/z9x/rR/bWm/8AP3H+teYfah6mj7UPU0AeoprGnO21bqMmraSo4BVgR7GvKYH80HZJ83oTya0tL1e5s3CliydwTQB6QK53xPrLQONPsz++YZkftGtPOvwppUl1u+YLhV/2j0rndOtpb272vkvId8zfyFAFrRdLe9fdyIs5Zj1c+tdfZ2kNrGEjQDHenWdultAsaDGBU1AHwx8fdNm034q6yJUK/aZvPXPcN0P6V6x+zN8UdOt9Ij8I69cpbGIkWkjn5WBOdufXJNWP2vPB8l1a2viuzhLtEPJucDnb/Cf518yKxU5UkH1FehFKrTVzXdH6AXwjt7lbi1kRon5BRgQDXlP7SvxItrDw63hmyYtf3afvsf8ALNa8j+B/ijXD4207TJtRuJbNmCeSz5UVuftSaei6lp2qKuDKhjY+pBrCNLlqJMlKzPFB0ooortLCiiigArt/g14b0LxT4qOl69qAsYGhLRuf4nyMD+dUr/4e+LrPRbfWH0a5ktJ03ho0LbR7+lb3wX+HJ8d3V9b/AG9rCe1UMpKnnnkVEpLlbuDPRtX+B3hyTV7fR9Cvpbu5Yh55MApDH7kHqe1cx8dPg5J4QtotY0QPcadtCzjGTG3r9K+nPAnhWx8KaLHYWpMkmB5sz8s5+tbN/Z21/ZyWl3Ck0Ei7XRhkEVxqvJPfQz5mfEPwp+GOueOr3dDE9vpy/wCsuXGFz6D1qj8S/h/rfgfV3tb63d7Vm/cXCjKuP8a+59H0yw0ixSy061jtrdPuogwKZrmjaZrdqLbVLOK6iDBgrrnBq/rL5vIfOfIHwz+C3iDxdpc+pTg2FvszbmQYMrf4Vwvifwtrfh3XH0fUrGaO5DYQbc7x2I9a/QW3hit4UhhjWONAFVVGABVDUtB0jUr63vr6wgnuLf8A1UjrkrQsS76hznyfonwE8T6j4NbWmKwXjLvitH4Zl9/evN7Dwzrl54iGgRafP/aHmeWYivKnPev0KAAGAMCs6PQ9Jj1htXjsIFvmG1pgvzEUliXrcOc4f4LfC7T/AANpiT3CpPq0qgyy4+57CvSaKK55ScndkNhRRRSAKKKKACiiigAooooAKKKKAPNv2lf+SQat/wAA/nWL4Q/5FTSP+vKH/wBAFbX7Sv8AySDVv+AfzrF8If8AIqaR/wBeUP8A6AK9nC/7qv8AE/yR20v4XzNWiq+otdLZStZRrJcbT5as2AW7c1x+val4s8OafHrF/c2d7axspubeOLayqeuG74raFNz2Zajc7iiqdjqdjeCMQ3EfmSRiRYycPtIznFWLiQxW8sqrvKIzBfXAzios9hElFYXgzxFF4i06W5EBt5IZCkkZOduKo+HPGtprHirUNCSAxta/ck3ZEnr9Kv2U9dNh8r18jq6K5/VPEi2fizT9AjtTM90jO7hv9WB6iqt34quZtal0rQdKbUpbf/j4dpBGkZ7DJ4JoVKT6Bys6qiqekTahPa79Ssks5s/6tZQ4x65FW25UhWGccGoasxC0Vxeh63rX/Cc3Wg6lcW9xEkIlRo49pGSeP0rU8KeIxrt9qtsLUwf2fP5OS2d/HWtJUpRKcWjoKKx/EGqX1jLDb6dpct/PLnHOxFHux4FZ+i+KZ5/ET6Dq2mmwvAoZAJBIrj2IpKnJq6Fyu1zqKKxPGOvr4f01blbc3M0kgjihDYLk1J4R1yHxDokOpRRmIuPnjJyUPpS5JcvNbQOV2ua9cD8fP+ScXX/XaL/0MV31cD8fP+ScXX/XaL/0MVphv40fVFUvjR7z4T/5FnTf+vWP/wBBFadZnhP/AJFnTf8Ar1j/APQRWnXz8/iZ50t2FFFFSIKKKKAPDfj3/wAlX8D/APXT/wBmNdJXN/Hv/kq/gf8A66f+zGukr3Y/wKfp+rO9fw4hRSMyqNzMFHqTgUzz4P8An4h/7+CkIkoqPz4P+fiH/v4KPPg/5+If+/gosMkoqPz4P+fiH/v4KPPg/wCfiH/v4KLASUVH58H/AD8Q/wDfwUefB/z8Q/8AfwUWAkoqPz4P+fiH/v4KPPg/5+If+/gosBJRUfnwf8/EP/fwUefB/wA/EP8A38FFgJKKj8+D/n4h/wC/go8+D/n4h/7+CiwElFR+fB/z8Q/9/BT1ZWGUZWHqpzQIWuD1L/k4PwV9Jf8A0A13lcHqX/Jwfgr6S/8AoBrWj9r/AAv8i49fRn0VRRRXzx5wUUUUAFFFFABRRRQAUUUUAFIxwKWmTf6s/SgDz74g3kiQsV+8CcVzNnDLMUiiUvIw6VuePRmI/U1W8I/8heL/AHT/ACoAZ/Yup/8APqf++hR/Yup/8+p/76Fd9g+lN3pu2713emRmgDg/7F1P/n1P/fQo/sXU/wDn1P8A30K72igDgv7F1P8A59T/AN9Cj+xdT/59T/30K72igDgv7F1P/n1P/fQo/sXU/wDn1P8A30K72igDgv7F1P8A59T/AN9Cj+xdT/59T/30K7x3RQGZ1UHuTxS0AcF/Yup/8+p/76FH9i6n/wA+p/76Fd7RQB5xdW1zZSqJozG/Uc1ckbfHHLjBYc1e8cf8fMP+6aoD/jzgNACByCpOWCHcF9TXU+ArpZoZZJk2S78YNcc0mybB6VoafdyWkyujYH86APUVORS1kaLqSXUA+bmtcdKAKmr6fa6rps+n3sSywToVdSO1fFvxp+GWpeB9ZkmiiabSZmLQzKMhAf4T6Yr7dqlrOlafrFjJY6lax3EDjBVxmtaVVwY07HxN8BbV7j4jWTL0h/eMfYV3H7TkwfS9IQsN3mO2PavSIfhtoPgfWrrUdHkctcrsSF+fLz715X8e9J8Qavq9t9g0m6uLKGMKsqLlSe9bKanVTRV7s8WorRXQtaabyV0u7MmcbfLPWuh0H4YeN9ZmEdtoU8YJxvm+VR+NdTkluyzja9i/Z++Fd34m1iLWNYtni0m3YOA4x5xHQAeleh/DP9nqy094tQ8VXC3U6kMLaP7gPue/5V7xZWtvZWyW1rCkMSDCoowAK5quIVrRIcuwJa262y2whTyVXaEI4xVDTPD2j6bqM2oWNjFb3Ew2yMgxkVq0VyXICiiikAUUUUAFFFFABRRRQAUUUUAFFFFABRRRQAUUUUAFFFFABRRRQB5t+0r/AMkg1b/gH86xfCH/ACKmkf8AXlD/AOgCtr9pX/kkGrf8A/nWL4Q/5FTSP+vKH/0AV7OF/wB1X+J/kjtpfwvmatecau+reMtev/DPm29rp1rIpmYZMki9cdMV6PXPaFYavb+ItQuryKyW1l/1LRA+Yf8AeropSUby69DSDtdlDxP4GsdShint7yawuraMKk6HAwBxu9qyPB3iDxJb+Jl8O6gI9Xt1BzfQcqAB3J4rr9Y0RtVu1a5v5ltFH+oi+XJ927j2xWhY2NpYwiG0t0iQdlFV7b3OWWv6D59LPU890i6Xwz4n8TWMhXy3gN3H2HuP1FYOk2c2h33h3xHvA/tCZkn9t3AzXU/EvwdqmvanaXekvDH8piui7kFkJBx09q1vGPhl9U8IJpdgES5g2NAWOArKfWuhVYWWvxb/AJGiktPPcxtAzqfjfX9cRcw21sYIm64JGeP++azfhofEjaVqF3pcOn4a6kLyXLNukIxwMA9Pf1rrvh54em0Hw39jvyj3crFrhkbIbNZVlovijw7c6hb6FBZ3ljdN5kZnnMbQsevAU57elS6kXzRVulvkLmWqK1z4g1bxH4J1AWdu0Wp2c3l3MMZ5YDrsP0qz8P5vDcl3C2m3V1b3whxcWk4YMSe53f0q3ofh3VtD0KdrGaCXVLibz5g4wjk/w57D3xVfT/D+tX3jGLX9Xt7PTxBHsWO3lMnme7HA9KTcLSSdkJtWaRWsP+Sw3v8A15p/NqX4Uf8AIc8Vf9f/APQU3TmV/jDelWVv9EToc92p2haT4u8P6trE9lpunXkN/c+cpkuyhUdOmw05/C436Ib2t5I7PVxqhtv+JSbQT5/5eM7cfgDXDae89p8S0PiWMNf3KhbOSA/uAv44Oc57V0NxN4y2wXMNjpxfkTWrXJ2+xD7f0xVCDQ9d1TxLBrmuR2tqbMf6NbwyGQE+pbA/lWdO0U7tbfMmOidyh4g1C21L4m2OnTXVvDb6cvnOZHChm645pnw3u4NP8Xaz4fiuYpbfeZrcxuGByegxWl4Y8H7bzUdQ8RWtrc3V3OzqASwRc8DPHak1bwlNbeKNM1rw7BbW/kttuIySoKEYJ75NaOdOzp36fK5V4/CdrXA/Hz/knF1/12i/9DFd9XA/Hz/knF1/12i/9DFYYb+NH1RFL40e8+E/+RZ03/r1j/8AQRWnWZ4T/wCRZ03/AK9Y/wD0EVp18/P4medLdhRRRUiCiiigDw349/8AJV/A/wD10/8AZjXSVzfx7/5Kv4H/AOun/sxrpK92P8Cn6fqzvX8OJQ8QaXDrWj3GmXEs0MU67WeJsOOexrjP+FTaL/0Gda/7/ivQqKuFacFaLKjOUdmee/8ACptF/wCgzrX/AH/FH/CptF/6DOtf9/xXoVFX9aq/zD9rPuee/wDCptF/6DOtf9/xR/wqbRf+gzrX/f8AFehUUfWqv8we1n3PPf8AhU2i/wDQZ1r/AL/ij/hU2i/9BnWv+/4r0Kij61V/mD2s+557/wAKm0X/AKDOtf8Af8Uf8Km0X/oM61/3/FehUUfWqv8AMHtZ9zz3/hU2i/8AQZ1r/v8Aij/hU2i/9BnWv+/4r0Kij61V/mD2s+557/wqbRf+gzrX/f8AFH/CptF/6DOtf9/xXoVFH1qr/MHtZ9zz3/hU2i/9BnWv+/4rrPC+hW/h7TRY2txczoDndO25vzrWoqJ1qk1aTE5ye7CuD1L/AJOD8FfSX/0A13lcHqX/ACcH4K+kv/oBp0ftf4X+QR6+jPoqiiivnjzgooooAKKKKACiiigAooooAKZN/qz9KfTJv9WfpQB5t47/ANW341V8Jf8AIXj/AN0/yqz48/1TfjVXwj/yF4v90/yoAxPF9xu+K0Gmv431DTrN9Nlnlt4Hj+WRXjCgAqTyGb8q3NMuNG0nS73Xrc6lqT2i/vJrkFWYd8DoR+FQePdLtbTxdpPiP+xEvEG6G5aOMFlBGQx9QMY/GrOs32oeIdNutO0bS3WwltJEd5hsBY42hcfjnPtQBpJ4wsX1Gws1hlK3kYbzf4YyV3bT745qtpPibVNV1i4mstODaJAXjM7HDvIvXHtXJ63pOvab4b8K2MFmZr2WeVL1kP3R9nYKc/kK2/Ay63P4btNLm0q40uKztmSczY3zSYPK4J49z7UAPt/H13qenxahomgTXlupcXX75VMRV2Uj3Py5/Gt7V/E1rY+FDr0cTTqUBSIHDMx/h+tUPhPov9j+ArSwmtjDMzztMr8klpnIJ/AiuR8TaFrlldaXpd1eQtpMurlrcLne5dt21h0AGcDHpQB0yePJY/Et3o9/4evLZbeCOfz0kEoZH6EKBntWhrXi7RIdFlnS8djJAxTy4yzA4PUDpXMK3in/AIXBrcVna6YF/s23VHeVsiPLYOMdfauj0vwrHpekakZJBe392ru8pjCjcR0UDoP/ANdAHIaL44t5/hdaXMmm32q/ZtNE08zIYg7KmSRnrnFdlq3i+w0gafDLBPLJcwiUpENxiTbksfasfTLDULf4GxaV9hJv4dIEHkt/E4jxj86gnlv9J8XR6pJ4cvtUjl0tLdTbbSqHjKsGIoA6OPxhpc2p6fbQEyW19btNHcg/KuP4SOxqx4X8RW+vLcNDbyw+S5UCT+Nf73tXBHwZrQh00wQxxG4vGa5XcR9nhdskAeorqfCKXkfi/WkktzFaooWI4wGORyKAHeN/+PqH/dNUP+XGD6mr/jf/AI+of901Q/5cLf6mgChc/wCtNT2Mqk+TJ0P3T6Gqmp3EdsrzSthRVJ7q4hjiuLi1eOCX7j9aAOr0+6lsboc4HcV32lXqXMAZTnivOrdhd6cJgQZI+p/vL2rT8M6ibe6ELN8p5FAHoNQXtwltA0jsBgVDLfwQQeY7jp0rjte1ObUpDFCWEOcEjq3sKAKF/dTaxq+YcsN2yIep7mvQdNsIbTT4rXy1YIvO4Z571j+EtE+yKLy5jCykYjT+4v8AjXSUAVxY2IbcLO3DevlLn+VToioMIqqPQDFLRQAUUUUAFFFFABRRRQAUUUUAFFFFABRRRQAUUUUAFFFFABRRRQAUUUUAFFFFABRRRQB5t+0r/wAkg1b/AIB/OsXwh/yKmkf9eUP/AKAK2v2lf+SQat/wD+dYvhD/AJFTSP8Aryh/9AFezhf91X+J/kjtpfwvmatFVdXumstLurxUDtDE0gUng4GcVn+CdZk8QeHbbVJYEgebOUU5AwcVpyvl5uhVna5tUVy2leLPtF9r0d5bpDb6SSS6sSWUdSazofFfia80mXW7DQ7N9NT5lDzMJWQdSBjHT3rT2EyuRndUVm6FrFnq2mW99DIqicfKrMAc9xV+SSOPHmSImTgbmAyayaadmTYfRXHnxNrOpavd2Xh3TbSeOz+WaS6lKfN2AwD71LofiyW+0jVJrizWG+03PnRBsqT2wetaOjNK5XIzq6RgGUqehGDXBWfivxZc+HB4gj0fSzZcsVE7+ZtBweMY7V1fh/WrXV9IttRjYRrOOFdgDnuKJ0pQ3BxaE0zw/o+m3kl5Y2SxTyffk3Ek/mfetSmvJGhUPIilvu7jjP0pHkjRgryIpPQFgCahty3JbbH0Vy3xB8Wf8IzZKba1F5eOCywk4G0dSaT/AISqb/hXw8Tm0j8zyt/k7jt6+tWqM3FStuVyO1zqqK5LRdU8ZalZWl8NM0dLe4RZB/pD7gpGf7vWusXO0buuOcVM4OLsxNWFrgfj5/yTi6/67Rf+hiu+rgfj5/yTi6/67Rf+hitMN/Gj6oql8aPefCf/ACLOm/8AXrH/AOgitOszwn/yLOm/9esf/oIrTr5+fxM86W7CiiipEFFFFAHhvx7/AOSr+B/+un/sxrpK5v49/wDJV/A//XT/ANmNdJXux/gU/T9Wd6/hxCiiipEFFFFABRRRQAUUUUAFFFFABRRRQAUUUUAFFFFABXB6l/ycH4K+kv8A6Aa7yuD1L/k4PwV9Jf8A0A1tR+1/hf5Fx6+jPoqiiivnjzgooooAKKKKACiiigAooooAKZN/qz9KfTJv9WfpQB5p49/1LfjVbwj/AMheL/dP8qs+Pf8AUt+NVfCpYamhQAsEOAe5xQB3ZAIwQCPQihQFGFUKPQDFcJda/wCNB4lg0aC00NZZoXnCS+Zu8tSATw3qwrWsfEd5Dq9vpOuaeLWe4DGGWMny324yBnnuKAOlIB6gHHSlqkdU08Xq2X2uL7QxwE3ck+lMvdY02yvoLG5ukS4n/wBWnc0AX6zdf0W11kWf2lpUNpOJ4mjbBDCprvVNOtED3F5DGpbZksPvelWPPh8nzhIpj/vA8UAVIdJtItfn1tfM+1zwJA+W+XamccevNX6rR6jp8k3kx3tu8uM7BIM/lU8ziOF5D0VSx/CgB1KOOnFYOm67/aWgPfQmG2kfcIBMeCe2a0rK7V7CK4nmgywGWQ4Qn2zQBcpAB6D8qbJLHGVEkioXbauTjcfQULJG0jRrIpdeqg8igDlfG/8Ax9Q/7pqiP+Qdb/U1e8b/APH1D/umqI/5B1v9TQByvjmOWSyBjyVVwXA9K3/Ary3mki1vAlzb4+Xd1WobtVZ2VgCD1BqCyh+yki2Z0Dfwg8UAdXb2NrCHjtZQq4wynnApEtLWB1kaQFh90lsVQBNvZiHcTLIdztnt2Fc9e3T3WuQ2sbsVj+9z3oA9AgsrjUcbTuT06Af41v6VolvZkSyYkl7EjhfoKj8MRslkmfStqgAooooAKKKKACiiigAooooAKKKKACiiigAooooAKKKKACiiigAooooAKKKKACiiigAooooAKKKKAPNv2lf+SQat/wAA/nWL4Q/5FTSP+vKH/wBAFbX7Sv8AySDVv+AfzrF8If8AIqaR/wBeUP8A6AK9nC/7qv8AE/yR20v4XzH+KP8AkW9R/wCvaT/0E1wvwxtPFcng6yfTtY0+3tju2Ry2Zdhz3O8Z/KvQdYtnvdKurSNgrzQtGpPQEjFZ3gXR59A8NWul3MiSyQ5yydDk5rqhUUaTXW5qpWicX4J0661C/wDGWl31zG89xuikljj2rk8ZAz/Wr9gnivRPCU+kSaRbTxQwSKLn7Rt+Taedu30962vDvh++0nWdc1DzoJDfOXhXB+U5/iqtrOl+L9btzp95dadZ2chxM1qG8xl9PmJHNayqKUt1bT8inJN+RwlrbXNr4A0bXo2cS2F8WbbnBjJ5rqvEMzeIPGegabby5ggX7XMynjpwD+NdWdCs/wDhGn0JFxbtD5fv9axvh54VvPD7XE2pXMVzcSARo6j7qA5AodeMk5dVe3zG5p3ZyV4dam8YahdeAUAQIUvRMf3bSdio7HrWh4PubI+EtftGhli1dEZr7zW3M7HoQeOOOlbGneHvEGgahevoNxYy2l2/mFLsHKt7FSKfpHhG4gttXub24jl1PU02syjCIOwH5mqlVg42v29fmDkrHM+G9N8U33wzSOz1ayjs3STEP2Y+Zjccjfu/pUc80V98N7K7063e2uNHuAsihs9OGP410WjaL4y0vw6mh28uj+SoZRMVffhiT/ex39K1tC8K2+m+FZtFaVpmnDNNI3Vmb/69Eq0U279Qc1+JyPjS+k1W6srmzlZo7G2huiVbAyxIYH/vmr+p3i6z4402XJW3sLMXMvPBLDcP0NWfCHgy80vS9RttQuoriS5Qxxso4VOdufzq14A8KXWhi7k1W4ivJ5tqKwHAjVQoXH0FKU6cU7Pbb5g3FbdDkP7S0/VtP17xBqF/Es8sMkNlbseUjA4/E1t+ErW38R/CmDRbe+jSZoNrnG7YcnqK6nXvD2n32jXlpb6fYxTTRMiSeQo2k9+lZuk+HNR0jwdb6dps9rb6lEozMsQ2yHPfvSdWMo6aO6E5prQyL+48U+B9FtJri8sdR021VY3jS3Mb7Bx97cece1d7ZXCXdpFcx52SKGH41yOt6D4k8SJHZa1cWFvp4YNKtoG3P7fMTXYwRpDCkMYAVFCgD0FY1Wml38iZNW8x9cD8fP8AknF1/wBdov8A0MV31cD8fP8AknF1/wBdov8A0MUYb+NH1QUvjR7z4T/5FnTf+vWP/wBBFadZnhP/AJFnTf8Ar1j/APQRWnXz8/iZ50t2FFFFSIKKKKAPDfj3/wAlX8D/APXT/wBmNdJXN/Hv/kq/gf8A66f+zGukr3Y/wKfp+rO9fw4md4k0+41TRLmwtb6WxmmXatxH95DnqK4T/hXPiP8A6H/VfzNemUVdOtOmrRKjNx2PM/8AhXPiP/of9V/M0f8ACufEf/Q/6r+Zr0yitPrVT+kivayPM/8AhXPiP/of9V/M0f8ACufEf/Q/6r+Zr0yij61U/pIPayPM/wDhXPiP/of9V/M0f8K58R/9D/qv5mvTKKPrVT+kg9rI8z/4Vz4j/wCh/wBV/M0f8K58R/8AQ/6r+Zr0yij61U/pIPayPM/+Fc+I/wDof9V/M0f8K58R/wDQ/wCq/ma9Moo+tVP6SD2sjzP/AIVz4j/6H/VfzNH/AArnxH/0P+q/ma9Moo+tVP6SD2sjzP8A4Vz4j/6H/VfzNdn4R0i80XShZ3uqT6lKCT5033q2aKidec1aX5Eym5LUK4PUv+Tg/BX0l/8AQDXeVwepf8nB+CvpL/6AaKP2v8L/ACCPX0Z9FUUUV88ecFFFFABRRRQAUUUUAFFFFABTJv8AVn6U+mTf6s/SgDzTx7/qW/Gq3hH/AJC8X+6f5Va8e/6pvxqr4R/5C8X+6f5UAM8Q39npvxf0+8vp0hhTQ7nLMf8AprDxUWvzXmoWVz4xCmCDS7SVrCNx99mwC7Dv0GK6jWPCuiaxrdnrGpWSXFzZoywFicLkjPHfp3rWnt4J7V7WWJGgddjRkcFfTFAHmHhvSLGxsdI1/Vr5NU1Bz9ot1jUK291y2cfewCRz2qz4UbT7qS/8Qaqkd1qd1evFbIfmKJGPlwO33jmur0HwX4Y0K5e50rSYraVwQW3s3B9AxOPwqXR/Cnh7SNQuNQ07TIoLm4YtK4ZjuJ6nBOB+FAHE/DrQYtY1PxDd65aw3EMd+Y7eCQblHyKS+D0OTj8BVLxHrzeFvCeu+H1jlkvYpWe2XHWORtwx7KDj8K9R03TLPTnuntIRGbmXzpcd2wBn8gKyPiRptxqXg7UbfT7VJr6SMLHwAx56ZoA8/az8J2HjiG2u5YbWZNNiDyxHZJvIJ+8O/Nb2j6frGsW1/bNqWowaXC+LWRyVmkTGTlup5zzW3Docz+NItUmsoTALGKJmZATvA5rqsDbtwAPTHFAHl3wz8HabcaNPNc3eo3Ukd1KkYuLppFTDHBAPeqWixQeIV0TQZLx4rGC3kuJCkuzzMkqOfUEg/hXqWlaZZ6XHPHZQiJZpnmcDu7HJP5msa88CeFb2zt7S80mOaO2z5XzspXPXlSKAPPNUvru1s9O/tC+lvbDQ9bhdL0nLSoOxP8RHQ+tdT4NzZ+O7qO6mke9vrJZpFLZCnIPA7Cuuj0PSY9Mj01bCH7JFjZERkDH160iaHYJ4hbXFjP2wwiDdnjaKAMXxv/x9Q/7pqgP+QdB/vGr/AI3/AOPqH/dNUB/yD4PqaAKFz/rTViyQRnznGW/hFNMe6bcelN1C8hsbZppmAA6D1NAEOuaitlas7HMr8IPem+AdJluLr7VMCWc7iTWNplrc69qouJVbZn5F7AV7D4X0lbO2T5cHFAG1p8PlQKvtVmkUYFLQAUUUUAFFFFABRRRQAUUUUAFFFFABRRRQAUUUUAFFFFABRRRQAUUUUAFFFFABRRRQAUUUUAFFFFAHm37Sv/JINW/4B/OsXwh/yKmkf9eUP/oAra/aV/5JBq3/AAD+dYvhD/kVNI/68of/AEAV7OF/3Vf4n+SO2l/C+Zq0UU2R0jQvIwVRySTgCqGOorM1fXdM0vTP7RuLlTAfuFDneewHrWK/izVI7H+0JPC90tmMFpPNBIXP3sY/GtI05S2RSi2dbRWdYa1p17o51a3uAbMKWaQ8YA61g6D480/WfEn9j2drNtKF0nbhWA9BQqU3fTYFFnX0UVgePdaudA8OvqNrHG8olRMOMjBzUxi5NRQkruxv0Vk6lrK6d4aXWLiIuBEjsinGSwHSqtz4nhgutHtzayM+qIXXDf6sDHX86apyeyHys6Cig9aKgkKKKKACiiigArgfj5/yTi6/67Rf+hiu+rgfj5/yTi6/67Rf+hit8N/Gj6o0pfGj3nwn/wAizpv/AF6x/wDoIrTrM8J/8izpv/XrH/6CK06+fn8TPOluwoooqRBRRRQB4b8e/wDkq/gf/rp/7Ma6Sub+Pf8AyVfwP/10/wDZjXSV7sf4FP0/Vnev4cQoooqRBRRRQAUUUUAFFFFABRRRQAUUUUAFFFFABRRRQAVwepf8nB+CvpL/AOgGu8rg9S/5OD8FfSX/ANANbUftf4X+Rcevoz6Kooor5484KKKKACiiigAooooAKKKKACmTf6s/Sn01xlaAPN/HcUht2ZRk88Vj6Jeizuo7nbuAGCK7HxLbh90b8d1J9a4+W0CMVA2mgDo/+Eqt/wDng9H/AAlVv/zweuZ+zt60fZ29aAOm/wCEqt/+eD0f8JVb/wDPB65n7O3rR9nb1oA6b/hKrf8A54PR/wAJVb/88Hrmfs7etH2dvWgDpv8AhKrf/ng9H/CVW/8AzweuZ+zt60fZ29aAOm/4Sq3/AOeD0f8ACVW//PB65n7O3rR9nb1oA6b/AISq3/54PR/wlVv/AM8Hrmfs7etH2dvWgC3r+pLqU6OkZQKMc96DlbWFD1HNQQQojbpPmI6CotW1KGyiM1w43H7q9zQAuo3sFjbmaZgPQdya5u3gvPEGoLJKrCIH5E7ClsrO81/URNMrbM/KvYCvVfCnh2O0iUsmDQAeEfD8dpCpKDOPSuviQIoA6URRrGoAFPoAKKKKACiiigAooooAKKKKACiiigAooooAKKKKACiiigAooooAKKKKACiiigAooooAKKKKACiiigAooooA82/aV/5JBq3/AAD+dYvhD/kVNI/68of/AEAVtftK/wDJINW/4B/OsXwh/wAippH/AF5Q/wDoAr2cL/uq/wAT/JHbS/hfMk8SajJpWi3WoRWr3LwxlhGo64Hf2rzywjvvHzt/aHiaGC1Uhvsdm4UgEcqxHNeqVyfinwHoutSm8jj+xX+dwuYflYt2zjrXVQqRjvo+5rCSRg+MdNtdP8QeD9HtUK2STjEbHIO08Zz1r0hlRo2RwPLKlWHt3rkNb8J399odgp1Iy6vp7LJFcv8AxMOefrTrm78bzaXJaR6LBFctGUFwZ1IBx1xmqn78Y2e39XG/eS1M34TpFLDrtiyLJZrdsqRMMrgnpikkiig+M9pDDGkca6eQqIMADnoKl+Hd1HpmmXOkGzaPXELSSQSttM59QT1FQTWPi2TxzF4k/sCMKluYfK+0rk++c1q/4k7voV9pnW6t4l0PSrj7PqGoRwS4ztb0rA+Jtxa6n4Ca4tZhJC88ZVx3612NsZJIEe4gWOUj5k4OD9ayPG1pf3mgtBplna3Vx5ikRTgbMdzzXNTcVOJnFpNHJ/E+2tpPB+liSaZJH8mMKszKCDjqAcGs1PDumj4habpqXd28UNoZCTeOdrZHAO7j6Cuk8beEv7ej0Vzp9tJPAyrck4G2PH3R7ZqvpvgOxtvHU2oDSbSPTUhT7OABw/c4rphViqdubuaxklHc71QFQKM4AAGTS1z8cnika9co0FsNLCf6OwxuLe9VY5vHH9h3LPbWf9pCQ+QoK7SnbNcns/NGPL5nVUVW0s3jadbtqCot2UHnBOgbvirNQ1YQUUUUhBXA/Hz/AJJxdf8AXaL/ANDFd9XA/Hz/AJJxdf8AXaL/ANDFb4b+NH1RpS+NHvPhP/kWdN/69Y//AEEVp1meE/8AkWdN/wCvWP8A9BFadfPz+JnnS3YUUUVIgooooA8N+Pf/ACVfwP8A9dP/AGY10lc38e/+Sr+B/wDrp/7Ma6Svdj/Ap+n6s71/DiZ/iKHUrjRrmHR7pbW+ZcQyt0U561xP9hfFL/oa7T/vn/61ejUVcKrgrJL7ioyaPOf7C+KX/Q12n/fP/wBaj+wvil/0Ndp/3z/9avRqKv6xLsvuQ/aPsvuPOf7C+KX/AENdp/3z/wDWo/sL4pf9DXaf98//AFq9Goo+sS7L7kHtH2X3HnP9hfFL/oa7T/vn/wCtR/YXxS/6Gu0/75/+tXo1FH1iXZfcg9o+y+485/sL4pf9DXaf98//AFqP7C+KX/Q12n/fP/1q9Goo+sS7L7kHtH2X3GX4Xt9XtdGih1y8S8vgW3yoOCMnH6YrUoorBu7uQ2FFFFIQUUUUAFcHqX/Jwfgr6S/+gGu8rg9S/wCTg/BX0l/9ANbUftf4X+Rcevoz6Kooor5484KKKKACiiigAooooAKKKKACg0UUAZms2C3cLKRzXnutaXqdq5MDFl7AivVSAarT2kUv3lBoA8Ull15WwIl/Ko/tGvf88V/KvY30a2Y/cX8qadEtf+ea0AePfaNe/wCeK/lR9o17/niv5V7B/Ylr/wA81o/sS1/55rQB4/8AaNe/54r+VH2jXv8Aniv5V7B/Ylr/AM81o/sS1/55rQB4/wDaNe/54r+VH2jXv+eK/lXsH9iWv/PNaP7Etf8AnmtAHj/2jXv+eK/lR9o17/niv5V7B/Ylr/zzWj+xLX/nmtAHj/2jXv8Aniv5UfaNe/54r+Vewf2Ja/8APNaP7Etf+ea0AePmbX2BURhc98Uun+Gb6/uxLdl5G9+1ewDRbUfwL+VWrfT4IfuqKAMDwz4djs41JQAgV1MaBFAFKqhRxTqACiiigAooooAKKKKACiiigAooooAKKKKACiiigAooooAKKKKACiiigAooooAKKKKACiiigAooooAKKKKACiiigDzb9pX/AJJBq3/AP51i+EP+RU0j/ryh/wDQBW1+0r/ySDVv+AfzrF8If8ippH/XlD/6AK9nC/7qv8T/ACR20v4XzNWiiiqGFFFFAEZghM4nMMZlAwHKjcB9akoooAKKKKACiiigAooooAKKKKACiiigArgfj5/yTi6/67Rf+hiu+rgfj5/yTi6/67Rf+hit8N/Gj6o0pfGj3nwn/wAizpv/AF6x/wDoIrTrM8J/8izpv/XrH/6CK06+fn8TPOluwoooqRBRRRQB4b8e/wDkq/gf/rp/7Ma6Sub+Pf8AyVfwP/10/wDZjXSV7sf4FP0/Vnev4cQoooqRBRRRQAUUUUAFFFFABRRRQAUUUUAFFFFABSMQqlm4A6k9KyfGWq/2L4avdRDBWijOwnsx4H615JY2niTxHZx3up67NEknzbIuMitoUk480nZFqOl2z1vVPEuhaaha81S1THUCQMfyHNcLo2v6f4n+PfhS40ZpLiG180SuI2AXKHk5HSuLvtCtp9Vi0HQ7aXUtXuG2s5ORGO5NfSfwe+G2n+B9KDsqTanMoM02OnsKqtOjh6Tlq200vn1HOUKcb9WegUUUV84eaFFFFABRRRQAUUUUAFFFFABRRRQAUUUUAFFFFABRRTWdF6sB+NJtILjqKge8t0HMq1BJqluvTLfSspYilHeSM5VoR3ZeorJfWF52Rn8ahfVpj90Ba5pZlh49bmMsZSXU3KM1zcl/cMfvnFWNJklkvBliR3rOGZwnNQityI42MpKKRuUUUV6Z2hRRRQAUUUUAFFFFABRRRQAUUUUAFFFFABRRRQAUUUUAFFFFABRRRQAUUUUAFFFFABRRRQAUUUUAFFFFABRRRQAUUUUAFFFFAHm37Sv/ACSDVv8AgH86xfCH/IqaR/15Q/8AoAra/aV/5JBq3/AP51i+EP8AkVNI/wCvKH/0AV7OF/3Vf4n+SO2l/C+Zq0UUVQwooooAKKKKACiiigAooooAKKKKACiiigAo5pD0NeLX2q+IvFWu6jHaas1pp0MpRNg5xWtOnz3bdki4xuevX2q6bYqWu7+2hx1DyqD+Wa8s+MfjLQdZ8LS6Jpd2bq8kmjKqiMc4YHg45rA17R9K0i2E2p3VzqV03EUZb5mbtxXqPwK+EqxSR+KvEtoqzt89taMP9X6E+9bqVDDx9tJt226XZacKa52z2nwqrL4b01WUqwtkBBHI+UVpUKAoCqMAdBRXzMndtnmN3YUUUUhBRRRQB4b8e/8Akq/gf/rp/wCzGukrk/2jb61034k+DL29mENvCxaRz/CAx5o/4WP4J/6D0P8A3w/+FfQU6c5Yenyq+n6s9CMW6cbI6yiuT/4WP4K/6D0P/fD/AOFH/Cx/BX/Qeh/74f8Awo9hV/lf3D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F+O12f7BtNJQ831wkZA9M5/pXOXd5fSSWnhbw3AbrUpFEZ2dIx3JNVPH2pz+NvG2n2PhFjflVwrKpAVjxk56Yr6E+Efw6svBumiefFzq04zPOwyQfQVriJww1KPPvvbz8yqklTgubfsHwj+Hdl4N07z59tzq04zPOwyQfQV31FFfPVasqsnKT1POlJyd2FFFFZkhRRRQAUUUUAFFFFABRRRQAUUUUAFVLy+jtm2spJxVuq17aR3Kc8MOhrGv7Tkfs9zOrz8vublCTWDnCx1DJqlw3TAqpcwSQyFWXFRV83VxmJu1KVjxp4mtezZYe8uG6yNUTSyN95iaZRXNKpOW7MHOT3YpJ9aSiioJCiiigArW0BPnd/bFZNb2iJtty3rXflsOauvI68FG9VGhRRRX057YUUUUAFFFFABRRRQAUUUUAFFFFABRRRQAUUUUAFFFFABRRRQAUU2SRIxl2AFZt3qqKCsIyfU1hWxFOirzZnUrQpr3maMsiRrudgBWVeaozNshGB61nT3EkzZdiasaXamaYFh8o615FTH1MRJU6WlzzpYqdaXJT0NjTfM+zAysSTzVmgDAAHQUV7dOPJFRPThHlikFFFFWUFFFFABRRRQAUUUUAFFFFABRRRQB5t+0r/wAkg1b/AIB/OsXwh/yKmkf9eUP/AKAK2v2lv+SQat/wH+defeGviB4PtfDum20+twpLFaxI6lG4YKAR0r28HCUsKuVX1f5I7qMW6Wi6neUVyf8AwsfwV/0Hof8Avh/8KP8AhY/gr/oPQ/8AfD/4Vr7Cr/K/uL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X8Xah/Zfhu/vt2DDCzD6gV4x4d1KHQfCi3UimS6vGLxxLyzMenFdB8WfG+h6t4XOm6HqC3lzPIFKIjZI79q7H4FfCuZVt/EviyLdOFBtbVukY7E+9bSUaFDmq6Xe3V2LdoU7zJ/gz8NLi6uY/F/jCLdct89tav0jHYn3r3JQFAVQAB0AoACgAAADoBRXgYjESry5pfd2PPqVHN3YUUUVgZhRRRQAUUUUAZWueHND1x431fS7a9aIYQyrnaPas3/hX3gr/AKFrTv8Av1XT0VpGrUirKTKU5LZnMf8ACvvBX/Qtad/36o/4V94K/wCha07/AL9V09FP29X+Z/eP2ku5zH/CvvBX/Qtad/36o/4V94K/6FrTv+/VdPRR7er/ADP7w9pLucx/wr7wV/0LWnf9+qP+FfeCv+ha07/v1XT0Ue3q/wAz+8PaS7nMf8K+8Ff9C1p3/fqj/hX3gr/oWtO/79V09FHt6v8AM/vD2ku5zH/CvvBX/Qtad/36o/4V94K/6FrTv+/VdPRR7er/ADP7w9pLucx/wr7wV/0LWnf9+qP+FfeCv+ha07/v1XT0Ue3q/wAz+8PaS7nMf8K+8Ff9C1p3/fqj/hX3gr/oWtO/79V09FHt6v8AM/vD2ku5j6N4W8O6NcG40vR7S0lIwXjTBxWxRRUSlKTvJ3Jbb3CiiipEFFFFABRRRQAUUUUAFFFFABRRRQAUUUUAFFFFAEN1bx3CFWHPY1gXtq9u+DyOxrpaZNEkyFXUEVw4vBRxCutGc2Iw0aqv1OUoq7f2LwMWUEp61Sr5qpSlSlyyR4k4Sg7SCiiioJCiiigAq1a3s1uNqkbfQiqtFXCpKm+aLsyoTlB3izct9VRsCQYPqKuR3MEn3ZBXL0oYr0JFejSzWrH4lc7IY+a+LU60EHpRXMxXk8f3ZDVuLVpV4ZVau+nmtGXxaHXDHU3vobdFZ0erQn7yMtWI762cZEldcMVRntJHRGvTlsyzRUazwt0kX86eHU/xD862Uk9maKSYtFGRRVDCiiigAopCy/3hTTLGOrr+dJyS3YrofRVd723XrIPwqvJqsK/dUtWM8VRhvJGcq1OO7NCgkDqQKxJtWlb/AFahapzXc8n3pDXFUzWlH4dTmnj6a21N6a9t4vvPk+grPudWY5WJQPc1lkk9TSV51bM609I6HHUx1SW2hJLPLKcu5NR0VJBC80gVVJNcHvTl3Zy+9Ni20LTSBFro7SBYIQg69zTLC0S2j9XPU1Zr6PAYP2EeaXxM9nC4b2Su9wooor0TrCiiigAooooAKKKKACiiigAooooAKKKKAKuq6dY6pZPZajax3Ns/3o5BlTWF/wAK+8Ff9C1p3/fqunoq41JxVotopSa2ZzH/AAr7wV/0LWnf9+qP+FfeCv8AoWtO/wC/VdPRVe3q/wAz+8ftJdzmP+FfeCv+ha07/v1R/wAK+8Ff9C1p3/fqunoo9vV/mf3h7SXc5j/hX3gr/oWtO/79Uf8ACvvBX/Qtad/36rp6KPb1f5n94e0l3OY/4V94K/6FrTv+/VH/AAr7wV/0LWnf9+q6eij29X+Z/eHtJdzmP+FfeCv+ha07/v1R/wAK+8Ff9C1p3/fqunoo9vV/mf3h7SXc5j/hX3gr/oWtO/79Uf8ACvvBX/Qtad/36rp6KPb1f5n94e0l3OY/4V94K/6FrTv+/VH/AAr7wV/0LWnf9+q6eij29X+Z/eHtJdznLbwL4Ptp0ng8O2EcqHcrCPkGujACgAAADoBRRUSnKXxO5Lk3uwoooqRBRRRQAUUUUAFFFFABRRRQAUUUUAFFFFABRRRQAUUUUAFFFFABRRRQAUUUUAFFFFABRRRQAUUUUAFFFFABRRRQAUUUUAFFFFABRRRQAUUUUAFFFFACOqupVhkGsPUdPMJMkfKfyrdoIBGCMiubE4WGIjaW5jWoRqqzORorW1PT+ssI47ispgVODXzFfDzoS5ZHiVaMqTtISiiisTIKKms7driXYpxxU02nXEZ+7ke1axoVJR5ktDRUpyjzJaFOinvHIv3lIphFZNNbmbTQUUUUAFGTRRQA7e3rThNKP4z+dR0U1JrZjUmupMt1MP8Alo3504Xlxj/WN+dV6KtVqi+0yvaT7lj7Zcf89D+dIbuc/wDLRvzqCij21T+Zh7WfckM8p6yN+dNMjHqxptFQ5Se7Jcm+oZNFFFIQUUUUAFFTQ28spwqk1qWmlKpDTHJ9K6aGEq1n7q0N6WHnU2Rn2llLcNwML3Nbtpax26AKPm7mpkVUXaoAFLX0GFwMKGu7PWoYaNLXqFFFFdp0hRRRQAUUUUAFFFFABRRRQAUUUUAFFFFABRRRQAUUUUAFFFFABRRRQAUUUUAFFFFABRRRQAUUUUAFFFFABRRRQAUUUUAFFFFABRRRQAUUUUAFFFFABRRRQAUUUUAFFFFABRRRQAUUUUAFFFFABRRRQAUUUUAFFFFABRRRQAUUUUAFFFFABRRRQAUUUUAFFFFABRRRQAUUUUAFFFFABWZqWnq4MkIw3cVp0VlWoQrR5ZIzqU41I2kckyspwwwaSug1GxW4BdOH/nWFLG0blWBBFfMYrCTw8tdjxa+HlSfkaWgp87N7Vs1naGm23LeprRr6DAQ5aET1sLHlpIY8Ub/eQH8KrS6dbuc7cH2q5RXROjCfxK5rKnGW6MmTSBklJD+NVpNLuF6AN9K36K455ZQl0sc8sFSl0OYe0nU4aMio2jdTgqa6ummNG6qD+Fc0snj9mRjLL10Zym0+lJXUNa27f8sl/Ko20+1Jz5ePpWEsoqdJIyeXz6M5uiugbTLcnPOfrTTpMHq2frWbyqv5EPAVTBord/smDP3m/Ol/sm39W/Ol/ZdfyF9RqmDRXQrpluOxJ+tSJY2y/wDLMH61aymq92i1l8+rOcCMegNSx2szn5Yya6NIYV+7Go/CpBXRDJ19qRrHL19pmHDpMzcuQoq9BpkEZy3zn3q9RXdSwFCn0udUMLSh0ERVQYVQB7CloorsSsdAUUUUAFFFFABRRRQAUUUUAFFFFABRRRQAUUUUAFFFFABRRRQAUUUUAFFFFABRRRQAUUUUAFFFFABRRRQAUUUUAFFFFABRRRQAUUUUAFFFFABRRRQAUUUUAFFFFABRRRQAUUUUAFFFFABRRRQAUUUUAFFFFABRRRQAUUUUAFFFFABRRRQAUUUUAFFFFABRRRQAUUUUAFFFFABRRRQAUUUUAFFFFABRRRQAVWvLOO4XkAN2NWaKicIzjyyWhMoqSsyK0hFvCIwc4qWiinGKilFDSSVkFFFFUMKKKKACiiigAooooAKKKKACiiigAooooAKKKKACiiigAooooAKKKKACiiigAooooAKKKKACiiigAooooAKKKKACiiigAooooAKKKKACiiigAooooAKKKKACiiigAooooAKKKKACiiigAooooAKKKKACiiigAooooAT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FV6KAP/9k="/>
          <p:cNvSpPr>
            <a:spLocks noChangeAspect="1" noChangeArrowheads="1"/>
          </p:cNvSpPr>
          <p:nvPr/>
        </p:nvSpPr>
        <p:spPr bwMode="auto">
          <a:xfrm>
            <a:off x="212725" y="-144463"/>
            <a:ext cx="6497900" cy="649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498" y="959985"/>
            <a:ext cx="3679877" cy="3432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4501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4"/>
          <p:cNvSpPr txBox="1">
            <a:spLocks noGrp="1"/>
          </p:cNvSpPr>
          <p:nvPr>
            <p:ph type="title"/>
          </p:nvPr>
        </p:nvSpPr>
        <p:spPr>
          <a:xfrm>
            <a:off x="816897" y="1593046"/>
            <a:ext cx="5046247" cy="16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400"/>
              <a:t>Конфиденциалност, осигурена от асиметричното криптиране</a:t>
            </a:r>
            <a:endParaRPr sz="4400"/>
          </a:p>
        </p:txBody>
      </p:sp>
      <p:sp>
        <p:nvSpPr>
          <p:cNvPr id="530" name="Google Shape;530;p34"/>
          <p:cNvSpPr/>
          <p:nvPr/>
        </p:nvSpPr>
        <p:spPr>
          <a:xfrm>
            <a:off x="4459439" y="1537591"/>
            <a:ext cx="4279065" cy="3330851"/>
          </a:xfrm>
          <a:custGeom>
            <a:avLst/>
            <a:gdLst/>
            <a:ahLst/>
            <a:cxnLst/>
            <a:rect l="l" t="t" r="r" b="b"/>
            <a:pathLst>
              <a:path w="209681" h="163217" extrusionOk="0">
                <a:moveTo>
                  <a:pt x="126215" y="0"/>
                </a:moveTo>
                <a:cubicBezTo>
                  <a:pt x="125383" y="0"/>
                  <a:pt x="124543" y="14"/>
                  <a:pt x="123697" y="42"/>
                </a:cubicBezTo>
                <a:cubicBezTo>
                  <a:pt x="87871" y="1241"/>
                  <a:pt x="57324" y="25234"/>
                  <a:pt x="32056" y="44028"/>
                </a:cubicBezTo>
                <a:cubicBezTo>
                  <a:pt x="6790" y="62820"/>
                  <a:pt x="0" y="92011"/>
                  <a:pt x="14709" y="114804"/>
                </a:cubicBezTo>
                <a:cubicBezTo>
                  <a:pt x="29416" y="137597"/>
                  <a:pt x="52798" y="127999"/>
                  <a:pt x="82590" y="142793"/>
                </a:cubicBezTo>
                <a:cubicBezTo>
                  <a:pt x="107746" y="155286"/>
                  <a:pt x="115695" y="163217"/>
                  <a:pt x="137537" y="163217"/>
                </a:cubicBezTo>
                <a:cubicBezTo>
                  <a:pt x="141563" y="163217"/>
                  <a:pt x="146062" y="162947"/>
                  <a:pt x="151227" y="162387"/>
                </a:cubicBezTo>
                <a:cubicBezTo>
                  <a:pt x="184414" y="158788"/>
                  <a:pt x="209680" y="122000"/>
                  <a:pt x="205910" y="82814"/>
                </a:cubicBezTo>
                <a:cubicBezTo>
                  <a:pt x="202138" y="43628"/>
                  <a:pt x="182150" y="23634"/>
                  <a:pt x="182150" y="23634"/>
                </a:cubicBezTo>
                <a:cubicBezTo>
                  <a:pt x="182150" y="23634"/>
                  <a:pt x="160581" y="0"/>
                  <a:pt x="126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1" name="Google Shape;531;p34"/>
          <p:cNvGrpSpPr/>
          <p:nvPr/>
        </p:nvGrpSpPr>
        <p:grpSpPr>
          <a:xfrm>
            <a:off x="6767149" y="1327522"/>
            <a:ext cx="1524512" cy="3199926"/>
            <a:chOff x="5431588" y="1307171"/>
            <a:chExt cx="1423580" cy="2988072"/>
          </a:xfrm>
        </p:grpSpPr>
        <p:sp>
          <p:nvSpPr>
            <p:cNvPr id="532" name="Google Shape;532;p34"/>
            <p:cNvSpPr/>
            <p:nvPr/>
          </p:nvSpPr>
          <p:spPr>
            <a:xfrm>
              <a:off x="5536047" y="1312545"/>
              <a:ext cx="1313785" cy="2977344"/>
            </a:xfrm>
            <a:custGeom>
              <a:avLst/>
              <a:gdLst/>
              <a:ahLst/>
              <a:cxnLst/>
              <a:rect l="l" t="t" r="r" b="b"/>
              <a:pathLst>
                <a:path w="68947" h="156250" extrusionOk="0">
                  <a:moveTo>
                    <a:pt x="145" y="0"/>
                  </a:moveTo>
                  <a:cubicBezTo>
                    <a:pt x="65" y="0"/>
                    <a:pt x="0" y="64"/>
                    <a:pt x="0" y="145"/>
                  </a:cubicBezTo>
                  <a:lnTo>
                    <a:pt x="0" y="156105"/>
                  </a:lnTo>
                  <a:cubicBezTo>
                    <a:pt x="0" y="156185"/>
                    <a:pt x="65" y="156249"/>
                    <a:pt x="145" y="156249"/>
                  </a:cubicBezTo>
                  <a:lnTo>
                    <a:pt x="63378" y="156249"/>
                  </a:lnTo>
                  <a:cubicBezTo>
                    <a:pt x="66452" y="156249"/>
                    <a:pt x="68946" y="153757"/>
                    <a:pt x="68946" y="150682"/>
                  </a:cubicBezTo>
                  <a:lnTo>
                    <a:pt x="68946" y="5305"/>
                  </a:lnTo>
                  <a:cubicBezTo>
                    <a:pt x="68946" y="2375"/>
                    <a:pt x="66570" y="0"/>
                    <a:pt x="636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4"/>
            <p:cNvSpPr/>
            <p:nvPr/>
          </p:nvSpPr>
          <p:spPr>
            <a:xfrm>
              <a:off x="5530674" y="1307171"/>
              <a:ext cx="1324494" cy="2988072"/>
            </a:xfrm>
            <a:custGeom>
              <a:avLst/>
              <a:gdLst/>
              <a:ahLst/>
              <a:cxnLst/>
              <a:rect l="l" t="t" r="r" b="b"/>
              <a:pathLst>
                <a:path w="69509" h="156813" extrusionOk="0">
                  <a:moveTo>
                    <a:pt x="64778" y="564"/>
                  </a:moveTo>
                  <a:cubicBezTo>
                    <a:pt x="67077" y="564"/>
                    <a:pt x="68947" y="2433"/>
                    <a:pt x="68947" y="4732"/>
                  </a:cubicBezTo>
                  <a:lnTo>
                    <a:pt x="68947" y="152083"/>
                  </a:lnTo>
                  <a:cubicBezTo>
                    <a:pt x="68947" y="154380"/>
                    <a:pt x="67077" y="156250"/>
                    <a:pt x="64778" y="156250"/>
                  </a:cubicBezTo>
                  <a:lnTo>
                    <a:pt x="4731" y="156250"/>
                  </a:lnTo>
                  <a:cubicBezTo>
                    <a:pt x="2432" y="156250"/>
                    <a:pt x="562" y="154380"/>
                    <a:pt x="562" y="152083"/>
                  </a:cubicBezTo>
                  <a:lnTo>
                    <a:pt x="562" y="4732"/>
                  </a:lnTo>
                  <a:cubicBezTo>
                    <a:pt x="562" y="2433"/>
                    <a:pt x="2432" y="564"/>
                    <a:pt x="4731" y="564"/>
                  </a:cubicBezTo>
                  <a:close/>
                  <a:moveTo>
                    <a:pt x="4731" y="1"/>
                  </a:moveTo>
                  <a:cubicBezTo>
                    <a:pt x="2123" y="1"/>
                    <a:pt x="1" y="2123"/>
                    <a:pt x="1" y="4732"/>
                  </a:cubicBezTo>
                  <a:lnTo>
                    <a:pt x="1" y="152083"/>
                  </a:lnTo>
                  <a:cubicBezTo>
                    <a:pt x="1" y="154691"/>
                    <a:pt x="2123" y="156813"/>
                    <a:pt x="4731" y="156813"/>
                  </a:cubicBezTo>
                  <a:lnTo>
                    <a:pt x="64778" y="156813"/>
                  </a:lnTo>
                  <a:cubicBezTo>
                    <a:pt x="67386" y="156813"/>
                    <a:pt x="69508" y="154691"/>
                    <a:pt x="69508" y="152083"/>
                  </a:cubicBezTo>
                  <a:lnTo>
                    <a:pt x="69508" y="4732"/>
                  </a:lnTo>
                  <a:cubicBezTo>
                    <a:pt x="69508" y="2123"/>
                    <a:pt x="67386" y="1"/>
                    <a:pt x="64778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4"/>
            <p:cNvSpPr/>
            <p:nvPr/>
          </p:nvSpPr>
          <p:spPr>
            <a:xfrm>
              <a:off x="6788418" y="1565043"/>
              <a:ext cx="35004" cy="268733"/>
            </a:xfrm>
            <a:custGeom>
              <a:avLst/>
              <a:gdLst/>
              <a:ahLst/>
              <a:cxnLst/>
              <a:rect l="l" t="t" r="r" b="b"/>
              <a:pathLst>
                <a:path w="1837" h="14103" extrusionOk="0">
                  <a:moveTo>
                    <a:pt x="919" y="1"/>
                  </a:moveTo>
                  <a:cubicBezTo>
                    <a:pt x="416" y="1"/>
                    <a:pt x="8" y="403"/>
                    <a:pt x="0" y="906"/>
                  </a:cubicBezTo>
                  <a:lnTo>
                    <a:pt x="0" y="13185"/>
                  </a:lnTo>
                  <a:cubicBezTo>
                    <a:pt x="0" y="13691"/>
                    <a:pt x="412" y="14103"/>
                    <a:pt x="919" y="14103"/>
                  </a:cubicBezTo>
                  <a:cubicBezTo>
                    <a:pt x="1425" y="14103"/>
                    <a:pt x="1837" y="13691"/>
                    <a:pt x="1837" y="13184"/>
                  </a:cubicBezTo>
                  <a:lnTo>
                    <a:pt x="1837" y="906"/>
                  </a:lnTo>
                  <a:cubicBezTo>
                    <a:pt x="1829" y="403"/>
                    <a:pt x="1421" y="1"/>
                    <a:pt x="919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4"/>
            <p:cNvSpPr/>
            <p:nvPr/>
          </p:nvSpPr>
          <p:spPr>
            <a:xfrm>
              <a:off x="6788418" y="1885033"/>
              <a:ext cx="35004" cy="165512"/>
            </a:xfrm>
            <a:custGeom>
              <a:avLst/>
              <a:gdLst/>
              <a:ahLst/>
              <a:cxnLst/>
              <a:rect l="l" t="t" r="r" b="b"/>
              <a:pathLst>
                <a:path w="1837" h="8686" extrusionOk="0">
                  <a:moveTo>
                    <a:pt x="919" y="0"/>
                  </a:moveTo>
                  <a:cubicBezTo>
                    <a:pt x="416" y="0"/>
                    <a:pt x="8" y="403"/>
                    <a:pt x="0" y="906"/>
                  </a:cubicBezTo>
                  <a:lnTo>
                    <a:pt x="0" y="7767"/>
                  </a:lnTo>
                  <a:cubicBezTo>
                    <a:pt x="0" y="8274"/>
                    <a:pt x="412" y="8686"/>
                    <a:pt x="919" y="8686"/>
                  </a:cubicBezTo>
                  <a:cubicBezTo>
                    <a:pt x="1425" y="8684"/>
                    <a:pt x="1837" y="8274"/>
                    <a:pt x="1837" y="7767"/>
                  </a:cubicBezTo>
                  <a:lnTo>
                    <a:pt x="1837" y="906"/>
                  </a:lnTo>
                  <a:cubicBezTo>
                    <a:pt x="1829" y="403"/>
                    <a:pt x="1421" y="0"/>
                    <a:pt x="919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4"/>
            <p:cNvSpPr/>
            <p:nvPr/>
          </p:nvSpPr>
          <p:spPr>
            <a:xfrm>
              <a:off x="5436923" y="1312545"/>
              <a:ext cx="1313766" cy="2977344"/>
            </a:xfrm>
            <a:custGeom>
              <a:avLst/>
              <a:gdLst/>
              <a:ahLst/>
              <a:cxnLst/>
              <a:rect l="l" t="t" r="r" b="b"/>
              <a:pathLst>
                <a:path w="68946" h="156250" extrusionOk="0">
                  <a:moveTo>
                    <a:pt x="4728" y="0"/>
                  </a:moveTo>
                  <a:cubicBezTo>
                    <a:pt x="2118" y="0"/>
                    <a:pt x="0" y="2118"/>
                    <a:pt x="0" y="4730"/>
                  </a:cubicBezTo>
                  <a:lnTo>
                    <a:pt x="0" y="151516"/>
                  </a:lnTo>
                  <a:cubicBezTo>
                    <a:pt x="0" y="154130"/>
                    <a:pt x="2119" y="156249"/>
                    <a:pt x="4734" y="156249"/>
                  </a:cubicBezTo>
                  <a:lnTo>
                    <a:pt x="63850" y="156249"/>
                  </a:lnTo>
                  <a:cubicBezTo>
                    <a:pt x="66663" y="156249"/>
                    <a:pt x="68946" y="153968"/>
                    <a:pt x="68946" y="151153"/>
                  </a:cubicBezTo>
                  <a:lnTo>
                    <a:pt x="68946" y="4485"/>
                  </a:lnTo>
                  <a:cubicBezTo>
                    <a:pt x="68946" y="2009"/>
                    <a:pt x="66938" y="0"/>
                    <a:pt x="64461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4"/>
            <p:cNvSpPr/>
            <p:nvPr/>
          </p:nvSpPr>
          <p:spPr>
            <a:xfrm>
              <a:off x="5431588" y="1307171"/>
              <a:ext cx="1324475" cy="2988072"/>
            </a:xfrm>
            <a:custGeom>
              <a:avLst/>
              <a:gdLst/>
              <a:ahLst/>
              <a:cxnLst/>
              <a:rect l="l" t="t" r="r" b="b"/>
              <a:pathLst>
                <a:path w="69508" h="156813" extrusionOk="0">
                  <a:moveTo>
                    <a:pt x="64778" y="564"/>
                  </a:moveTo>
                  <a:cubicBezTo>
                    <a:pt x="67075" y="564"/>
                    <a:pt x="68944" y="2433"/>
                    <a:pt x="68944" y="4732"/>
                  </a:cubicBezTo>
                  <a:lnTo>
                    <a:pt x="68944" y="152083"/>
                  </a:lnTo>
                  <a:cubicBezTo>
                    <a:pt x="68944" y="154380"/>
                    <a:pt x="67075" y="156250"/>
                    <a:pt x="64778" y="156250"/>
                  </a:cubicBezTo>
                  <a:lnTo>
                    <a:pt x="4730" y="156250"/>
                  </a:lnTo>
                  <a:cubicBezTo>
                    <a:pt x="2431" y="156250"/>
                    <a:pt x="562" y="154380"/>
                    <a:pt x="562" y="152083"/>
                  </a:cubicBezTo>
                  <a:lnTo>
                    <a:pt x="562" y="4732"/>
                  </a:lnTo>
                  <a:cubicBezTo>
                    <a:pt x="562" y="2433"/>
                    <a:pt x="2431" y="564"/>
                    <a:pt x="4730" y="564"/>
                  </a:cubicBezTo>
                  <a:close/>
                  <a:moveTo>
                    <a:pt x="4730" y="1"/>
                  </a:moveTo>
                  <a:cubicBezTo>
                    <a:pt x="2121" y="1"/>
                    <a:pt x="0" y="2123"/>
                    <a:pt x="0" y="4732"/>
                  </a:cubicBezTo>
                  <a:lnTo>
                    <a:pt x="0" y="152083"/>
                  </a:lnTo>
                  <a:cubicBezTo>
                    <a:pt x="0" y="154691"/>
                    <a:pt x="2121" y="156813"/>
                    <a:pt x="4730" y="156813"/>
                  </a:cubicBezTo>
                  <a:lnTo>
                    <a:pt x="64778" y="156813"/>
                  </a:lnTo>
                  <a:cubicBezTo>
                    <a:pt x="67385" y="156813"/>
                    <a:pt x="69507" y="154691"/>
                    <a:pt x="69507" y="152083"/>
                  </a:cubicBezTo>
                  <a:lnTo>
                    <a:pt x="69507" y="4732"/>
                  </a:lnTo>
                  <a:cubicBezTo>
                    <a:pt x="69507" y="2123"/>
                    <a:pt x="67385" y="1"/>
                    <a:pt x="64778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4"/>
            <p:cNvSpPr/>
            <p:nvPr/>
          </p:nvSpPr>
          <p:spPr>
            <a:xfrm>
              <a:off x="5524405" y="1510774"/>
              <a:ext cx="1138841" cy="2553675"/>
            </a:xfrm>
            <a:custGeom>
              <a:avLst/>
              <a:gdLst/>
              <a:ahLst/>
              <a:cxnLst/>
              <a:rect l="l" t="t" r="r" b="b"/>
              <a:pathLst>
                <a:path w="59766" h="134016" extrusionOk="0">
                  <a:moveTo>
                    <a:pt x="0" y="0"/>
                  </a:moveTo>
                  <a:lnTo>
                    <a:pt x="0" y="134015"/>
                  </a:lnTo>
                  <a:lnTo>
                    <a:pt x="59765" y="134015"/>
                  </a:lnTo>
                  <a:lnTo>
                    <a:pt x="59765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4"/>
            <p:cNvSpPr/>
            <p:nvPr/>
          </p:nvSpPr>
          <p:spPr>
            <a:xfrm>
              <a:off x="5908897" y="1413079"/>
              <a:ext cx="334834" cy="32146"/>
            </a:xfrm>
            <a:custGeom>
              <a:avLst/>
              <a:gdLst/>
              <a:ahLst/>
              <a:cxnLst/>
              <a:rect l="l" t="t" r="r" b="b"/>
              <a:pathLst>
                <a:path w="17572" h="1687" extrusionOk="0">
                  <a:moveTo>
                    <a:pt x="831" y="1"/>
                  </a:moveTo>
                  <a:cubicBezTo>
                    <a:pt x="371" y="8"/>
                    <a:pt x="0" y="383"/>
                    <a:pt x="0" y="844"/>
                  </a:cubicBezTo>
                  <a:cubicBezTo>
                    <a:pt x="0" y="1305"/>
                    <a:pt x="371" y="1680"/>
                    <a:pt x="831" y="1687"/>
                  </a:cubicBezTo>
                  <a:lnTo>
                    <a:pt x="16742" y="1687"/>
                  </a:lnTo>
                  <a:cubicBezTo>
                    <a:pt x="17203" y="1680"/>
                    <a:pt x="17572" y="1305"/>
                    <a:pt x="17572" y="844"/>
                  </a:cubicBezTo>
                  <a:cubicBezTo>
                    <a:pt x="17572" y="383"/>
                    <a:pt x="17203" y="8"/>
                    <a:pt x="167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4"/>
            <p:cNvSpPr/>
            <p:nvPr/>
          </p:nvSpPr>
          <p:spPr>
            <a:xfrm>
              <a:off x="5994701" y="4116888"/>
              <a:ext cx="58308" cy="75839"/>
            </a:xfrm>
            <a:custGeom>
              <a:avLst/>
              <a:gdLst/>
              <a:ahLst/>
              <a:cxnLst/>
              <a:rect l="l" t="t" r="r" b="b"/>
              <a:pathLst>
                <a:path w="3060" h="3980" extrusionOk="0">
                  <a:moveTo>
                    <a:pt x="1531" y="1"/>
                  </a:moveTo>
                  <a:cubicBezTo>
                    <a:pt x="685" y="1"/>
                    <a:pt x="1" y="892"/>
                    <a:pt x="1" y="1990"/>
                  </a:cubicBezTo>
                  <a:cubicBezTo>
                    <a:pt x="1" y="3088"/>
                    <a:pt x="685" y="3979"/>
                    <a:pt x="1529" y="3979"/>
                  </a:cubicBezTo>
                  <a:cubicBezTo>
                    <a:pt x="2374" y="3979"/>
                    <a:pt x="3059" y="3088"/>
                    <a:pt x="3059" y="1990"/>
                  </a:cubicBezTo>
                  <a:cubicBezTo>
                    <a:pt x="3059" y="892"/>
                    <a:pt x="2375" y="1"/>
                    <a:pt x="1531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4"/>
            <p:cNvSpPr/>
            <p:nvPr/>
          </p:nvSpPr>
          <p:spPr>
            <a:xfrm>
              <a:off x="5896301" y="1685680"/>
              <a:ext cx="395010" cy="460597"/>
            </a:xfrm>
            <a:custGeom>
              <a:avLst/>
              <a:gdLst/>
              <a:ahLst/>
              <a:cxnLst/>
              <a:rect l="l" t="t" r="r" b="b"/>
              <a:pathLst>
                <a:path w="20730" h="24172" extrusionOk="0">
                  <a:moveTo>
                    <a:pt x="10366" y="1"/>
                  </a:moveTo>
                  <a:cubicBezTo>
                    <a:pt x="7617" y="1"/>
                    <a:pt x="4980" y="1274"/>
                    <a:pt x="3036" y="3541"/>
                  </a:cubicBezTo>
                  <a:cubicBezTo>
                    <a:pt x="1093" y="5807"/>
                    <a:pt x="0" y="8881"/>
                    <a:pt x="0" y="12086"/>
                  </a:cubicBezTo>
                  <a:cubicBezTo>
                    <a:pt x="0" y="15291"/>
                    <a:pt x="1093" y="18366"/>
                    <a:pt x="3036" y="20632"/>
                  </a:cubicBezTo>
                  <a:cubicBezTo>
                    <a:pt x="4980" y="22899"/>
                    <a:pt x="7617" y="24172"/>
                    <a:pt x="10366" y="24172"/>
                  </a:cubicBezTo>
                  <a:cubicBezTo>
                    <a:pt x="13113" y="24172"/>
                    <a:pt x="15750" y="22899"/>
                    <a:pt x="17694" y="20632"/>
                  </a:cubicBezTo>
                  <a:cubicBezTo>
                    <a:pt x="19639" y="18366"/>
                    <a:pt x="20730" y="15291"/>
                    <a:pt x="20730" y="12086"/>
                  </a:cubicBezTo>
                  <a:cubicBezTo>
                    <a:pt x="20730" y="8881"/>
                    <a:pt x="19639" y="5807"/>
                    <a:pt x="17694" y="3541"/>
                  </a:cubicBezTo>
                  <a:cubicBezTo>
                    <a:pt x="15750" y="1274"/>
                    <a:pt x="13113" y="1"/>
                    <a:pt x="10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4"/>
            <p:cNvSpPr/>
            <p:nvPr/>
          </p:nvSpPr>
          <p:spPr>
            <a:xfrm>
              <a:off x="6018806" y="1738157"/>
              <a:ext cx="150001" cy="174906"/>
            </a:xfrm>
            <a:custGeom>
              <a:avLst/>
              <a:gdLst/>
              <a:ahLst/>
              <a:cxnLst/>
              <a:rect l="l" t="t" r="r" b="b"/>
              <a:pathLst>
                <a:path w="7872" h="9179" extrusionOk="0">
                  <a:moveTo>
                    <a:pt x="3937" y="1"/>
                  </a:moveTo>
                  <a:cubicBezTo>
                    <a:pt x="1762" y="1"/>
                    <a:pt x="0" y="2055"/>
                    <a:pt x="0" y="4590"/>
                  </a:cubicBezTo>
                  <a:cubicBezTo>
                    <a:pt x="0" y="7125"/>
                    <a:pt x="1762" y="9179"/>
                    <a:pt x="3937" y="9179"/>
                  </a:cubicBezTo>
                  <a:cubicBezTo>
                    <a:pt x="6110" y="9179"/>
                    <a:pt x="7872" y="7125"/>
                    <a:pt x="7872" y="4590"/>
                  </a:cubicBezTo>
                  <a:cubicBezTo>
                    <a:pt x="7872" y="2055"/>
                    <a:pt x="6110" y="1"/>
                    <a:pt x="3937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4"/>
            <p:cNvSpPr/>
            <p:nvPr/>
          </p:nvSpPr>
          <p:spPr>
            <a:xfrm>
              <a:off x="6013432" y="1732803"/>
              <a:ext cx="160748" cy="185634"/>
            </a:xfrm>
            <a:custGeom>
              <a:avLst/>
              <a:gdLst/>
              <a:ahLst/>
              <a:cxnLst/>
              <a:rect l="l" t="t" r="r" b="b"/>
              <a:pathLst>
                <a:path w="8436" h="9742" extrusionOk="0">
                  <a:moveTo>
                    <a:pt x="4219" y="562"/>
                  </a:moveTo>
                  <a:cubicBezTo>
                    <a:pt x="6234" y="562"/>
                    <a:pt x="7874" y="2494"/>
                    <a:pt x="7874" y="4871"/>
                  </a:cubicBezTo>
                  <a:cubicBezTo>
                    <a:pt x="7874" y="7247"/>
                    <a:pt x="6234" y="9180"/>
                    <a:pt x="4219" y="9180"/>
                  </a:cubicBezTo>
                  <a:cubicBezTo>
                    <a:pt x="2203" y="9180"/>
                    <a:pt x="562" y="7247"/>
                    <a:pt x="562" y="4871"/>
                  </a:cubicBezTo>
                  <a:cubicBezTo>
                    <a:pt x="562" y="2494"/>
                    <a:pt x="2203" y="562"/>
                    <a:pt x="4219" y="562"/>
                  </a:cubicBezTo>
                  <a:close/>
                  <a:moveTo>
                    <a:pt x="4219" y="0"/>
                  </a:moveTo>
                  <a:cubicBezTo>
                    <a:pt x="1892" y="0"/>
                    <a:pt x="1" y="2185"/>
                    <a:pt x="1" y="4871"/>
                  </a:cubicBezTo>
                  <a:cubicBezTo>
                    <a:pt x="1" y="7556"/>
                    <a:pt x="1892" y="9741"/>
                    <a:pt x="4219" y="9741"/>
                  </a:cubicBezTo>
                  <a:cubicBezTo>
                    <a:pt x="6544" y="9741"/>
                    <a:pt x="8435" y="7556"/>
                    <a:pt x="8435" y="4871"/>
                  </a:cubicBezTo>
                  <a:cubicBezTo>
                    <a:pt x="8435" y="2185"/>
                    <a:pt x="6544" y="0"/>
                    <a:pt x="4219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4"/>
            <p:cNvSpPr/>
            <p:nvPr/>
          </p:nvSpPr>
          <p:spPr>
            <a:xfrm>
              <a:off x="5957544" y="1936386"/>
              <a:ext cx="272525" cy="209891"/>
            </a:xfrm>
            <a:custGeom>
              <a:avLst/>
              <a:gdLst/>
              <a:ahLst/>
              <a:cxnLst/>
              <a:rect l="l" t="t" r="r" b="b"/>
              <a:pathLst>
                <a:path w="14302" h="11015" extrusionOk="0">
                  <a:moveTo>
                    <a:pt x="7152" y="1"/>
                  </a:moveTo>
                  <a:cubicBezTo>
                    <a:pt x="3202" y="1"/>
                    <a:pt x="1" y="3014"/>
                    <a:pt x="1" y="6731"/>
                  </a:cubicBezTo>
                  <a:cubicBezTo>
                    <a:pt x="4" y="7077"/>
                    <a:pt x="34" y="7421"/>
                    <a:pt x="93" y="7763"/>
                  </a:cubicBezTo>
                  <a:cubicBezTo>
                    <a:pt x="1945" y="9775"/>
                    <a:pt x="4421" y="11015"/>
                    <a:pt x="7152" y="11015"/>
                  </a:cubicBezTo>
                  <a:cubicBezTo>
                    <a:pt x="9882" y="11015"/>
                    <a:pt x="12358" y="9775"/>
                    <a:pt x="14209" y="7763"/>
                  </a:cubicBezTo>
                  <a:cubicBezTo>
                    <a:pt x="14268" y="7421"/>
                    <a:pt x="14298" y="7077"/>
                    <a:pt x="14301" y="6731"/>
                  </a:cubicBezTo>
                  <a:cubicBezTo>
                    <a:pt x="14301" y="3014"/>
                    <a:pt x="11100" y="1"/>
                    <a:pt x="7152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4"/>
            <p:cNvSpPr/>
            <p:nvPr/>
          </p:nvSpPr>
          <p:spPr>
            <a:xfrm>
              <a:off x="5952190" y="1931032"/>
              <a:ext cx="283234" cy="220619"/>
            </a:xfrm>
            <a:custGeom>
              <a:avLst/>
              <a:gdLst/>
              <a:ahLst/>
              <a:cxnLst/>
              <a:rect l="l" t="t" r="r" b="b"/>
              <a:pathLst>
                <a:path w="14864" h="11578" extrusionOk="0">
                  <a:moveTo>
                    <a:pt x="7433" y="562"/>
                  </a:moveTo>
                  <a:cubicBezTo>
                    <a:pt x="11220" y="562"/>
                    <a:pt x="14302" y="3455"/>
                    <a:pt x="14302" y="7012"/>
                  </a:cubicBezTo>
                  <a:cubicBezTo>
                    <a:pt x="14299" y="7314"/>
                    <a:pt x="14274" y="7616"/>
                    <a:pt x="14226" y="7915"/>
                  </a:cubicBezTo>
                  <a:cubicBezTo>
                    <a:pt x="12358" y="9913"/>
                    <a:pt x="9949" y="11014"/>
                    <a:pt x="7433" y="11014"/>
                  </a:cubicBezTo>
                  <a:cubicBezTo>
                    <a:pt x="4917" y="11014"/>
                    <a:pt x="2506" y="9915"/>
                    <a:pt x="638" y="7915"/>
                  </a:cubicBezTo>
                  <a:cubicBezTo>
                    <a:pt x="590" y="7616"/>
                    <a:pt x="565" y="7314"/>
                    <a:pt x="563" y="7012"/>
                  </a:cubicBezTo>
                  <a:cubicBezTo>
                    <a:pt x="563" y="3455"/>
                    <a:pt x="3644" y="562"/>
                    <a:pt x="7433" y="562"/>
                  </a:cubicBezTo>
                  <a:close/>
                  <a:moveTo>
                    <a:pt x="7433" y="0"/>
                  </a:moveTo>
                  <a:cubicBezTo>
                    <a:pt x="3334" y="0"/>
                    <a:pt x="0" y="3146"/>
                    <a:pt x="0" y="7012"/>
                  </a:cubicBezTo>
                  <a:cubicBezTo>
                    <a:pt x="0" y="7345"/>
                    <a:pt x="31" y="7688"/>
                    <a:pt x="97" y="8089"/>
                  </a:cubicBezTo>
                  <a:cubicBezTo>
                    <a:pt x="105" y="8143"/>
                    <a:pt x="130" y="8194"/>
                    <a:pt x="167" y="8235"/>
                  </a:cubicBezTo>
                  <a:cubicBezTo>
                    <a:pt x="2152" y="10390"/>
                    <a:pt x="4732" y="11577"/>
                    <a:pt x="7433" y="11577"/>
                  </a:cubicBezTo>
                  <a:cubicBezTo>
                    <a:pt x="10134" y="11577"/>
                    <a:pt x="12714" y="10390"/>
                    <a:pt x="14697" y="8235"/>
                  </a:cubicBezTo>
                  <a:cubicBezTo>
                    <a:pt x="14734" y="8194"/>
                    <a:pt x="14759" y="8143"/>
                    <a:pt x="14767" y="8089"/>
                  </a:cubicBezTo>
                  <a:cubicBezTo>
                    <a:pt x="14833" y="7688"/>
                    <a:pt x="14864" y="7345"/>
                    <a:pt x="14864" y="7012"/>
                  </a:cubicBezTo>
                  <a:cubicBezTo>
                    <a:pt x="14864" y="3146"/>
                    <a:pt x="11530" y="0"/>
                    <a:pt x="7433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4"/>
            <p:cNvSpPr/>
            <p:nvPr/>
          </p:nvSpPr>
          <p:spPr>
            <a:xfrm>
              <a:off x="5807695" y="2262875"/>
              <a:ext cx="572222" cy="655835"/>
            </a:xfrm>
            <a:custGeom>
              <a:avLst/>
              <a:gdLst/>
              <a:ahLst/>
              <a:cxnLst/>
              <a:rect l="l" t="t" r="r" b="b"/>
              <a:pathLst>
                <a:path w="30030" h="34418" extrusionOk="0">
                  <a:moveTo>
                    <a:pt x="15016" y="5228"/>
                  </a:moveTo>
                  <a:cubicBezTo>
                    <a:pt x="20632" y="5228"/>
                    <a:pt x="25203" y="10176"/>
                    <a:pt x="25203" y="16261"/>
                  </a:cubicBezTo>
                  <a:lnTo>
                    <a:pt x="25203" y="29190"/>
                  </a:lnTo>
                  <a:lnTo>
                    <a:pt x="4827" y="29190"/>
                  </a:lnTo>
                  <a:lnTo>
                    <a:pt x="4827" y="16261"/>
                  </a:lnTo>
                  <a:cubicBezTo>
                    <a:pt x="4827" y="10176"/>
                    <a:pt x="9398" y="5228"/>
                    <a:pt x="15016" y="5228"/>
                  </a:cubicBezTo>
                  <a:close/>
                  <a:moveTo>
                    <a:pt x="15016" y="1"/>
                  </a:moveTo>
                  <a:cubicBezTo>
                    <a:pt x="6736" y="1"/>
                    <a:pt x="1" y="7294"/>
                    <a:pt x="1" y="16261"/>
                  </a:cubicBezTo>
                  <a:lnTo>
                    <a:pt x="1" y="31804"/>
                  </a:lnTo>
                  <a:cubicBezTo>
                    <a:pt x="1" y="33248"/>
                    <a:pt x="1082" y="34417"/>
                    <a:pt x="2415" y="34417"/>
                  </a:cubicBezTo>
                  <a:lnTo>
                    <a:pt x="27617" y="34417"/>
                  </a:lnTo>
                  <a:cubicBezTo>
                    <a:pt x="28950" y="34417"/>
                    <a:pt x="30029" y="33248"/>
                    <a:pt x="30029" y="31804"/>
                  </a:cubicBezTo>
                  <a:lnTo>
                    <a:pt x="30029" y="16261"/>
                  </a:lnTo>
                  <a:cubicBezTo>
                    <a:pt x="30029" y="7294"/>
                    <a:pt x="23294" y="1"/>
                    <a:pt x="15016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4"/>
            <p:cNvSpPr/>
            <p:nvPr/>
          </p:nvSpPr>
          <p:spPr>
            <a:xfrm>
              <a:off x="5760458" y="2716555"/>
              <a:ext cx="666715" cy="630778"/>
            </a:xfrm>
            <a:custGeom>
              <a:avLst/>
              <a:gdLst/>
              <a:ahLst/>
              <a:cxnLst/>
              <a:rect l="l" t="t" r="r" b="b"/>
              <a:pathLst>
                <a:path w="34989" h="33103" extrusionOk="0">
                  <a:moveTo>
                    <a:pt x="1" y="1"/>
                  </a:moveTo>
                  <a:lnTo>
                    <a:pt x="1" y="33102"/>
                  </a:lnTo>
                  <a:lnTo>
                    <a:pt x="34989" y="33102"/>
                  </a:lnTo>
                  <a:lnTo>
                    <a:pt x="349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4"/>
            <p:cNvSpPr/>
            <p:nvPr/>
          </p:nvSpPr>
          <p:spPr>
            <a:xfrm>
              <a:off x="6003181" y="2875188"/>
              <a:ext cx="187806" cy="275745"/>
            </a:xfrm>
            <a:custGeom>
              <a:avLst/>
              <a:gdLst/>
              <a:ahLst/>
              <a:cxnLst/>
              <a:rect l="l" t="t" r="r" b="b"/>
              <a:pathLst>
                <a:path w="9856" h="14471" extrusionOk="0">
                  <a:moveTo>
                    <a:pt x="4927" y="1"/>
                  </a:moveTo>
                  <a:cubicBezTo>
                    <a:pt x="2633" y="1"/>
                    <a:pt x="772" y="2016"/>
                    <a:pt x="772" y="4502"/>
                  </a:cubicBezTo>
                  <a:cubicBezTo>
                    <a:pt x="772" y="6052"/>
                    <a:pt x="1496" y="7417"/>
                    <a:pt x="2595" y="8227"/>
                  </a:cubicBezTo>
                  <a:lnTo>
                    <a:pt x="1" y="14470"/>
                  </a:lnTo>
                  <a:lnTo>
                    <a:pt x="9856" y="14470"/>
                  </a:lnTo>
                  <a:lnTo>
                    <a:pt x="7261" y="8227"/>
                  </a:lnTo>
                  <a:cubicBezTo>
                    <a:pt x="8361" y="7417"/>
                    <a:pt x="9084" y="6050"/>
                    <a:pt x="9084" y="4502"/>
                  </a:cubicBezTo>
                  <a:cubicBezTo>
                    <a:pt x="9084" y="2016"/>
                    <a:pt x="7223" y="1"/>
                    <a:pt x="4927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4"/>
            <p:cNvSpPr/>
            <p:nvPr/>
          </p:nvSpPr>
          <p:spPr>
            <a:xfrm>
              <a:off x="5996759" y="2869853"/>
              <a:ext cx="200611" cy="286435"/>
            </a:xfrm>
            <a:custGeom>
              <a:avLst/>
              <a:gdLst/>
              <a:ahLst/>
              <a:cxnLst/>
              <a:rect l="l" t="t" r="r" b="b"/>
              <a:pathLst>
                <a:path w="10528" h="15032" extrusionOk="0">
                  <a:moveTo>
                    <a:pt x="5264" y="562"/>
                  </a:moveTo>
                  <a:cubicBezTo>
                    <a:pt x="7401" y="562"/>
                    <a:pt x="9139" y="2455"/>
                    <a:pt x="9139" y="4782"/>
                  </a:cubicBezTo>
                  <a:cubicBezTo>
                    <a:pt x="9139" y="6185"/>
                    <a:pt x="8501" y="7493"/>
                    <a:pt x="7430" y="8280"/>
                  </a:cubicBezTo>
                  <a:cubicBezTo>
                    <a:pt x="7327" y="8356"/>
                    <a:pt x="7287" y="8495"/>
                    <a:pt x="7337" y="8614"/>
                  </a:cubicBezTo>
                  <a:lnTo>
                    <a:pt x="9771" y="14469"/>
                  </a:lnTo>
                  <a:lnTo>
                    <a:pt x="759" y="14469"/>
                  </a:lnTo>
                  <a:lnTo>
                    <a:pt x="3192" y="8614"/>
                  </a:lnTo>
                  <a:cubicBezTo>
                    <a:pt x="3241" y="8495"/>
                    <a:pt x="3204" y="8356"/>
                    <a:pt x="3099" y="8280"/>
                  </a:cubicBezTo>
                  <a:cubicBezTo>
                    <a:pt x="2028" y="7493"/>
                    <a:pt x="1391" y="6185"/>
                    <a:pt x="1391" y="4782"/>
                  </a:cubicBezTo>
                  <a:cubicBezTo>
                    <a:pt x="1391" y="2455"/>
                    <a:pt x="3129" y="562"/>
                    <a:pt x="5264" y="562"/>
                  </a:cubicBezTo>
                  <a:close/>
                  <a:moveTo>
                    <a:pt x="5264" y="1"/>
                  </a:moveTo>
                  <a:cubicBezTo>
                    <a:pt x="2819" y="1"/>
                    <a:pt x="828" y="2146"/>
                    <a:pt x="828" y="4782"/>
                  </a:cubicBezTo>
                  <a:cubicBezTo>
                    <a:pt x="828" y="6285"/>
                    <a:pt x="1483" y="7696"/>
                    <a:pt x="2591" y="8598"/>
                  </a:cubicBezTo>
                  <a:lnTo>
                    <a:pt x="78" y="14642"/>
                  </a:lnTo>
                  <a:cubicBezTo>
                    <a:pt x="1" y="14827"/>
                    <a:pt x="136" y="15030"/>
                    <a:pt x="338" y="15032"/>
                  </a:cubicBezTo>
                  <a:lnTo>
                    <a:pt x="10193" y="15032"/>
                  </a:lnTo>
                  <a:cubicBezTo>
                    <a:pt x="10392" y="15032"/>
                    <a:pt x="10528" y="14827"/>
                    <a:pt x="10452" y="14642"/>
                  </a:cubicBezTo>
                  <a:lnTo>
                    <a:pt x="7939" y="8598"/>
                  </a:lnTo>
                  <a:cubicBezTo>
                    <a:pt x="9046" y="7696"/>
                    <a:pt x="9701" y="6285"/>
                    <a:pt x="9701" y="4782"/>
                  </a:cubicBezTo>
                  <a:cubicBezTo>
                    <a:pt x="9701" y="2146"/>
                    <a:pt x="7712" y="1"/>
                    <a:pt x="5264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4"/>
            <p:cNvSpPr/>
            <p:nvPr/>
          </p:nvSpPr>
          <p:spPr>
            <a:xfrm>
              <a:off x="5887574" y="2853485"/>
              <a:ext cx="775672" cy="1061878"/>
            </a:xfrm>
            <a:custGeom>
              <a:avLst/>
              <a:gdLst/>
              <a:ahLst/>
              <a:cxnLst/>
              <a:rect l="l" t="t" r="r" b="b"/>
              <a:pathLst>
                <a:path w="40707" h="55727" extrusionOk="0">
                  <a:moveTo>
                    <a:pt x="40706" y="1"/>
                  </a:moveTo>
                  <a:lnTo>
                    <a:pt x="100" y="55240"/>
                  </a:lnTo>
                  <a:cubicBezTo>
                    <a:pt x="1" y="55375"/>
                    <a:pt x="30" y="55568"/>
                    <a:pt x="165" y="55667"/>
                  </a:cubicBezTo>
                  <a:cubicBezTo>
                    <a:pt x="220" y="55707"/>
                    <a:pt x="283" y="55727"/>
                    <a:pt x="346" y="55727"/>
                  </a:cubicBezTo>
                  <a:cubicBezTo>
                    <a:pt x="441" y="55727"/>
                    <a:pt x="534" y="55683"/>
                    <a:pt x="594" y="55601"/>
                  </a:cubicBezTo>
                  <a:lnTo>
                    <a:pt x="40706" y="1035"/>
                  </a:lnTo>
                  <a:lnTo>
                    <a:pt x="407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4"/>
            <p:cNvSpPr/>
            <p:nvPr/>
          </p:nvSpPr>
          <p:spPr>
            <a:xfrm>
              <a:off x="6507643" y="1676190"/>
              <a:ext cx="155603" cy="218351"/>
            </a:xfrm>
            <a:custGeom>
              <a:avLst/>
              <a:gdLst/>
              <a:ahLst/>
              <a:cxnLst/>
              <a:rect l="l" t="t" r="r" b="b"/>
              <a:pathLst>
                <a:path w="8166" h="11459" extrusionOk="0">
                  <a:moveTo>
                    <a:pt x="8165" y="0"/>
                  </a:moveTo>
                  <a:lnTo>
                    <a:pt x="95" y="10977"/>
                  </a:lnTo>
                  <a:cubicBezTo>
                    <a:pt x="1" y="11112"/>
                    <a:pt x="31" y="11300"/>
                    <a:pt x="165" y="11398"/>
                  </a:cubicBezTo>
                  <a:cubicBezTo>
                    <a:pt x="220" y="11438"/>
                    <a:pt x="284" y="11458"/>
                    <a:pt x="347" y="11458"/>
                  </a:cubicBezTo>
                  <a:cubicBezTo>
                    <a:pt x="439" y="11458"/>
                    <a:pt x="529" y="11417"/>
                    <a:pt x="590" y="11338"/>
                  </a:cubicBezTo>
                  <a:lnTo>
                    <a:pt x="8165" y="1034"/>
                  </a:lnTo>
                  <a:lnTo>
                    <a:pt x="8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4"/>
            <p:cNvSpPr/>
            <p:nvPr/>
          </p:nvSpPr>
          <p:spPr>
            <a:xfrm>
              <a:off x="5524405" y="1952545"/>
              <a:ext cx="945204" cy="1292558"/>
            </a:xfrm>
            <a:custGeom>
              <a:avLst/>
              <a:gdLst/>
              <a:ahLst/>
              <a:cxnLst/>
              <a:rect l="l" t="t" r="r" b="b"/>
              <a:pathLst>
                <a:path w="49604" h="67833" extrusionOk="0">
                  <a:moveTo>
                    <a:pt x="49258" y="0"/>
                  </a:moveTo>
                  <a:cubicBezTo>
                    <a:pt x="49164" y="0"/>
                    <a:pt x="49071" y="44"/>
                    <a:pt x="49010" y="125"/>
                  </a:cubicBezTo>
                  <a:lnTo>
                    <a:pt x="0" y="66799"/>
                  </a:lnTo>
                  <a:lnTo>
                    <a:pt x="0" y="67833"/>
                  </a:lnTo>
                  <a:lnTo>
                    <a:pt x="49505" y="489"/>
                  </a:lnTo>
                  <a:cubicBezTo>
                    <a:pt x="49604" y="352"/>
                    <a:pt x="49575" y="160"/>
                    <a:pt x="49439" y="60"/>
                  </a:cubicBezTo>
                  <a:cubicBezTo>
                    <a:pt x="49384" y="20"/>
                    <a:pt x="49321" y="0"/>
                    <a:pt x="49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4"/>
            <p:cNvSpPr/>
            <p:nvPr/>
          </p:nvSpPr>
          <p:spPr>
            <a:xfrm>
              <a:off x="5795367" y="3956807"/>
              <a:ext cx="66388" cy="83975"/>
            </a:xfrm>
            <a:custGeom>
              <a:avLst/>
              <a:gdLst/>
              <a:ahLst/>
              <a:cxnLst/>
              <a:rect l="l" t="t" r="r" b="b"/>
              <a:pathLst>
                <a:path w="3484" h="4407" extrusionOk="0">
                  <a:moveTo>
                    <a:pt x="3136" y="0"/>
                  </a:moveTo>
                  <a:cubicBezTo>
                    <a:pt x="3042" y="0"/>
                    <a:pt x="2949" y="44"/>
                    <a:pt x="2890" y="125"/>
                  </a:cubicBezTo>
                  <a:lnTo>
                    <a:pt x="100" y="3920"/>
                  </a:lnTo>
                  <a:cubicBezTo>
                    <a:pt x="0" y="4057"/>
                    <a:pt x="30" y="4248"/>
                    <a:pt x="165" y="4349"/>
                  </a:cubicBezTo>
                  <a:cubicBezTo>
                    <a:pt x="218" y="4387"/>
                    <a:pt x="282" y="4407"/>
                    <a:pt x="347" y="4407"/>
                  </a:cubicBezTo>
                  <a:cubicBezTo>
                    <a:pt x="444" y="4407"/>
                    <a:pt x="536" y="4360"/>
                    <a:pt x="594" y="4283"/>
                  </a:cubicBezTo>
                  <a:lnTo>
                    <a:pt x="3383" y="488"/>
                  </a:lnTo>
                  <a:cubicBezTo>
                    <a:pt x="3483" y="351"/>
                    <a:pt x="3454" y="160"/>
                    <a:pt x="3317" y="59"/>
                  </a:cubicBezTo>
                  <a:cubicBezTo>
                    <a:pt x="3263" y="20"/>
                    <a:pt x="3199" y="0"/>
                    <a:pt x="3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4"/>
            <p:cNvSpPr/>
            <p:nvPr/>
          </p:nvSpPr>
          <p:spPr>
            <a:xfrm>
              <a:off x="6033802" y="3081344"/>
              <a:ext cx="629444" cy="862906"/>
            </a:xfrm>
            <a:custGeom>
              <a:avLst/>
              <a:gdLst/>
              <a:ahLst/>
              <a:cxnLst/>
              <a:rect l="l" t="t" r="r" b="b"/>
              <a:pathLst>
                <a:path w="33033" h="45285" extrusionOk="0">
                  <a:moveTo>
                    <a:pt x="33032" y="1"/>
                  </a:moveTo>
                  <a:lnTo>
                    <a:pt x="102" y="44797"/>
                  </a:lnTo>
                  <a:cubicBezTo>
                    <a:pt x="1" y="44934"/>
                    <a:pt x="32" y="45125"/>
                    <a:pt x="167" y="45224"/>
                  </a:cubicBezTo>
                  <a:cubicBezTo>
                    <a:pt x="222" y="45265"/>
                    <a:pt x="286" y="45284"/>
                    <a:pt x="349" y="45284"/>
                  </a:cubicBezTo>
                  <a:cubicBezTo>
                    <a:pt x="443" y="45284"/>
                    <a:pt x="535" y="45241"/>
                    <a:pt x="595" y="45159"/>
                  </a:cubicBezTo>
                  <a:lnTo>
                    <a:pt x="33032" y="1036"/>
                  </a:lnTo>
                  <a:lnTo>
                    <a:pt x="330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" name="Google Shape;555;p34"/>
          <p:cNvGrpSpPr/>
          <p:nvPr/>
        </p:nvGrpSpPr>
        <p:grpSpPr>
          <a:xfrm>
            <a:off x="5480481" y="2852645"/>
            <a:ext cx="1763772" cy="488315"/>
            <a:chOff x="3724546" y="2747101"/>
            <a:chExt cx="1646999" cy="455986"/>
          </a:xfrm>
        </p:grpSpPr>
        <p:sp>
          <p:nvSpPr>
            <p:cNvPr id="573" name="Google Shape;573;p34"/>
            <p:cNvSpPr/>
            <p:nvPr/>
          </p:nvSpPr>
          <p:spPr>
            <a:xfrm>
              <a:off x="5055175" y="2964518"/>
              <a:ext cx="217551" cy="233233"/>
            </a:xfrm>
            <a:custGeom>
              <a:avLst/>
              <a:gdLst/>
              <a:ahLst/>
              <a:cxnLst/>
              <a:rect l="l" t="t" r="r" b="b"/>
              <a:pathLst>
                <a:path w="11417" h="12240" extrusionOk="0">
                  <a:moveTo>
                    <a:pt x="4" y="0"/>
                  </a:moveTo>
                  <a:lnTo>
                    <a:pt x="4" y="9002"/>
                  </a:lnTo>
                  <a:lnTo>
                    <a:pt x="968" y="9002"/>
                  </a:lnTo>
                  <a:lnTo>
                    <a:pt x="968" y="10150"/>
                  </a:lnTo>
                  <a:lnTo>
                    <a:pt x="1" y="10150"/>
                  </a:lnTo>
                  <a:lnTo>
                    <a:pt x="1" y="12240"/>
                  </a:lnTo>
                  <a:lnTo>
                    <a:pt x="3704" y="12240"/>
                  </a:lnTo>
                  <a:lnTo>
                    <a:pt x="3704" y="11538"/>
                  </a:lnTo>
                  <a:lnTo>
                    <a:pt x="7713" y="11538"/>
                  </a:lnTo>
                  <a:lnTo>
                    <a:pt x="7713" y="12240"/>
                  </a:lnTo>
                  <a:lnTo>
                    <a:pt x="11416" y="12240"/>
                  </a:lnTo>
                  <a:lnTo>
                    <a:pt x="11416" y="10150"/>
                  </a:lnTo>
                  <a:lnTo>
                    <a:pt x="10451" y="10150"/>
                  </a:lnTo>
                  <a:lnTo>
                    <a:pt x="10451" y="9002"/>
                  </a:lnTo>
                  <a:lnTo>
                    <a:pt x="11415" y="9002"/>
                  </a:lnTo>
                  <a:lnTo>
                    <a:pt x="11415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4"/>
            <p:cNvSpPr/>
            <p:nvPr/>
          </p:nvSpPr>
          <p:spPr>
            <a:xfrm>
              <a:off x="5049840" y="2959183"/>
              <a:ext cx="228241" cy="243904"/>
            </a:xfrm>
            <a:custGeom>
              <a:avLst/>
              <a:gdLst/>
              <a:ahLst/>
              <a:cxnLst/>
              <a:rect l="l" t="t" r="r" b="b"/>
              <a:pathLst>
                <a:path w="11978" h="12800" extrusionOk="0">
                  <a:moveTo>
                    <a:pt x="11415" y="562"/>
                  </a:moveTo>
                  <a:lnTo>
                    <a:pt x="11415" y="9000"/>
                  </a:lnTo>
                  <a:lnTo>
                    <a:pt x="10732" y="9000"/>
                  </a:lnTo>
                  <a:cubicBezTo>
                    <a:pt x="10576" y="9000"/>
                    <a:pt x="10451" y="9126"/>
                    <a:pt x="10451" y="9282"/>
                  </a:cubicBezTo>
                  <a:lnTo>
                    <a:pt x="10451" y="10430"/>
                  </a:lnTo>
                  <a:cubicBezTo>
                    <a:pt x="10451" y="10584"/>
                    <a:pt x="10576" y="10711"/>
                    <a:pt x="10732" y="10711"/>
                  </a:cubicBezTo>
                  <a:lnTo>
                    <a:pt x="11416" y="10711"/>
                  </a:lnTo>
                  <a:lnTo>
                    <a:pt x="11416" y="12238"/>
                  </a:lnTo>
                  <a:lnTo>
                    <a:pt x="8276" y="12238"/>
                  </a:lnTo>
                  <a:lnTo>
                    <a:pt x="8275" y="11817"/>
                  </a:lnTo>
                  <a:cubicBezTo>
                    <a:pt x="8275" y="11662"/>
                    <a:pt x="8149" y="11537"/>
                    <a:pt x="7993" y="11537"/>
                  </a:cubicBezTo>
                  <a:lnTo>
                    <a:pt x="3984" y="11537"/>
                  </a:lnTo>
                  <a:cubicBezTo>
                    <a:pt x="3829" y="11537"/>
                    <a:pt x="3702" y="11662"/>
                    <a:pt x="3704" y="11817"/>
                  </a:cubicBezTo>
                  <a:lnTo>
                    <a:pt x="3704" y="12238"/>
                  </a:lnTo>
                  <a:lnTo>
                    <a:pt x="562" y="12238"/>
                  </a:lnTo>
                  <a:lnTo>
                    <a:pt x="562" y="10711"/>
                  </a:lnTo>
                  <a:lnTo>
                    <a:pt x="1248" y="10711"/>
                  </a:lnTo>
                  <a:cubicBezTo>
                    <a:pt x="1402" y="10711"/>
                    <a:pt x="1528" y="10584"/>
                    <a:pt x="1528" y="10430"/>
                  </a:cubicBezTo>
                  <a:lnTo>
                    <a:pt x="1528" y="9282"/>
                  </a:lnTo>
                  <a:cubicBezTo>
                    <a:pt x="1528" y="9126"/>
                    <a:pt x="1402" y="9000"/>
                    <a:pt x="1248" y="9000"/>
                  </a:cubicBezTo>
                  <a:lnTo>
                    <a:pt x="564" y="9000"/>
                  </a:lnTo>
                  <a:lnTo>
                    <a:pt x="564" y="562"/>
                  </a:lnTo>
                  <a:close/>
                  <a:moveTo>
                    <a:pt x="284" y="0"/>
                  </a:moveTo>
                  <a:cubicBezTo>
                    <a:pt x="128" y="0"/>
                    <a:pt x="2" y="126"/>
                    <a:pt x="2" y="280"/>
                  </a:cubicBezTo>
                  <a:lnTo>
                    <a:pt x="2" y="9282"/>
                  </a:lnTo>
                  <a:cubicBezTo>
                    <a:pt x="2" y="9436"/>
                    <a:pt x="128" y="9563"/>
                    <a:pt x="284" y="9563"/>
                  </a:cubicBezTo>
                  <a:lnTo>
                    <a:pt x="966" y="9563"/>
                  </a:lnTo>
                  <a:lnTo>
                    <a:pt x="966" y="10148"/>
                  </a:lnTo>
                  <a:lnTo>
                    <a:pt x="281" y="10148"/>
                  </a:lnTo>
                  <a:cubicBezTo>
                    <a:pt x="126" y="10148"/>
                    <a:pt x="1" y="10275"/>
                    <a:pt x="1" y="10430"/>
                  </a:cubicBezTo>
                  <a:lnTo>
                    <a:pt x="1" y="12520"/>
                  </a:lnTo>
                  <a:cubicBezTo>
                    <a:pt x="1" y="12674"/>
                    <a:pt x="126" y="12800"/>
                    <a:pt x="281" y="12800"/>
                  </a:cubicBezTo>
                  <a:lnTo>
                    <a:pt x="3984" y="12800"/>
                  </a:lnTo>
                  <a:cubicBezTo>
                    <a:pt x="4138" y="12800"/>
                    <a:pt x="4265" y="12674"/>
                    <a:pt x="4265" y="12520"/>
                  </a:cubicBezTo>
                  <a:lnTo>
                    <a:pt x="4265" y="12098"/>
                  </a:lnTo>
                  <a:lnTo>
                    <a:pt x="7713" y="12098"/>
                  </a:lnTo>
                  <a:lnTo>
                    <a:pt x="7713" y="12520"/>
                  </a:lnTo>
                  <a:cubicBezTo>
                    <a:pt x="7713" y="12674"/>
                    <a:pt x="7838" y="12800"/>
                    <a:pt x="7993" y="12800"/>
                  </a:cubicBezTo>
                  <a:lnTo>
                    <a:pt x="11696" y="12800"/>
                  </a:lnTo>
                  <a:cubicBezTo>
                    <a:pt x="11852" y="12800"/>
                    <a:pt x="11978" y="12674"/>
                    <a:pt x="11978" y="12520"/>
                  </a:cubicBezTo>
                  <a:lnTo>
                    <a:pt x="11978" y="10430"/>
                  </a:lnTo>
                  <a:cubicBezTo>
                    <a:pt x="11978" y="10275"/>
                    <a:pt x="11852" y="10148"/>
                    <a:pt x="11696" y="10148"/>
                  </a:cubicBezTo>
                  <a:lnTo>
                    <a:pt x="11012" y="10148"/>
                  </a:lnTo>
                  <a:lnTo>
                    <a:pt x="11012" y="9563"/>
                  </a:lnTo>
                  <a:lnTo>
                    <a:pt x="11696" y="9563"/>
                  </a:lnTo>
                  <a:cubicBezTo>
                    <a:pt x="11851" y="9563"/>
                    <a:pt x="11976" y="9436"/>
                    <a:pt x="11976" y="9282"/>
                  </a:cubicBezTo>
                  <a:lnTo>
                    <a:pt x="11976" y="280"/>
                  </a:lnTo>
                  <a:cubicBezTo>
                    <a:pt x="11976" y="126"/>
                    <a:pt x="11851" y="0"/>
                    <a:pt x="1169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4"/>
            <p:cNvSpPr/>
            <p:nvPr/>
          </p:nvSpPr>
          <p:spPr>
            <a:xfrm>
              <a:off x="4085943" y="2913203"/>
              <a:ext cx="1280229" cy="76601"/>
            </a:xfrm>
            <a:custGeom>
              <a:avLst/>
              <a:gdLst/>
              <a:ahLst/>
              <a:cxnLst/>
              <a:rect l="l" t="t" r="r" b="b"/>
              <a:pathLst>
                <a:path w="67186" h="4020" extrusionOk="0">
                  <a:moveTo>
                    <a:pt x="1" y="1"/>
                  </a:moveTo>
                  <a:lnTo>
                    <a:pt x="1" y="4019"/>
                  </a:lnTo>
                  <a:lnTo>
                    <a:pt x="67154" y="4019"/>
                  </a:lnTo>
                  <a:cubicBezTo>
                    <a:pt x="67171" y="4019"/>
                    <a:pt x="67186" y="4006"/>
                    <a:pt x="67186" y="3987"/>
                  </a:cubicBezTo>
                  <a:lnTo>
                    <a:pt x="67186" y="35"/>
                  </a:lnTo>
                  <a:cubicBezTo>
                    <a:pt x="67186" y="16"/>
                    <a:pt x="67171" y="1"/>
                    <a:pt x="67154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4"/>
            <p:cNvSpPr/>
            <p:nvPr/>
          </p:nvSpPr>
          <p:spPr>
            <a:xfrm>
              <a:off x="4080588" y="2907868"/>
              <a:ext cx="1290957" cy="87291"/>
            </a:xfrm>
            <a:custGeom>
              <a:avLst/>
              <a:gdLst/>
              <a:ahLst/>
              <a:cxnLst/>
              <a:rect l="l" t="t" r="r" b="b"/>
              <a:pathLst>
                <a:path w="67749" h="4581" extrusionOk="0">
                  <a:moveTo>
                    <a:pt x="66465" y="562"/>
                  </a:moveTo>
                  <a:cubicBezTo>
                    <a:pt x="66863" y="562"/>
                    <a:pt x="67185" y="886"/>
                    <a:pt x="67185" y="1284"/>
                  </a:cubicBezTo>
                  <a:lnTo>
                    <a:pt x="67185" y="3297"/>
                  </a:lnTo>
                  <a:cubicBezTo>
                    <a:pt x="67185" y="3695"/>
                    <a:pt x="66863" y="4018"/>
                    <a:pt x="66465" y="4019"/>
                  </a:cubicBezTo>
                  <a:lnTo>
                    <a:pt x="563" y="4019"/>
                  </a:lnTo>
                  <a:lnTo>
                    <a:pt x="563" y="562"/>
                  </a:lnTo>
                  <a:close/>
                  <a:moveTo>
                    <a:pt x="282" y="1"/>
                  </a:moveTo>
                  <a:cubicBezTo>
                    <a:pt x="127" y="1"/>
                    <a:pt x="0" y="126"/>
                    <a:pt x="0" y="282"/>
                  </a:cubicBezTo>
                  <a:lnTo>
                    <a:pt x="0" y="4299"/>
                  </a:lnTo>
                  <a:cubicBezTo>
                    <a:pt x="0" y="4455"/>
                    <a:pt x="127" y="4581"/>
                    <a:pt x="282" y="4581"/>
                  </a:cubicBezTo>
                  <a:lnTo>
                    <a:pt x="66465" y="4581"/>
                  </a:lnTo>
                  <a:cubicBezTo>
                    <a:pt x="67174" y="4581"/>
                    <a:pt x="67747" y="4006"/>
                    <a:pt x="67748" y="3297"/>
                  </a:cubicBezTo>
                  <a:lnTo>
                    <a:pt x="67748" y="1284"/>
                  </a:lnTo>
                  <a:cubicBezTo>
                    <a:pt x="67747" y="576"/>
                    <a:pt x="67174" y="1"/>
                    <a:pt x="66465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4"/>
            <p:cNvSpPr/>
            <p:nvPr/>
          </p:nvSpPr>
          <p:spPr>
            <a:xfrm>
              <a:off x="4903783" y="2901732"/>
              <a:ext cx="98000" cy="99562"/>
            </a:xfrm>
            <a:custGeom>
              <a:avLst/>
              <a:gdLst/>
              <a:ahLst/>
              <a:cxnLst/>
              <a:rect l="l" t="t" r="r" b="b"/>
              <a:pathLst>
                <a:path w="5143" h="5225" extrusionOk="0">
                  <a:moveTo>
                    <a:pt x="18" y="1"/>
                  </a:moveTo>
                  <a:cubicBezTo>
                    <a:pt x="7" y="1"/>
                    <a:pt x="0" y="9"/>
                    <a:pt x="0" y="18"/>
                  </a:cubicBezTo>
                  <a:lnTo>
                    <a:pt x="0" y="5206"/>
                  </a:lnTo>
                  <a:cubicBezTo>
                    <a:pt x="0" y="5216"/>
                    <a:pt x="7" y="5225"/>
                    <a:pt x="18" y="5225"/>
                  </a:cubicBezTo>
                  <a:lnTo>
                    <a:pt x="5125" y="5225"/>
                  </a:lnTo>
                  <a:cubicBezTo>
                    <a:pt x="5135" y="5225"/>
                    <a:pt x="5143" y="5216"/>
                    <a:pt x="5143" y="5206"/>
                  </a:cubicBezTo>
                  <a:lnTo>
                    <a:pt x="5143" y="18"/>
                  </a:lnTo>
                  <a:cubicBezTo>
                    <a:pt x="5143" y="9"/>
                    <a:pt x="5135" y="1"/>
                    <a:pt x="5125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4"/>
            <p:cNvSpPr/>
            <p:nvPr/>
          </p:nvSpPr>
          <p:spPr>
            <a:xfrm>
              <a:off x="4898391" y="2896396"/>
              <a:ext cx="108766" cy="110271"/>
            </a:xfrm>
            <a:custGeom>
              <a:avLst/>
              <a:gdLst/>
              <a:ahLst/>
              <a:cxnLst/>
              <a:rect l="l" t="t" r="r" b="b"/>
              <a:pathLst>
                <a:path w="5708" h="5787" extrusionOk="0">
                  <a:moveTo>
                    <a:pt x="4871" y="562"/>
                  </a:moveTo>
                  <a:cubicBezTo>
                    <a:pt x="5022" y="562"/>
                    <a:pt x="5144" y="685"/>
                    <a:pt x="5144" y="836"/>
                  </a:cubicBezTo>
                  <a:lnTo>
                    <a:pt x="5144" y="4949"/>
                  </a:lnTo>
                  <a:cubicBezTo>
                    <a:pt x="5144" y="5101"/>
                    <a:pt x="5022" y="5223"/>
                    <a:pt x="4871" y="5223"/>
                  </a:cubicBezTo>
                  <a:lnTo>
                    <a:pt x="837" y="5223"/>
                  </a:lnTo>
                  <a:cubicBezTo>
                    <a:pt x="686" y="5223"/>
                    <a:pt x="563" y="5101"/>
                    <a:pt x="563" y="4949"/>
                  </a:cubicBezTo>
                  <a:lnTo>
                    <a:pt x="563" y="835"/>
                  </a:lnTo>
                  <a:cubicBezTo>
                    <a:pt x="563" y="685"/>
                    <a:pt x="686" y="562"/>
                    <a:pt x="837" y="562"/>
                  </a:cubicBezTo>
                  <a:close/>
                  <a:moveTo>
                    <a:pt x="837" y="1"/>
                  </a:moveTo>
                  <a:cubicBezTo>
                    <a:pt x="375" y="1"/>
                    <a:pt x="2" y="374"/>
                    <a:pt x="0" y="836"/>
                  </a:cubicBezTo>
                  <a:lnTo>
                    <a:pt x="0" y="4951"/>
                  </a:lnTo>
                  <a:cubicBezTo>
                    <a:pt x="2" y="5411"/>
                    <a:pt x="375" y="5785"/>
                    <a:pt x="837" y="5786"/>
                  </a:cubicBezTo>
                  <a:lnTo>
                    <a:pt x="4871" y="5786"/>
                  </a:lnTo>
                  <a:cubicBezTo>
                    <a:pt x="5332" y="5785"/>
                    <a:pt x="5707" y="5411"/>
                    <a:pt x="5707" y="4951"/>
                  </a:cubicBezTo>
                  <a:lnTo>
                    <a:pt x="5707" y="836"/>
                  </a:lnTo>
                  <a:cubicBezTo>
                    <a:pt x="5707" y="374"/>
                    <a:pt x="5332" y="1"/>
                    <a:pt x="48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4"/>
            <p:cNvSpPr/>
            <p:nvPr/>
          </p:nvSpPr>
          <p:spPr>
            <a:xfrm>
              <a:off x="3729919" y="2752436"/>
              <a:ext cx="398154" cy="398154"/>
            </a:xfrm>
            <a:custGeom>
              <a:avLst/>
              <a:gdLst/>
              <a:ahLst/>
              <a:cxnLst/>
              <a:rect l="l" t="t" r="r" b="b"/>
              <a:pathLst>
                <a:path w="20895" h="20895" extrusionOk="0">
                  <a:moveTo>
                    <a:pt x="10447" y="1"/>
                  </a:moveTo>
                  <a:cubicBezTo>
                    <a:pt x="7676" y="1"/>
                    <a:pt x="5019" y="1100"/>
                    <a:pt x="3060" y="3061"/>
                  </a:cubicBezTo>
                  <a:cubicBezTo>
                    <a:pt x="1100" y="5019"/>
                    <a:pt x="0" y="7677"/>
                    <a:pt x="0" y="10448"/>
                  </a:cubicBezTo>
                  <a:cubicBezTo>
                    <a:pt x="0" y="13219"/>
                    <a:pt x="1100" y="15876"/>
                    <a:pt x="3060" y="17835"/>
                  </a:cubicBezTo>
                  <a:cubicBezTo>
                    <a:pt x="5019" y="19795"/>
                    <a:pt x="7676" y="20895"/>
                    <a:pt x="10447" y="20895"/>
                  </a:cubicBezTo>
                  <a:cubicBezTo>
                    <a:pt x="13218" y="20895"/>
                    <a:pt x="15876" y="19795"/>
                    <a:pt x="17834" y="17835"/>
                  </a:cubicBezTo>
                  <a:cubicBezTo>
                    <a:pt x="19794" y="15876"/>
                    <a:pt x="20894" y="13219"/>
                    <a:pt x="20894" y="10448"/>
                  </a:cubicBezTo>
                  <a:cubicBezTo>
                    <a:pt x="20894" y="7677"/>
                    <a:pt x="19794" y="5019"/>
                    <a:pt x="17834" y="3061"/>
                  </a:cubicBezTo>
                  <a:cubicBezTo>
                    <a:pt x="15876" y="1100"/>
                    <a:pt x="13218" y="1"/>
                    <a:pt x="10447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4"/>
            <p:cNvSpPr/>
            <p:nvPr/>
          </p:nvSpPr>
          <p:spPr>
            <a:xfrm>
              <a:off x="3724546" y="2747101"/>
              <a:ext cx="408882" cy="408882"/>
            </a:xfrm>
            <a:custGeom>
              <a:avLst/>
              <a:gdLst/>
              <a:ahLst/>
              <a:cxnLst/>
              <a:rect l="l" t="t" r="r" b="b"/>
              <a:pathLst>
                <a:path w="21458" h="21458" extrusionOk="0">
                  <a:moveTo>
                    <a:pt x="10729" y="561"/>
                  </a:moveTo>
                  <a:cubicBezTo>
                    <a:pt x="16335" y="561"/>
                    <a:pt x="20896" y="5123"/>
                    <a:pt x="20896" y="10729"/>
                  </a:cubicBezTo>
                  <a:cubicBezTo>
                    <a:pt x="20896" y="16334"/>
                    <a:pt x="16335" y="20895"/>
                    <a:pt x="10729" y="20895"/>
                  </a:cubicBezTo>
                  <a:cubicBezTo>
                    <a:pt x="5123" y="20895"/>
                    <a:pt x="562" y="16334"/>
                    <a:pt x="562" y="10729"/>
                  </a:cubicBezTo>
                  <a:cubicBezTo>
                    <a:pt x="562" y="5123"/>
                    <a:pt x="5123" y="562"/>
                    <a:pt x="10729" y="562"/>
                  </a:cubicBezTo>
                  <a:lnTo>
                    <a:pt x="10729" y="561"/>
                  </a:lnTo>
                  <a:close/>
                  <a:moveTo>
                    <a:pt x="10729" y="1"/>
                  </a:moveTo>
                  <a:cubicBezTo>
                    <a:pt x="4814" y="1"/>
                    <a:pt x="1" y="4814"/>
                    <a:pt x="1" y="10729"/>
                  </a:cubicBezTo>
                  <a:cubicBezTo>
                    <a:pt x="1" y="16645"/>
                    <a:pt x="4814" y="21458"/>
                    <a:pt x="10729" y="21458"/>
                  </a:cubicBezTo>
                  <a:cubicBezTo>
                    <a:pt x="16645" y="21458"/>
                    <a:pt x="21458" y="16643"/>
                    <a:pt x="21458" y="10728"/>
                  </a:cubicBezTo>
                  <a:cubicBezTo>
                    <a:pt x="21458" y="4812"/>
                    <a:pt x="16645" y="1"/>
                    <a:pt x="10729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4"/>
            <p:cNvSpPr/>
            <p:nvPr/>
          </p:nvSpPr>
          <p:spPr>
            <a:xfrm>
              <a:off x="3848575" y="2819814"/>
              <a:ext cx="160824" cy="263416"/>
            </a:xfrm>
            <a:custGeom>
              <a:avLst/>
              <a:gdLst/>
              <a:ahLst/>
              <a:cxnLst/>
              <a:rect l="l" t="t" r="r" b="b"/>
              <a:pathLst>
                <a:path w="8440" h="13824" extrusionOk="0">
                  <a:moveTo>
                    <a:pt x="4220" y="0"/>
                  </a:moveTo>
                  <a:cubicBezTo>
                    <a:pt x="1890" y="0"/>
                    <a:pt x="1" y="1664"/>
                    <a:pt x="1" y="3716"/>
                  </a:cubicBezTo>
                  <a:cubicBezTo>
                    <a:pt x="1" y="5077"/>
                    <a:pt x="834" y="6264"/>
                    <a:pt x="2072" y="6912"/>
                  </a:cubicBezTo>
                  <a:cubicBezTo>
                    <a:pt x="834" y="7559"/>
                    <a:pt x="1" y="8745"/>
                    <a:pt x="1" y="10106"/>
                  </a:cubicBezTo>
                  <a:cubicBezTo>
                    <a:pt x="1" y="12159"/>
                    <a:pt x="1890" y="13823"/>
                    <a:pt x="4220" y="13823"/>
                  </a:cubicBezTo>
                  <a:cubicBezTo>
                    <a:pt x="6551" y="13823"/>
                    <a:pt x="8439" y="12159"/>
                    <a:pt x="8439" y="10107"/>
                  </a:cubicBezTo>
                  <a:cubicBezTo>
                    <a:pt x="8439" y="8746"/>
                    <a:pt x="7607" y="7559"/>
                    <a:pt x="6368" y="6912"/>
                  </a:cubicBezTo>
                  <a:cubicBezTo>
                    <a:pt x="7607" y="6266"/>
                    <a:pt x="8439" y="5077"/>
                    <a:pt x="8439" y="3716"/>
                  </a:cubicBezTo>
                  <a:cubicBezTo>
                    <a:pt x="8439" y="1664"/>
                    <a:pt x="6551" y="0"/>
                    <a:pt x="42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4"/>
            <p:cNvSpPr/>
            <p:nvPr/>
          </p:nvSpPr>
          <p:spPr>
            <a:xfrm>
              <a:off x="3843220" y="2814441"/>
              <a:ext cx="171533" cy="274144"/>
            </a:xfrm>
            <a:custGeom>
              <a:avLst/>
              <a:gdLst/>
              <a:ahLst/>
              <a:cxnLst/>
              <a:rect l="l" t="t" r="r" b="b"/>
              <a:pathLst>
                <a:path w="9002" h="14387" extrusionOk="0">
                  <a:moveTo>
                    <a:pt x="4501" y="564"/>
                  </a:moveTo>
                  <a:cubicBezTo>
                    <a:pt x="6673" y="564"/>
                    <a:pt x="8439" y="2104"/>
                    <a:pt x="8439" y="3998"/>
                  </a:cubicBezTo>
                  <a:cubicBezTo>
                    <a:pt x="8439" y="5215"/>
                    <a:pt x="7721" y="6316"/>
                    <a:pt x="6518" y="6944"/>
                  </a:cubicBezTo>
                  <a:cubicBezTo>
                    <a:pt x="6317" y="7049"/>
                    <a:pt x="6317" y="7338"/>
                    <a:pt x="6518" y="7443"/>
                  </a:cubicBezTo>
                  <a:cubicBezTo>
                    <a:pt x="7721" y="8072"/>
                    <a:pt x="8439" y="9173"/>
                    <a:pt x="8439" y="10389"/>
                  </a:cubicBezTo>
                  <a:cubicBezTo>
                    <a:pt x="8439" y="12282"/>
                    <a:pt x="6673" y="13824"/>
                    <a:pt x="4501" y="13824"/>
                  </a:cubicBezTo>
                  <a:cubicBezTo>
                    <a:pt x="2330" y="13824"/>
                    <a:pt x="563" y="12282"/>
                    <a:pt x="563" y="10389"/>
                  </a:cubicBezTo>
                  <a:cubicBezTo>
                    <a:pt x="563" y="9173"/>
                    <a:pt x="1281" y="8072"/>
                    <a:pt x="2484" y="7443"/>
                  </a:cubicBezTo>
                  <a:cubicBezTo>
                    <a:pt x="2685" y="7338"/>
                    <a:pt x="2685" y="7049"/>
                    <a:pt x="2484" y="6944"/>
                  </a:cubicBezTo>
                  <a:cubicBezTo>
                    <a:pt x="1281" y="6316"/>
                    <a:pt x="563" y="5215"/>
                    <a:pt x="563" y="3998"/>
                  </a:cubicBezTo>
                  <a:cubicBezTo>
                    <a:pt x="563" y="2104"/>
                    <a:pt x="2330" y="564"/>
                    <a:pt x="4501" y="564"/>
                  </a:cubicBezTo>
                  <a:close/>
                  <a:moveTo>
                    <a:pt x="4501" y="1"/>
                  </a:moveTo>
                  <a:cubicBezTo>
                    <a:pt x="2020" y="1"/>
                    <a:pt x="0" y="1795"/>
                    <a:pt x="0" y="3998"/>
                  </a:cubicBezTo>
                  <a:cubicBezTo>
                    <a:pt x="0" y="5257"/>
                    <a:pt x="681" y="6444"/>
                    <a:pt x="1803" y="7194"/>
                  </a:cubicBezTo>
                  <a:cubicBezTo>
                    <a:pt x="681" y="7943"/>
                    <a:pt x="0" y="9131"/>
                    <a:pt x="0" y="10389"/>
                  </a:cubicBezTo>
                  <a:cubicBezTo>
                    <a:pt x="0" y="12593"/>
                    <a:pt x="2020" y="14387"/>
                    <a:pt x="4501" y="14387"/>
                  </a:cubicBezTo>
                  <a:cubicBezTo>
                    <a:pt x="6982" y="14387"/>
                    <a:pt x="9002" y="12593"/>
                    <a:pt x="9002" y="10389"/>
                  </a:cubicBezTo>
                  <a:cubicBezTo>
                    <a:pt x="9002" y="9131"/>
                    <a:pt x="8322" y="7943"/>
                    <a:pt x="7199" y="7194"/>
                  </a:cubicBezTo>
                  <a:cubicBezTo>
                    <a:pt x="8322" y="6444"/>
                    <a:pt x="9002" y="5257"/>
                    <a:pt x="9002" y="3998"/>
                  </a:cubicBezTo>
                  <a:cubicBezTo>
                    <a:pt x="9002" y="1795"/>
                    <a:pt x="6982" y="1"/>
                    <a:pt x="4501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4"/>
            <p:cNvSpPr/>
            <p:nvPr/>
          </p:nvSpPr>
          <p:spPr>
            <a:xfrm>
              <a:off x="4846961" y="2956877"/>
              <a:ext cx="22180" cy="55317"/>
            </a:xfrm>
            <a:custGeom>
              <a:avLst/>
              <a:gdLst/>
              <a:ahLst/>
              <a:cxnLst/>
              <a:rect l="l" t="t" r="r" b="b"/>
              <a:pathLst>
                <a:path w="1164" h="2903" extrusionOk="0">
                  <a:moveTo>
                    <a:pt x="1163" y="0"/>
                  </a:moveTo>
                  <a:lnTo>
                    <a:pt x="1" y="2903"/>
                  </a:lnTo>
                  <a:cubicBezTo>
                    <a:pt x="510" y="2176"/>
                    <a:pt x="1163" y="1"/>
                    <a:pt x="1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7" name="Google Shape;607;p34"/>
          <p:cNvSpPr txBox="1">
            <a:spLocks noGrp="1"/>
          </p:cNvSpPr>
          <p:nvPr>
            <p:ph type="title" idx="2"/>
          </p:nvPr>
        </p:nvSpPr>
        <p:spPr>
          <a:xfrm>
            <a:off x="869397" y="551185"/>
            <a:ext cx="26577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r>
              <a:rPr lang="en-US"/>
              <a:t>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331;p32"/>
          <p:cNvSpPr/>
          <p:nvPr/>
        </p:nvSpPr>
        <p:spPr>
          <a:xfrm rot="20258021">
            <a:off x="2262625" y="2271756"/>
            <a:ext cx="2687138" cy="3392536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2"/>
          <p:cNvSpPr/>
          <p:nvPr/>
        </p:nvSpPr>
        <p:spPr>
          <a:xfrm rot="3964709">
            <a:off x="-107301" y="-644148"/>
            <a:ext cx="2814295" cy="3797762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2"/>
          <p:cNvSpPr txBox="1">
            <a:spLocks noGrp="1"/>
          </p:cNvSpPr>
          <p:nvPr>
            <p:ph type="title"/>
          </p:nvPr>
        </p:nvSpPr>
        <p:spPr>
          <a:xfrm>
            <a:off x="212725" y="137911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Симетрично криптиране</a:t>
            </a:r>
            <a:endParaRPr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" name="Google Shape;329;p32"/>
          <p:cNvSpPr txBox="1">
            <a:spLocks noGrp="1"/>
          </p:cNvSpPr>
          <p:nvPr>
            <p:ph type="body" idx="1"/>
          </p:nvPr>
        </p:nvSpPr>
        <p:spPr>
          <a:xfrm>
            <a:off x="100153" y="970462"/>
            <a:ext cx="5240774" cy="3597143"/>
          </a:xfrm>
          <a:prstGeom prst="rect">
            <a:avLst/>
          </a:prstGeom>
        </p:spPr>
        <p:txBody>
          <a:bodyPr spcFirstLastPara="1" wrap="square" lIns="91425" tIns="0" rIns="91425" bIns="108000" anchor="t" anchorCtr="0">
            <a:noAutofit/>
          </a:bodyPr>
          <a:lstStyle/>
          <a:p>
            <a:pPr marL="285750" indent="-285750">
              <a:spcBef>
                <a:spcPts val="600"/>
              </a:spcBef>
            </a:pPr>
            <a:r>
              <a:rPr lang="bg-BG"/>
              <a:t>Един ключ, който криптира и декриптира информацията;</a:t>
            </a:r>
          </a:p>
          <a:p>
            <a:pPr marL="285750" indent="-285750">
              <a:spcBef>
                <a:spcPts val="600"/>
              </a:spcBef>
            </a:pPr>
            <a:r>
              <a:rPr lang="fr-FR"/>
              <a:t>RC4, AES, DES, 3DES, IDEA</a:t>
            </a:r>
            <a:r>
              <a:rPr lang="bg-BG"/>
              <a:t>;</a:t>
            </a:r>
          </a:p>
          <a:p>
            <a:pPr marL="285750" indent="-285750">
              <a:spcBef>
                <a:spcPts val="600"/>
              </a:spcBef>
            </a:pPr>
            <a:r>
              <a:rPr lang="bg-BG"/>
              <a:t>Дължина на симетричен ключ 128 до 256 бита;</a:t>
            </a:r>
          </a:p>
          <a:p>
            <a:pPr marL="285750" indent="-285750">
              <a:spcBef>
                <a:spcPts val="600"/>
              </a:spcBef>
            </a:pPr>
            <a:r>
              <a:rPr lang="bg-BG"/>
              <a:t>Сравнително лека и бърза;</a:t>
            </a:r>
          </a:p>
          <a:p>
            <a:pPr marL="285750" indent="-285750">
              <a:spcBef>
                <a:spcPts val="600"/>
              </a:spcBef>
            </a:pPr>
            <a:r>
              <a:rPr lang="bg-BG"/>
              <a:t>Слабости и проблеми на симетричното криптиране:</a:t>
            </a:r>
          </a:p>
          <a:p>
            <a:pPr marL="611505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bg-BG"/>
              <a:t>уязвимост на ключа;</a:t>
            </a:r>
          </a:p>
          <a:p>
            <a:pPr marL="611505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bg-BG"/>
              <a:t>липса на вградена </a:t>
            </a:r>
            <a:r>
              <a:rPr lang="bg-BG" err="1"/>
              <a:t>метадата</a:t>
            </a:r>
            <a:r>
              <a:rPr lang="bg-BG"/>
              <a:t>;</a:t>
            </a:r>
          </a:p>
          <a:p>
            <a:pPr marL="611505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bg-BG"/>
              <a:t>трудно менажиране на много ключове;	</a:t>
            </a:r>
          </a:p>
          <a:p>
            <a:pPr marL="0" indent="0">
              <a:spcBef>
                <a:spcPts val="600"/>
              </a:spcBef>
              <a:buNone/>
            </a:pPr>
            <a:endParaRPr/>
          </a:p>
        </p:txBody>
      </p:sp>
      <p:sp>
        <p:nvSpPr>
          <p:cNvPr id="330" name="Google Shape;330;p32"/>
          <p:cNvSpPr/>
          <p:nvPr/>
        </p:nvSpPr>
        <p:spPr>
          <a:xfrm>
            <a:off x="3650822" y="2633495"/>
            <a:ext cx="12710" cy="35957"/>
          </a:xfrm>
          <a:custGeom>
            <a:avLst/>
            <a:gdLst/>
            <a:ahLst/>
            <a:cxnLst/>
            <a:rect l="l" t="t" r="r" b="b"/>
            <a:pathLst>
              <a:path w="667" h="1887" extrusionOk="0">
                <a:moveTo>
                  <a:pt x="506" y="0"/>
                </a:moveTo>
                <a:cubicBezTo>
                  <a:pt x="453" y="0"/>
                  <a:pt x="402" y="30"/>
                  <a:pt x="378" y="81"/>
                </a:cubicBezTo>
                <a:cubicBezTo>
                  <a:pt x="123" y="591"/>
                  <a:pt x="0" y="1135"/>
                  <a:pt x="0" y="1746"/>
                </a:cubicBezTo>
                <a:cubicBezTo>
                  <a:pt x="0" y="1824"/>
                  <a:pt x="63" y="1886"/>
                  <a:pt x="140" y="1886"/>
                </a:cubicBezTo>
                <a:cubicBezTo>
                  <a:pt x="218" y="1886"/>
                  <a:pt x="280" y="1824"/>
                  <a:pt x="280" y="1746"/>
                </a:cubicBezTo>
                <a:cubicBezTo>
                  <a:pt x="280" y="1181"/>
                  <a:pt x="394" y="677"/>
                  <a:pt x="630" y="206"/>
                </a:cubicBezTo>
                <a:cubicBezTo>
                  <a:pt x="667" y="136"/>
                  <a:pt x="639" y="50"/>
                  <a:pt x="569" y="15"/>
                </a:cubicBezTo>
                <a:cubicBezTo>
                  <a:pt x="549" y="5"/>
                  <a:pt x="527" y="0"/>
                  <a:pt x="5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AutoShape 4" descr="data:image/jpg;base64,%20/9j/4AAQSkZJRgABAQEAYABgAAD/2wBDAAUDBAQEAwUEBAQFBQUGBwwIBwcHBw8LCwkMEQ8SEhEPERETFhwXExQaFRERGCEYGh0dHx8fExciJCIeJBweHx7/2wBDAQUFBQcGBw4ICA4eFBEUHh4eHh4eHh4eHh4eHh4eHh4eHh4eHh4eHh4eHh4eHh4eHh4eHh4eHh4eHh4eHh4eHh7/wAARCAG8A1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rqNjpVhLf6jdRWttEpZ5ZG2qo+tWq+ff2orpbjxv4K0DXLmW08L3c7G9cEhJGBG1XPQDr1oAvan8ate8T6hJpnwp8JXWtBW2nUrn9zbA+xb734VLpVn+0O2uWV7ql54f+x+apuLWHghO4Bz1r17w5Y6Pp+lQW+hw2sdkqgR/Z8FSPqOtaNACLnaN3XHNLWRrniPS9G1HTrC/nMc2oyGO3G0kMwGcVr0AFFchp3j3T774mX/AIGjtbgXdnbrO0xA8sgjp65rI8BePr3XPil4s8H3trFEukMrQOpOXQnHP5igD0aivKvjn8UNT8GLBpfhTRP7e1+ZTN9l3bVjhX7zse1dD4e+IGm3nwttfHWp/wCh20lv5sidSG6bR6kngUAdpRXFfC34kaJ8Qba8fTILu0ns3CzW90myQA5w2PQ4NZfxQ+IF/wCEfiB4N0VLWKSx12aaGaRidyMoTbj/AL6NAHpNFc78RfFdn4N8LXOtXYMjIAsEK8tLIeFUD61xnwG+JuseOP7csvE2hDQ9U0p0eSDfuAhkDFGJ9cKaAPVaK830j4y+FdT+IB8IW6XgkLGOG9aPFvM4+8qt3I4r0igAorz7xt8SF0zVToPhnRbvxJrS482C1KhIP992IA+mc1U+G/xK1PXvGd94P8ReGbjRdWtYBcYaRHRkPTlSf1oA9MrCh8WaLN4yl8JQzvJqsNv9okjVCVRM45bpW7Xhvha6tbL9qbxbLeXUNvH/AGQnzSyBAPnXuaAPcqK4rWPin4F0zU7PTH8QWlzeXc6wRxWz+adx/wB3PFT6L4+0nVPH+p+DYYZ0vdPgE8kjgbGBI4HfvQB11cV8Qdb8ZaRrmhr4e8PpqemTz+XqL+aFeFTjDAd+9cX8QPjjNodzcT+H/COp6/o9g4W/v7YLsTnGFBILfgK6Txt8ToND+G+jeM7Wwllg1O7toFhlG10EpIyQe4xQB6IhLIGIwSOnpS1FZzfaLSKfGPMQNj6ivJPil8T9fg8XQ+B/hzpMWsa9sM15JK22C0jHTcfU9gPQ0AewUVyPwo8Rar4i8NvLrlmlrqdpcNbXSpnYXABypPUYYV11AFXUtRsNNgNxqF5Baxf35XCj8zXMf8LS+HIDFvGuhrtJB3XiDp1781Y+Ivgfw54201IPEVm9zFbh2jVZSnJHPTr0rwf9lj4Y+Adb8MapdahokN1d2mr3VuDISSqrKwUfligD0/U/j58NbN/Kt9Xm1ObHEen27Tsf++a6P4d+Mrvxes11/wAI7qGl2IAMMl4hjeT/AIAeRVyz8M+DvDlp50Wl6XYQx9ZXRVA/4Ea2r27hs9Mmvsb4YYjJhO6gZ4oAs0VyXwq8dab8QvC417Tbee2j8+WExTgb1KOV7cc4zS6h8RfCNj4yt/CNzqyLq052rEEYgE9AWAwD7ZoA6yimyyJFE8sjBERSzMegA6mvAdb+LvjnV9T1XUvAugWt14X0Tc11eXDlTc7PvLEB1P1xQB9AUVynifxxY+G/h1J401S2uBawwpLLEgG8biBjn61BrvxE0XSvBll4jaOeY6jGpsbOMZmndhkIB0z7nigDsqK8d8B/GqbVNe1PRPFXhPVPDt1ZWzXYMyh0aIdeVJGcV6roWqWetaVBqdhJ5ltOu5GxjIoAu0VyXxM8c2HgXT7C8vrWe5F7epaIsIGQWB557cVnfEn4paL4Dihm1bTtUlhmt/OWS3tzIo/2TjofrxQB31FcB4F+L3gfxbpdreWurJZSXCBvIvQYWUntlsA/gTXexSRzRrJFIsiMMhlOQfxoAdWFqPizRbHxXYeF553OqXyNJDEiFvlXqSe1bteIeKJobb9rDw7NcTxwxjSZ8tIwVR8h7mgD2+uM07WvGH/CyrvR77QUTw/5W62v0lBJOOhH1pPFPxS8CeHYwb7xHYvIWVViglErkk4HC5qG98fxw/E7RvCMdqXi1O0a4WfpjAyBigDuqKbLIkUTyyMERFLMxOAAOpNcr4O+IXhfxZLfLo2oLLHZy+S8rAojP6KTjd+FAHWUU2WQRwvJgsFUtgd65H4W+P8AS/iDpd5qGl29xAlpctbukwG7cPpQB2FFcj4g+I/g/QvFNl4Z1LVki1O8YJFEEZsE9AxAwM89fSuuHIyOlABRRRQAUUUUAFFFFABRRRQAUUUUAFFFFABRRRQAUUUUAFFFFABRRRQAUUUUAFFFFABRRRQAUUUUAFFFFABRRRQAUUUUAFFFFABRRRQAUUUUAFFFFABRRRQAUUUUAFFFFABRRRQAUUUUAFFFFABWR4s8M6J4q0p9M12wivLZugccqfUHsa16bLJHDG0krqiKMszHAAoA8Vu/g54m8OTG6+HPju9sEQ5Swv0+0RfQHK4H51Vs/ix408EapDpvxZ8ORW9nK4RNY0+QyQ89C6kDb+Zr3OCaKeJZYZEkjYZDKcg149+1hr2jxfC7UvDbeXd6vqsRt7K1QB5PMbgNjqOe9AC/tHSr/wAI74c8W2MolgsNUt5TIh4MbuoJ+mDXrsN1DLZLeK48hoxIG7bcZz+Vee6R4DmvPgLa+B9YcG7OliBpMk7JNvDfgcV534Vk+L2raBD8N9U0j+zIbMfZrrXBJnfAvAKD+8VA/OgC78AtZh8XfHHx/wCIrdVa1hZbS2kB++qnGf0q/wCEZE039qDxi0jBYG0Y3Uhx02yJn9Cah/ZQ0yzsZ/GTaemy1XWJoYR1wquQOe/SuV+MmtXWjfHi90vTIgdQ1/RlsYgQfmDTRbz/AN8bqAPRfhjYDXG8UeO9UVTJqIkt7fdyEt0BwR6Zz+lcF8I0k8VeHfCHhBm36faSyX1/GR96NWPlf+Pha9y/smDQfhvJpNsMR22nsg/BTXlP7GOn3LeCJ9Zvogsple1t2x1hDZH60AadoYdC/aoFnAoht9V0KWRkRMAyRyRBf0Zqh/afQx658Pr9CN8WtrGAR2fGf5UnxFYr+1R4F2nG7SbwNjuN8VS/td3sOk+DtD1qZcpY61BKWx060AaniWNvGnxo0/QmAfSfD0X2247hrknaqH/gJzXDa5qj6N8bPiJa6ZII5tQsNMtocdPNYTf0Br0r4DWc03h278VX0YW/165a5k9kHypj/gIFeW+H9PudV/bA8S2zRh9PitbW5mJHSRN4T9GagDd+M+gWvhH4b+FbqzhWG40u/iZnC/MWkIMhz9c16R8XvF6+EvhpqXiKH5pVt826n+JmHFcz+1jx8Hbth1F3AQfT5qwP2nbO/vf2fLOe0V5PsyW884UZJQKCaAMr4S6Z8Ux4Tjt9M0fT9IudRzcX2tXc5lmkd+SRFtHGMfxV6j4L8GaZ4Hiutb1XVZdQ1a5A+16jcDBY+ijsPbJq34H8e+FNa8Hafq1rrVikDWyFg8yqYyBggjtXNf23/wALH8d29lorGTw1pL77q6H3LmUfwD1Xpz9aAG6z8PfiHrOuXk1z8SmtNLkmZoba2sMOqE8Df5nYe1eVeEPhPo19+0L4i0LXdW1fVI4NOWUSyXG13JdeGwOR7V9W14fZeXp37XF0rSGNr/R8qD/GQR/hQB3nh34WeAtBuI7nT/DtotzE25JnBZ1Prk14N4zvNR0/9o3xDoeibm1PX7KO2iK8GKN2AkcH1VCzD6V9W14VoltZv+17qk9xEpuY9JzbsRyM4Bx+GaAPWfC3hnTNC8MQaFDbxvAiAS7lz5jdyfXmuA/ah06Cb4ZWNsgWGKHWbN1VRx8rnivW68w/afjjb4SXs0jui21xFPuTqNpoA6jxPr0Phj4a3WuysFWz0/zFz3bb8o/PFcV+zJ4bks/CVx4s1RTJrHiCY3U0rjkR/wACj25NZH7SV5M3wC09YtzWt3LYrcuO0e9CSfau2/4TPw54Z8FaZHb3kN1cNbpHaWkDBnkbbwAB29TQB21tHaQSSQ26xI7HzHVepzxk/lU9cf8ADfRdUgS58QeIZWbV9RwWjDHZBEPuxgfmc+9dhQBxfxU1zxlo1hbjwf4Xttdln3rN514YBDwMHhG3d/TpXzt+zpb/ABb1SPxdZ6HfaToCxa1ILtZYTOySsqsdvK5GGFfXjDKkeorwn9n+T+yvjB8TPDcjMr/2ml2FY9Q0EfNAG1ZfB/VNUnim8eeN77XkQhjawQ/ZoSfQjc2R+Veqz2sb6c9kigRmLywOwGMVOzKqlmYADqSa4jwd4yvNb8fa/oPkW8thp+0wXcDZDZ6o3+0KAPLfgDr8fhL4XeLp50yNN1i9SNF6ufOfAAqP4j+FW8N+BPDfiC+8uTxFJr9hPe3BHzO73CbgD2XnpWZ8OrKbUvjLrng4rJ9htdXbU7nK4Rhu3eWfr/Wu3/aulRNA8Nw7sFtessL64nSgC1+0/wCJtQ074e2+i6KzLq/iGeOyg2feUORvP/fO6u78BeEdM8L+CLLwzbwI9vFAElyP9acck/WvJvifOh/aO+HFvqDCOwjheZGkIEfm7CADn6133jbxu0sn/CNeC3i1HXrkbQyHdFaqesjkenp3oAz/ANpy2ivvgP4ntYJEULbD7vIG1gcfpXLfs7WJ8ZWuk+LdQQvp+lWEdppcT8rv/wCWjkeowAPqa6D4waL/AGH+zx4gsBNLcTLYs0srnLO3c10nwMt7K3+E/h6OwjVIjZoxCjHzEc0AbviXRbXUtK1GMW8X2m5tHg83aN2CDxmuH/Zlv2ufhqljMx+06fdzW8qnqMMcfpXqBr5/1iH4gfDT4latN4S8NjXNC8QYlWNZNptrgcZOf4SMmgBv7SviC3vviR4A8C2+yWabUhd3QzzGijC/nuP5V6j8Y4ov+FYa4DGjbbJwu5QccV4c3hm8tfj54Im1yYT6/ew3d5fEciNQYtkY9AuW/OvSf2lvFWp6B4IvLS08M3erQXls6yzQSBRBx1II5oAd8KfCPhbxP8H/AAzJquh2ksn9nRLvC4YELjOR3rK8W6drXwhWPxF4e1K41Hw8ZlW9068k3NGD/FG/p7Y/GsT4N+PvGa/C/QNN0D4b396I7NFW7kvESNsDrgjNbsngb4heP9Qjk+IOqWmn6HFIsiaXp6kNIR08xiTn8MUAauveE/HnizVRqum/EH+ytCvIo5oLaPT90qqyA43eYP5V5NqfwqsW/aN0TQtc8Qa1q0Vxp0skksk4VshTwOOB7V9VW0MVtbRW8CBIokCIo7KBgCvE/iX5en/tK+B7+SQxfaYJYQexOCMUAdnonwf+HekyLLB4ctppVIKyT5dgR35rmfGVpHD+0t4NmXAD6fMAuOBjNex14/8AFMRW/wAdfAF68joxL2646NuJ4P50AH7VXiXUNJ8BRaDo0hj1TxBdR6dA46qJGCuf++Saz/EHwJhn+FemeH/DurXGjarpyrNHPGfllmHJ3jvk+9RfH66tLP4u/Dq51hlj0yO9fMkn3FcxsFz+OK9U8QeNvC2h6RNqmoa1Zpbxpu+WUEt7ADqaAOM+AnjrV/EEGo+FfFdslv4k0QiO62HKTL0Dj61x37P2pR+FfD3xFllVFTTtUYxjoGds7R+LED8a3vgDp+o614q8R/EnULR7OPWCIbGFxhvJU5DH3NcDolrd6j8fPE3gWBX+wS6rHqGogqQrQorFce/meXQBueP/AAzHZfCqDxXfRJ/bt1q0F7JLJy6D5gsYPoMn869/0eRpdIs5G6vAjH6lRXk/7WUkVr8K7NC3lqdXtY19/vYH6V6toX/IDsP+vaP/ANBFAFyiiigAooooAKKKKACiiigAooooAKKKKACiiigAooooAKKKKACiiigAooooAKKKKACiiigAooooAKKKKACiiigAooooAKKKKACiiigAooooAKKKKACiiigAooooAKKKKACiiigAooooAKKKKACs3xTo8Ov+Hr7RriaWGK7haJpIzhlB7g1pUUAfPunfs8+JNLQ2+mfGTxHb2nRIWgV9i+gJau1+HfwZ8P8AhXUxrV/eXviDWhyL2/kLlf8AdU5C16bRQAVFef8AHpN/1zb+VS02RRJGyHowINAHjP7JJU+D9ePQ/wBu3WR3/wBYa67XPhppWr/FnSPiFd3EjXelW7wwW+wbMtxuJ9cZpvwo+HcfgO41poNSluYtSu3uBGwwI9xJwPzrvKAI7qCO6tpLeZd0cilWHqDVPw7oum+H9Ji0vSbZbe0izsQds1oUUAcxrPgnStU8daV4wuGk+36ZBJBCAfl2uVJz/wB8iq3xe8B2PxH8I/8ACN6jdSW1ubmK4ZkUMTsOdvPrXYUUAVdIsYdM0u1062XENtEsSD2UYFUtN8N6Pp2v3+u2lmqahqCotzNnJYJnaPbqa16KAMDx94V0/wAZeHJND1QuLaR1c7Dg5U5Faa6bZnSE0qaFJ7UQiEpIMhlAxzVyigDySX9nX4XPfSXS6TeRCR97wxXrrET/ALoOK9M0DRdL0HTItN0exhs7SIYSOJcAVfooAK5bU/Aui6h4/wBO8bTrKNU0+JooSrkKVIIII79a6migArmh4M0kfEE+NgHGpG1+zHn5Sv0rpaKACsbxt4es/Ffha/8AD98zLBexGNmXque4rZooAwJfCek3XgxfCepQ/bdPECwMsnVgOh9jxWD4H+EPgfwdqX9o6Rp0zXQBWOS6naYxj0Xd0rvaKACiiigArzT4g/CDS/E/iQeJtP1fUdB1koI5bmyfHmgdNy5wa9LooA8j/wCFN6jdMsesfEPXry06NDH+5LD/AHlOa9D8I+F9F8K6YNP0WzW3i6sxO55D6sx5JrZooApWmk6Zaajc6hbWMEV3c486ZUAZ8DAyfwrk/ix8PYfHiaQsuoyWf9m38V2NiBt+xw2056ZxXc0UAcn4++Hvhnxxp1tZeILSSUWzBoZYZTHIhAxww5FT+BfA3hvwVaPb6BYmHzP9ZLI5eR/qx5NdLRQBneJtHtPEGgX2i3yk215A8MmOuGGM0zwpolr4c8P2mi2JY29rGEQt1xWpRQAUUUUAeHa8V/4a/wDDwb/oBXWM+u6OvQ/jH/yTHXv+vN/5Vm+KvhtDrXxQ0TxwmpTW0+mxPE0SDiRWK8fpXX+J9It9e0G80e6Z1huojGxQ4IB9KAOU/Z8/5I14Y/68Y/5V3lZHgzQLXwv4X0/QLN5JILKFYkaQ5YgDvWvQAVy3jHwLovinW9F1jUll+06NOJ7Vo3K4bOefUV1NFABXMeMPBlh4k1rQtVuZpYrjRrxLqHZ0Yqc7T7GunooA57x74M8O+ONFbSPEdgt3bEhhztZCO6sOQa4jw9+z98O9Jvku2tL7UDEwaKO8u3ljXHT5Twa9YooAZBFHBCsMMaxxoMKqjAAqpbaRpltqk+qQWMEd9cLtlnVAHdc5wT6VeooA4n4yeAYviN4as9Em1CSxS31GG9MiIGJ8vd8uD67q7GygFtZw2ysWEUaoCe+Bi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iluIIhmSVF+ppNpbjSb2JaKyrjxDpUPDXSk+1UpfF2mr9ze/0rCWLoR3kjphgsRPaDOiork38aW38Nu+Peoj41TtbGsXmOGX2jdZVin9g7GiuNHjVc/8AHvT18ax4+a3OaP7Sw38wPKcX/KdfRXLR+M7NuWhcDvVmLxZpjAbiy/WrWOw7+2jOWXYmO8GdBRWXB4g0qb7t0n+FXYby1mGY542/4FW8atOXwyTOedCpD4otE9FIrK3Qg/jS1oZBRRRQAUUUUAFV7m8trZ0SaZUZzhQT1qxXn/j24L6oFVvuD9a5MZifq9PnsduAwv1qryN2PQAcjI6UVxPhTxJs2Wd6xIPCse1dqrBlDKcg9DV4bEwxEOaJGLwlTDT5Zi0UUV0HKFFFFABRRRQAUUUUAFFFFABRRRQAUUUUAFFFFABRRRQAUUUUAFFFFABRRRQAUUUUAFFFFABRRRQAUUUUAFFFFABRRRQAUUUUAFFFFABRRRQAUUUUAFFFFABRRRQAUUUUAFFFFABRRRQAUUUUAFFFFABRRRQAUUUUAFFFFABRRRQAUUUUAFFFFABRRRQAUUUUAFFFFABRRRQAUUUUAFFFFABRUVzcQ20RkmkVFHcmuP1zxcTuhsBgf3zXNiMVSoK82dWGwdXEu0Edbe3trZxl7iZEHoTzXN6j4ygTK2kZc+pri7q6uLly80jMT6moa8Ovm9SelNWR9HhsjpQ1qu7/AANq+8Salck/vii+i8VlTXE8pJklZifU1FRXmTrVKnxSuevTw9KkrQikBJ9aKKKyNQooooGFFFFABRRRQAoYjoSKcssikFXII96ZRTuxNJl+DV7+H7tw/tzWja+K9ShxuYSD/arn6K2hia0PhkznqYShU+KKO2tPGsZ4ubcr7rzWxZ+I9MuQMThCez8V5jQCQciu2nm1ePxann1ckw0/h0PYop4ZRmORWHsakryG3vrq3bdFMyn61s2PizULfCy4mXvnrXoUs5py+NWPMrZDVj/Ddz0RjhSfQV5V4hm8/VZn/wBo11cfi+0mtZFkR4pNpx6ZxXDSu0kjO3UnNc2a4qFWEVB3OvJsHUoznKorDQcHI611fhXxI0DLa3rExnhWPauUory6GInQnzQZ7GJw1PEQ5Jo9kjdZEDowZT0Ip1efeFvEUlpIttcsWhJwCf4a76GWOaMSRsGUjgg19ZhcXDERvHc+KxmCqYWfLLbox9FFFdRxhRRRQAUUUUAFFFFABRRRQAUUUUAFFFFABRRRQAUUUUAFFFFABRRRQAUUUUAFFFFABRRRQAUUUUAFFFFABRRRQAUUUUAFFFFABRRRQAUUUUAFFFFABQeBzRTZUWSNo2+6wwaAOP8AFXxN8G+HPNjvdWSWeIFmhgUyNj8OP1rIs/i7p93YR6hB4U8UvZSAFLj7Gmwj1+/n9Kl8deE9B0L4a64mk6VDGxhaVjt3MTnJ5PNc74Y+Ikuo+CNK0vwP4fudV1FrZFZpo/Kt4QR94sRhseg60AdL438WWurfCLVdd8NXxYmHbG6/KyMSBjnoea6XwC9xJ4L0iS6Z2na1QyFzkk4715h468LzeE/2f9Us7m5We9llgluJI12qWM6cAdhXpvhy8t9P8DWV7eSrFBDZq8jscAACgDdZlVdzMFHqTisvxVZ6jqGhT2+kamunXbbTHcFN4XBBPGR1FebONS+IkF3r2oaleaF4Vtlf7MkR2S3GBzKxPRfQUz4f+IpdW+AmrXsd/PdSWqXMcc8n3iFztNAHrGlrcR6bAl5cLPOqASSqMBz61ZrxG61jWv8AhmvRNZtr2VL0eXJLIvLMu9gR/Kuj8a+INcuNAsNL8N3SW+pS6at7czuu7yY9mQfckg0Ael1y3/CWM3xOk8Gx2JYR6bHfPcbuAHd1Ax/wCud0nx9qkPgXQL8aHd61fXlt+9+znC71wDk9s15vH4i+JGo/tCzSWXhS30W7m0GBDFd3azAxCWUrJ8uMcluOvFAH0nTJZY4l3SyJGPVmwK4Xwpa+ONKmv9c8ceINNuLZYiyW1nA0aRADuWJya84Hii38dWsmsTrq+pi6Lf2XpVmpSPZ/CZJOitQB75dX1napG9xcxRLIdqMzYDH61OzKqlmIAHUmvLdJ8BavdfBv/hG/EF882rBXmhffloW3FkXI644Gfaud8PeKNc+Illpfg3zprW/s38vxJOnysjRnDqv+9g4PvQB7opDDKkEeormPBnimTxDrGt2n2EwQ6dOsUcpbPm9cnHbpWZ4h8W6noF8uh6H4Pv8AV5I4x5bLKI0b23sMV5T8KNX+Keqa54qj0rR9N0h/ta71vJRP5JOf7uM0AfSNFc18P9M8Uabp048Wa1bareyylw1vEY0Rf7oBJNdLQAUUUUAFFFFABRRRQAUUUUAFFFFABRRRQAUUUUAFZ2tatb6bAWkYGTHyoOppuv6tDploZGIMh4Va811K9mvrlppmJJ7eleZj8wWHXLH4vyPXy3LHiXzz0j+ZZ1jWLrUpSZHITso6Vm0UV8xOpKpLmk7s+vp04U48sVZBRVi2srq4YCGF3z6Ctqx8JahPhptsS+5zV0sPVq/BG5nVxVGj8ckjnaUAnoCa7yz8G2keDPMznvjita20HTIPu26k+pr0KeT15fFZHmVM9w8fhTZ5gkEz/djc/hVmPStQkPy2sh/CvU4rW3jACQov4VKFUdFA/CuqOSr7UjjnxBL7MDzBPD2qMP8Aj1f296lXwvqpI/cgfU16XRWyyaj3Zg8+r9EjzX/hFtV/55D86a3hjVV/5Y5/GvTKKf8AY9Duyf7dxHZHlz+H9UU82r49RVZ9L1BDhrSUfUV61SFVPVQfwqJZLT6SZrHP6q3ijx+S3mjbDxOPwqMqw6qRXsD21u67WhQj6VTn0PTZvvWyj6VzzyWX2ZHTDiCP2oHlVFehXfg/T5stG7xt+lZF54NuowTbzJL7dK5KmV4iHS/od1LOMLU+1b1OUorRu9F1C2J8y3fA7gZrPdWU4ZSD71wzpyg7SVj0IVYTV4u4lFFFQaBRRRQAUUUUAFdB4Y8QSafIIZiXhY/lXP0VrRrToyUoMxr0IV4OE1oexW00dxCssTBlYcEVJXmnhvXZtNmCSMXhY8jPSvRbO6hu4FmhYMpFfV4PGwxMfPsfFY7ATwktdV0ZNRRRXacAUUUUAFFFFABRRRQAUUUUAFFFFABRRRQAUUUUAR3M8VtbyXE7iOKNSzsegArxjXPiZ46KXPirRPDdrJ4QsZCskk85W4uEU4LxoFIIOMjnkYrrPjje3K+GbfRrFit1qtwsC/7mRv8A0Ndda6Lp1voEOhi2RrCGBYFiYcFFGAD+AoAp+LbPWNT0aIaLqy6VcB0kMrx7wVBBKnkdRxW1b7xbx+Ywd9o3MOhPrXEfHu7uNO+EHiO8s5GimgsJXjZTgqQhxVe6sdQ1z4OaVdW+uXumXcekR3JmtyMu3kA4bI6ZoA9CrG8ctcJ4L1uS0kaK4jsJ3icdQ4jYg/nivK/hKPid/wAKx0HXrXWbHWhdWMdw9rcxlZXLKDgSZwPyrtNO8WQeJtC1vR7yzl0zWbexlF1ZynJQFSNyt0YZPUUAW/g7qN9qvw40a81KXzbtoAJX9WrqknheVokmjaRfvKGBI+orx7wv4h/4RP4LWkdrmbUrm4Nnp8XeSZug9uAT+FQR6DP4I+IvhC+TULm5utZaeLVfNcnzSIyy4HQYb+VAHtlMjmhkcpHLG7DqFYEivMvi144jstfsfB1pfyWVxdRNcXc8SF3jgXAIQD+Ill/DNYngHQdQuviDaa5oq6pYaDawSLczXz4e/dsbTsPK7cHnvuoA9rpokjMhjEilx1UHkfhXh/ijxprGkfHrU9JguJJ45PD0ZsbP+EzNOV3/AICuhs/AV/ouoweMJPEGp3OoxxM19bK2Y7gnB2qOwHagDsfiD4k/4RXw3Jq32Y3LLIsaxg4yWNbOnTPc6fb3EkflvLErsmc7SRkivAfjh468Xan4FnWw8A3cNqLiM/a7i7RNhycfIRk11GmWfxi17S9OLatouh2bQRO+2FpJmG0ZAYHAoA9dPAqOOeGQMY5o329drA4ryf4k+NIJPFY8Gx6nc2cVtAs2oy2kZeZg33UQDvxzTfhVoeor4yutetIb/TPDrW4ijgvJMvcvk/vSvVeuMH0oA9Xsry1vY2ktLiOZFYoxQ5wwOCPrUwdSxUMCw6jPIrxLVtc/4VP471W3kjll0nW1e6sIlycXRBLIPdnzj610mhtq/gzwo+u6xb3ut6zfuJLiKDnZuPCqOwGaAOh8VeKpNH8T6FosNibhtTn8t33YESd2966mvm/4geL/AB9qHxL8I/Y/BP8AZha52wSXV6jCXOeqjBX8a9O8MaX8T7jxJb6l4k13SYtNiDbrC0t2DMSOMsTjigD0KiiigAooooAKKKKACiiigDC+IH/Il6vnp9lk/wDQTWb8GYYIvhjoHkRRoGsoydgAzxXT6lZwahp9xY3KloZ42jcD0Iwaq+F9FsvDmgWeh6d5v2SziEUXmNubaOmTQByf7QJVfhTqjupZEkt3cAZ+UToT+gNcb8Tdesry38E+EW1GPT9M1ZBdXUsjbVe3iAzHk9yWX8q9pv7O1v7OSzvIEnt5RteNxkMPesPxF4F8J+IbazttY0S2uorL/j3VgR5Y9BjtQBx1ze/8Jzf2vhnwymzwxZFTf3oG1Zdv3Yo/XJHJ6YNZ/wAJ47Nvhn4u0u3jULbyXUZjAwBlWwK9Z0nTbDSbJLLTbWK1t0GFjjGAKisdF0uxju47OyigW8JM4QY3kjBJ/OgDyWwge4/ZSENurNPBp7lVQZO9ZCcVofDK3uLj4W3viXUkeO5v9NUKkgw0KRwhCv0LKW/GvS9J0fT9L0z+zbO3VbXJPlnkc9amu7G1udMl054wttLG0TInHykYOKAOD/ZzcSfCjTHDbgWfB9s1T1D7Pa/tIW08ikS3WiRwo2eDtkkOP/Hq7zwl4f03wvoNvomkxtHZ24xGrNk/nUt3oumXWsW2rz2qPe2ylYZT1UHqKAMD4yw3dx8M9cisUd5zbNtVOprl/hT48+H1n8N9Llh1OxtGitVWaDbtlVgOQUxnNerMqspVlBU8EHvXLL8OfA66p/ai+GdPW837/NCHO71xnFAGLpHiC5t9D1jx3raS2dqylrK3mOCsYHy5Hqx5/GvOfDc178PdQtviRqYL6X4ocTazsXJsjIcqeOqrkZPsa908V+HdM8TeHrjQtUjc2U6hXWNtpwOmKWLw9pC+Hl0CSzjn04ReUYZRuDLjHNAEnhzWLPX9GttX08s1tcpvjLLgkfSvPvhG9vB8SPHmmorJLHcwyMG7hg3Ir02ztrezto7a1hSGGMbURBgKPSqlroumWusXWr29okd7dKFnlHVwOmaANCiiigAooooAKKKKACiiigAooooAKKKKACiiigAqvqF3HZWr3Epwqj86sVwfjjU5Lm7FjBlkQ/MB3NcuMxKw9Ny69DswOFeJqqHTqYetahNqF68sjfLn5R6CqaIzttRSx9AK3tG8L3l7iSb9zH7jk12el6HYWCDZEHf+81eBRy+viZc89L9z6avmeHwkfZw1a7HEaX4Z1C8IZk8qP1aup03wpp9thpszP79K6EAAYAwKK9mhltCl0u/M8DE5tiK2l7LyIobeGEYiiVB7CpaKK70ktjzW29WFFFFMQUUUUAFFFFABRRRQAUUUUAFFFFABRRRQAjKrDDKCPeqF7o2nXYIlt1z6jitCiplCM1aSuXCpODvF2OQ1DwbCcvaSsPRTXN6hol/Z58yFiPUDNep01wu0lgCPcV51bKqNTWOh6mHznEU9Je8jxxgVOGBB9DSVf8QOj6pMyKANx6VQr5iceWTR9hTlzwUu4UUUVBYUUUUAFa/h7WrjTbgDcWhJ+ZayKK0p1JU5KUXqZVaUKsXCauj17T72C+t1mgcMD1HpVivLNC1e40y4DI2YyfmU16RpeoW+oW6ywuDxyvcGvqsFjo4iNnpI+MzDLp4WV1rEt0UUV3nmhRRRQAUUUUAFFFFABRRRQAUUUUAFFFFAHk/x/kfTtX8GeIZt407TdQdrxlBO1WCgE+3Br0R/EWgpYi+bWbD7OV3CTz1wR+dW9TsLPU7KSy1C2jubeQYeOQZBFcZB8I/A8M6uNMdolOVt2lJiH4UAc/8AErXJvGHw68XDSbVn0aLR7oC4kUr9ofymxsB5xn1xWhJrz6P8BNOvrfSrzVgNDjjeK027x+4AJ+YgcV6DLpljJpUmlm2jWzkiMTRKMAqRgj8qz7/TbbTfBl9p1jFthjspUjTrgbDgUAeNfAHxn4q/4VDoGnaf4F1WR4bKNIru4eJbeQbRgjDbsfhXb+GvCviIahrPi7xTLZ/2xeaa9mltZkmKOPhgMsAScqKtfs8NL/wpfwvFPA8EkOnxRsjjByFFd7KvmRsh6MCKAPBfgfC3ifxKs0yl9P8ADpkRFYfK1wxGGHuuD+ddR8aLlrXx14BkVQxOoSpg+6YrtvBHhTS/COmzWOlowSa4e4kZzkszHml8S+FdK8Qajpd/qCzGbS5jNbbHwNxGOeOaAPKzquh6F+0XqreKmhtVu7AfYJ7lf3Zww3KGPAP+FddrXiqHxLqln4b8Iz/alLiS+u4f9VBEP4d3ct2xnpXVeJfCvh3xLHHHr2kWuoLH9zzVyV/GpvD2gaN4ftPsmi6dBYw5yViXGaAPK9Q03T5f2stNa4Ul7bwqGg92+0MOfwr2es2TQtLk8RJ4ga1U6klv9nWbuI927b+ZrSoA4T47wxy/Da/MyFo4mWRgPY103g64juvCOj3URzHLYwup9igNXdTsbXUrCaxvYVmt5lKyI3RhRptlbadp9vYWcQitreNY4kHRVAwB+VAHiXgfWNA0H4x+M7bxTNb2V7Pc+daS3YwHiJ42sePwrtZvEC+MPE9rpXh2ZptLtG8y/u48iNj2jU9z3yOOa6LxL4N8L+JZUl13Q7S/kQYV5V5A+orQ0XSNM0WyWy0qyhs7deiRrgUAeP8AxP0y4+JHjO40nSLtIZfDMYnhc4Ie6xuT3wrYz9K6/wCFXxGsfF0I0yW2ntdctI8X9q6EeSw469Dn2roNC8I6Lo2u6hrVlFILzUHLzsz5GT6DtWlaaTplnqFxqFrYwQ3Vz/rpUXDP9TQB5x8Y3gtPH3gC8mVhv1hIFfspYHrXqgrO1vRNL1oWw1K0S4+yzCeHd/A46MK0QMAAdKACiiigAooooAKKKKACio5Z4YSPNmjjz03MBmmfbLP/AJ+oP+/gp2YWJ6Kg+2Wf/P1B/wB/BR9ss/8An6g/7+CizHYnoqD7ZZ/8/UH/AH8FH2yz/wCfqD/v4KLMLE9FQfbLP/n6g/7+Cj7ZZ/8AP1B/38FFmFieioPtln/z9Qf9/BR9ss/+fqD/AL+CizCxPRUH2yz/AOfqD/v4KPtln/z9Qf8AfwUWYWJ6Kg+2Wf8Az9Qf9/BR9ss/+fqD/v4KLMLE9FQfbLP/AJ+oP+/go+2Wf/P1B/38FFmFieioPtln/wA/UH/fwUfbLP8A5+oP+/goswsT0VB9ss/+fqD/AL+CnJdW0jBUuIWY9AHBJosxWJaKKKQBRRRQAUUUUAFFFFABRRRQAUUUUAFZ0OjWEd2915IaRjnLc4rRoqZQjK3Mti4VJwvyu1wAAGAMCiiiqICiiigAooooAKKKKACiiigAooooAKKKKACiiigAooooAKKKKACiiigAqtqcvk6fPL/dQn9Ks1h+NpzDokir1fC/hWVefJTlLsjfDU/aVYx7s84nfzJnf1JNMpdjf3T+VSpbTufliY/hXxNm2foF4xW5DRV6LSNQk+7ayH8KuReGdUk/5Y7R71pHD1ZbRZlLFUY/FJGLRXTQ+Dr5hl3Rfxq7D4K5Bkuj9AK6I5diZfZOaea4WP2zjKK9Ah8HWC/fkdj+VXofDelRgfuC2PVq3jk9d72RzTz3DrZNnmQVieFJrU0K6v7C6EkEblSeVwcGvRItJ0+P7tpF/wB81YS3gT7sKL9FrqpZPOElLnszjrZ5CpFx5Lp9xbaRpYEkZdpZQSPSpKKK91bHzj3CiiimIKKKKACiiigAooooAKKKKACiiigAopsjpGpaR1RR1LHAqL7ZZ/8AP1B/38FOzAnoIDAggEHqDUH2yz/5+oP+/go+2Wf/AD9Qf9/BRZjsSwxxwxiOGNI0XgKowB+FOqD7ZZ/8/UH/AH8FH2yz/wCfqD/v4KLMLE9FQfbLP/n6g/7+Cj7ZZ/8AP1B/38FFmFieioPtln/z9Qf9/BR9ss/+fqD/AL+CizCxPRUH2yz/AOfqD/v4KPtln/z9Qf8AfwUWYWJ6Kg+2Wf8Az9Qf9/BR9ss/+fqD/v4KLMLE9FQfbLP/AJ+oP+/go+2Wf/P1B/38FFmFieioPtln/wA/UH/fwUfbLP8A5+oP+/goswsT0VB9ss/+fqD/AL+Cj7ZZ/wDP1B/38FFmFieigEEZByPWikIKKKKACiiigDwP9pSz/tTx94R0qS6uYIbrKSGCUocFj6Vkf8Kk0b/oNa7/AOBh/wAK6H49/wDJV/A//XT/ANmNdJX0NKtOnh6ai7afqz0YTlGnGzPOv+FSaN/0Gtd/8DD/AIUf8Kk0b/oNa7/4GH/CvRaKr61W/mH7Wfc86/4VJo3/AEGtd/8AAw/4Uf8ACpNG/wCg1rv/AIGH/CvRaKPrVb+YPaz7nnX/AAqTRv8AoNa7/wCBh/wo/wCFSaN/0Gtd/wDAw/4V6LRR9arfzB7Wfc86/wCFSaN/0Gtd/wDAw/4Uf8Kk0b/oNa7/AOBh/wAK9Foo+tVv5g9rPuedf8Kk0b/oNa7/AOBh/wAKP+FSaN/0Gtd/8DD/AIV6LRR9arfzB7Wfc86/4VJo3/Qa13/wMP8AhR/wqTRv+g1rv/gYf8K9Foo+tVv5g9rPuedf8Kk0b/oNa7/4GH/Cj/hUmjf9BrXf/Aw/4V6LRR9arfzB7Wfc86/4VJo3/Qa13/wMP+FH/CpNG/6DWu/+Bh/wr0Wij61W/mD2s+551/wqTRv+g1rv/gYf8KzvD3h2Hwt8dPCVlZahqE8U7SO4uJy3IjavVq4PUv8Ak4PwV9Jf/QDVwr1JqSk9LP8AIanJppvoz6Kooor5k8wKKKKACiiigAooooAKKKKACiiigAooooAKKKKACiiigAooooAKKKKACiiigAooooAKKKKACiiigAooooAKKKKACisHxX4v8P8Ahi2M2salDbjspbk15Prv7SPh22laPTdPnusfxt901cacpbIaTZ7tUN3aw3cXlzxh19DXzcn7Tl15g3eH7fZnnDNnH511Ph/9ozwveyrFqNrNZkn75+6KcsPK2qKXNF3R7DFpWnxY2WkQx7VZS3gQYWJB/wABrN8OeI9F8Q2i3WkX8N1GR/A3Na1YqnGOysEqk5fE2IFUdAB+FLRRVEBRRRQAUUUUAFFFFABRRRQAUUUUAFFFFABRRRQAUUUUAFFFFABRRRQB5x+0jJJH8I9WeOR42G3DKxBHPqK8m0L4XaVfaJY3s2s62JLi3jlcLdnALKCcce9er/tK/wDJINW/4B/OsXwh/wAippH/AF5Q/wDoAr3MFUlTwt4u2r/JHfQk40tO5x//AAqTRv8AoNa7/wCBh/wo/wCFSaN/0Gtd/wDAw/4V6LRW/wBarfzF+1n3POv+FSaN/wBBrXf/AAMP+FH/AAqTRv8AoNa7/wCBh/wr0Wij61W/mD2s+551/wAKk0b/AKDWu/8AgYf8KP8AhUmjf9BrXf8AwMP+Fei0UfWq38we1n3POv8AhUmjf9BrXf8AwMP+FH/CpNG/6DWu/wDgYf8ACvRaKPrVb+YPaz7nnX/CpNG/6DWu/wDgYf8ACj/hUmjf9BrXf/Aw/wCFei0UfWq38we1n3POv+FSaN/0Gtd/8DD/AIUf8Kk0b/oNa7/4GH/CvRaKPrVb+YPaz7nnX/CpNG/6DWu/+Bh/wo/4VJo3/Qa13/wMP+Fei0UfWq38we1n3POv+FSaN/0Gtd/8DD/hR/wqTRv+g1rv/gYf8K9Foo+tVv5g9rPuedf8Kk0b/oNa7/4GH/CuY+J3gOx8M+EptWsdW1iSZJEUCW6JXDMAf517ZXA/Hz/knF1/12i/9DFa4fEVZVYpvqXTqSckmz3nwoSfDWmkkk/Zo8k/7orTrM8J/wDIs6b/ANesf/oIrTr5mfxM8uW7CiiipEFFFFAHhvx7/wCSr+B/+un/ALMa6Sub+Pf/ACVfwP8A9dP/AGY10le7H+BT9P1Z3r+HEKKKKkQUUUUAFFFFABRRRQAUUUUAFFFFABRRRQAUUUUAFcHqX/Jwfgr6S/8AoBrvK4PUv+Tg/BX0l/8AQDW1H7X+F/kXHr6M+iqKKK+ePOCiiigAooooAKKKKACiiigAooooAKKKKACiiigAooooAKKKKACiiigAooooAKKKKACiiigAooooAKKKKACvFPjr8ZofDAk0Tw9LHNqhGJJByIf/AK9dP8evHK+C/BzyQOBf3eY7cdx6t+GRXxLd3E13dS3VxI0k0rF3ZjkknrXTQpc3vMuMSzresanrV897ql7Nd3Dnl5XLGqNFFdpYUUUUAbHhXxNrXhnUkvtHvpraVTkhWIDD0NfXHwS+LVl43txYX2y21aNeUzgSe4r4vq/4f1a90PWLbVNPmaK4t3DowPpWdSkprzE1c/RSivA7r9o7Rrfw7bPDaPc6m8Y8xOio2O9XvgL8TtX8a6/qTaxcQW9tHHmKIEADn3ridGSTbM+Vnt1FVv7Qsf8An8t/+/go/tCx/wCfy3/7+CshFmiq39oWP/P5b/8AfwUf2hY/8/lv/wB/BQBZoqt/aFj/AM/lv/38FH9oWP8Az+W//fwUAWaKrf2hY/8AP5b/APfwVJDcW85IhnjkI67GBxQBLRRRQAUUUUAFFFFABRRRQAUUUUAFFFFAHm37Sv8AySDVv+AfzrF8If8AIqaR/wBeUP8A6AK2v2lf+SQat/wD+dYvhD/kVNI/68of/QBXs4X/AHVf4n+SO2l/C+Zq0VU1i6ey0q6u41DPDE0gB6EgZrP8C6xNr/hu11S4jSOSbOVToMHFacj5eboVZ2ubdFc34X8QXOra9rOnzQxpHYSbEZerDPesn4jeOLjw9MtvplqlzMmGuC/3Y1JA/mRVxozlPkW5Sg27HdUVzHiHxSdI8L2mptAJbm7KRxRg8b26fhWdpFj4u0/Xm1KZbW7gviBKkZP7leuRmhUna7dg5dLncUVxF1rt/D8TV0x7zy9P+zGRkbAUHI5z+NdjbXVtdAm2uIpgOpjcNj8qmdNxtfqJxaJqK4O71bVNX8eXXh+21R9Kt7OASM8YG6TP1qz8NNb1HUptXsb64+2LY3GyK6PWQHPBxxxirdGSjzf1qNwaVzs6K5rVPENxaeONP0JYojb3MJkeQ/eXBqva+KLzVfFEmnaLbxzWNsCtzcPnG/0Wl7KVr/MXIzraK5Lwx4smutQ1HS9ahS0vbNmbC8K0fZhTfDXijUNah1K/js4xYwsy2rZwZSO+TxjNDozVx8jOvory+38ca02vSwtbAyfZ1xa+avlq+3k7vTPavTomZokZgAxUEgetFSlKna4Sg47jq4H4+f8AJOLr/rtF/wChiu+rgfj5/wAk4uv+u0X/AKGKrDfxo+qHS+NHvPhP/kWdN/69Y/8A0EVp1meE/wDkWdN/69Y//QRWnXz8/iZ50t2FFFFSIKKKKAPDfj3/AMlX8D/9dP8A2Y10lc38e/8Akq/gf/rp/wCzGukr3Y/wKfp+rO9fw4hRQKXa390/lUiEopdrf3T+VG1v7p/KgBKKXa390/lRtb+6fyoASil2t/dP5UbW/un8qAEopdrf3T+VG1v7p/KgBKKXa390/lRtb+6fyoASil2t/dP5UbW/un8qAEopdrf3T+VIQR1GKACuD1L/AJOD8FfSX/0A13lcHqX/ACcH4K+kv/oBraj9r/C/yLj19GfRVFFFfPHnBRRRQAUUUUAFFFFABRRRQAUUUUAFFFFABRRRQAUUUUAFFFFABRRRQAUUUUAFFFFABRRRQAUUUUAFFY+ra7BaubeD99P3A6L9TWOt5f38mPMd+eVT7tAHzR+1P4ibWPiI9hG5NvYRiMLngPzuP8q5z4UfDbWPH1862f7myhYCa4boD6D1NZ3xWaRviVrqTE5W8K89hgV9SfBKzbRfh3pctnD+5mjMjyJzuO49cfl+Fd05+zpqxo3ZGPH+zh4TGmrC91ctdhcGbccE+uOleJfGH4U6p4BmW48w3emyNhJgOnsfSvtGxvo7lQMgP6etc58YdMtdV+HmrW91s2rAzgt2IGRWFOvJS1ZKk7nwVRSDoKWu80CiiigCS1EbXMSzNtiLgOfQZ5r6H8L+Gvg61lE9n4gmFw0YMwhumBB75wa+dK7z4RfEI+Aru6nGnpeeem3DAcfnUVItrQGez/8ACM/DD/oYdR/8C3/xo/4Rn4Yf9DDqP/gW/wDjWB/w0g//AELcP5LR/wANIP8A9C3D+S1hyVCdTf8A+EZ+GH/Qw6j/AOBb/wCNH/CM/DD/AKGHUf8AwLf/ABrA/wCGkH/6FuH8lo/4aQf/AKFuH8lo5Kgam/8A8Iz8MP8AoYdR/wDAt/8AGj/hGfhh/wBDDqP/AIFv/jWB/wANIP8A9C3D+S0f8NIP/wBC3D+S0clQNTf/AOEZ+GH/AEMOo/8AgW/+NWbKTwt4Pf8Atbwxrl1c3Cf6y2lnZxKvcYJ61y//AA0g/wD0LcP5LR/w0g//AELcP5LS5KnUVmfRnhnWrLX9Hg1OxcNHKucd1PcGtOvmT4d/GGa++IUcdhoUqQagwW4hhXPzf38CvpuuepBwepLVgoooqBBRRRQAUUUUAFFFFABRRRQB5t+0r/ySDVv+AfzrF8If8ippH/XlD/6AK2v2lf8AkkGrf8A/nWL4Q/5FTSP+vKH/ANAFezhf91X+J/kjtpfwvmP8Uf8AIt6j/wBe0n/oJriPhhp/iGbwbZSWWvJawHdtjNurbefUiu/1a1a90u6s1YIZomjDHtkYqh4K0aTw/wCHrbS5JlmaHOXUYByc10wqKNJrrc1UrRscN4Nv20LUfGF9qE4uXtmLswXbvI9APWsDV9U0WbwFqd1LrFtPrOoPGzxB8soEinb+n6V6f4c8OPpet6vfzTRzJqEm8Jj7vPepPGnh5Ne8O3GlweTbySlCJCnTDA9vpXQq8PaX9PwLU1zfcZMen6P408EW1nDeI7RIhSaI5MUg6GsybV/FPgy4gh1ox6npcsiwxTrw8fPVsV0mpaVqltotomkX62s9mAXG0lJgByCAOc1habpGueL4rK+8STRwW0MnmLaxoVLMDxuBA4qYSjZ8z938RJrrsZesWVrrHxato7jc0D2hcpnAcZHB9RWhp9rb6H8VxYabGLa0uLIySQxjCblPXA+tbh8Lyf8ACbR+IFuI1hSAxCHBz1H+FTT+HZJPHEXiH7QgjS3aExY5Oe9DrRta+lvxDnW3keea/Yap4y1PUNe0lTbx6cTb7YztkuMcsCRzjFaWl+K7OKHRNH8MRxWlxJN5d5bFBvTHUt9fWuitvC+s6PqF3L4f1O3itbtjJJDcKWAf1GAazovh5dQ6iNdh1hhrRfLuQfKK/wB3Fae1ptWb0W3/AASuaLVmZfxTtdSuvHmm2+mSFLs2bYI6kZOQK6f4UXWmzeGhb2MPkT2zmO7jP3hKD82fxq1c+Hbq58Xabr811Fm0gMciAH5ye4qG48KzweKf7b0a8S085cXMRBxIfXispVIypqF+hLknFROM+MqtdeIol0YStfxWxN40ZP8AqsdDj8a7zwYmk3/gmyhsYw1jJBt2n16N+uai8IeF30l7+71K5S9vr6QtLIBxt7DmneEfDU3h7UL8QXYfTp3MkUHOYyev60qlSLhyJ7fj/XQJSXLy9ipF8PdCjvHP2eE2ZhEa2/lj5SBjdn175rro1CRqi/dUAD6U6iuedSU/iZm5N7hXA/Hz/knF1/12i/8AQxXfVwPx8/5Jxdf9dov/AEMVphv40fVFUvjR7z4T/wCRZ03/AK9Y/wD0EVp1meE/+RZ03/r1j/8AQRWnXz8/iZ50t2FFFFSIKKKKAPDfj3/yVfwP/wBdP/ZjXSVzfx7/AOSr+B/+un/sxrpK92P8Cn6fqzvX8OJn+ItNbV9FudOW6ltDMu0TR/eTnqK4f/hV9x/0OGq/n/8AXr0iirhWnTVosqM5R2PN/wDhV9x/0OGq/n/9ej/hV9x/0OGq/n/9evSKKv61V7/kP2su55v/AMKvuP8AocNV/P8A+vR/wq+4/wChw1X8/wD69ekUUfWqvf8AIPaz7nm//Cr7j/ocNV/P/wCvR/wq+4/6HDVfz/8Ar16RRR9aq9/yD2su55v/AMKvuP8AocNV/P8A+vR/wq+4/wChw1X8/wD69ekUUfWqvf8AIPay7nm//Cr7j/ocNV/P/wCvR/wq+4/6HDVfz/8Ar16RRR9aq9/yD2su55v/AMKvuP8AocNV/P8A+vR/wq+4/wChw1X8/wD69ekUUfWqvf8AIPay7nm//Cr7j/ocNV/P/wCvXX+EtDfQdO+xvqM98c58ybrWzRUzrzmrSYnOTVmFcHqX/Jwfgr6S/wDoBrvK4PUv+Tg/BX0l/wDQDRR+1/hf5BHr6M+iqKKK+ePOCiiigAooooAKKKKACiiigAooooAKhuLq3tx++mRPqaz/ABBqYsbdtpw+K8+vdQkmlMkkpJPbNAHo51rTR/y9x0n9tab/AM/cf615h9qHqaPtQ9TQB6f/AG1pv/P3H+tH9tab/wA/cf615h9qHqaPtQ9TQB6f/bWm/wDP3H+tH9tab/z9x/rXmH2oepo+1D1NAHp/9tab/wA/cf60f21pv/P3H+teYfah6mj7UPU0Aen/ANtab/z9x/rR/bWm/wDP3H+teYfah6mj7UPU0Aen/wBtab/z9x/rR/bWm/8AP3H+teYfah6mj7UPU0AeoprGnO21bqMmraSo4BVgR7GvKYH80HZJ83oTya0tL1e5s3CliydwTQB6QK53xPrLQONPsz++YZkftGtPOvwppUl1u+YLhV/2j0rndOtpb272vkvId8zfyFAFrRdLe9fdyIs5Zj1c+tdfZ2kNrGEjQDHenWdultAsaDGBU1AHwx8fdNm034q6yJUK/aZvPXPcN0P6V6x+zN8UdOt9Ij8I69cpbGIkWkjn5WBOdufXJNWP2vPB8l1a2viuzhLtEPJucDnb/Cf518yKxU5UkH1FehFKrTVzXdH6AXwjt7lbi1kRon5BRgQDXlP7SvxItrDw63hmyYtf3afvsf8ALNa8j+B/ijXD4207TJtRuJbNmCeSz5UVuftSaei6lp2qKuDKhjY+pBrCNLlqJMlKzPFB0ooortLCiiigArt/g14b0LxT4qOl69qAsYGhLRuf4nyMD+dUr/4e+LrPRbfWH0a5ktJ03ho0LbR7+lb3wX+HJ8d3V9b/AG9rCe1UMpKnnnkVEpLlbuDPRtX+B3hyTV7fR9Cvpbu5Yh55MApDH7kHqe1cx8dPg5J4QtotY0QPcadtCzjGTG3r9K+nPAnhWx8KaLHYWpMkmB5sz8s5+tbN/Z21/ZyWl3Ck0Ei7XRhkEVxqvJPfQz5mfEPwp+GOueOr3dDE9vpy/wCsuXGFz6D1qj8S/h/rfgfV3tb63d7Vm/cXCjKuP8a+59H0yw0ixSy061jtrdPuogwKZrmjaZrdqLbVLOK6iDBgrrnBq/rL5vIfOfIHwz+C3iDxdpc+pTg2FvszbmQYMrf4Vwvifwtrfh3XH0fUrGaO5DYQbc7x2I9a/QW3hit4UhhjWONAFVVGABVDUtB0jUr63vr6wgnuLf8A1UjrkrQsS76hznyfonwE8T6j4NbWmKwXjLvitH4Zl9/evN7Dwzrl54iGgRafP/aHmeWYivKnPev0KAAGAMCs6PQ9Jj1htXjsIFvmG1pgvzEUliXrcOc4f4LfC7T/AANpiT3CpPq0qgyy4+57CvSaKK55ScndkNhRRRSAKKKKACiiigAooooAKKKKAPNv2lf+SQat/wAA/nWL4Q/5FTSP+vKH/wBAFbX7Sv8AySDVv+AfzrF8If8AIqaR/wBeUP8A6AK9nC/7qv8AE/yR20v4XzNWiq+otdLZStZRrJcbT5as2AW7c1x+val4s8OafHrF/c2d7axspubeOLayqeuG74raFNz2Zajc7iiqdjqdjeCMQ3EfmSRiRYycPtIznFWLiQxW8sqrvKIzBfXAzios9hElFYXgzxFF4i06W5EBt5IZCkkZOduKo+HPGtprHirUNCSAxta/ck3ZEnr9Kv2U9dNh8r18jq6K5/VPEi2fizT9AjtTM90jO7hv9WB6iqt34quZtal0rQdKbUpbf/j4dpBGkZ7DJ4JoVKT6Bys6qiqekTahPa79Ssks5s/6tZQ4x65FW25UhWGccGoasxC0Vxeh63rX/Cc3Wg6lcW9xEkIlRo49pGSeP0rU8KeIxrt9qtsLUwf2fP5OS2d/HWtJUpRKcWjoKKx/EGqX1jLDb6dpct/PLnHOxFHux4FZ+i+KZ5/ET6Dq2mmwvAoZAJBIrj2IpKnJq6Fyu1zqKKxPGOvr4f01blbc3M0kgjihDYLk1J4R1yHxDokOpRRmIuPnjJyUPpS5JcvNbQOV2ua9cD8fP+ScXX/XaL/0MV31cD8fP+ScXX/XaL/0MVphv40fVFUvjR7z4T/5FnTf+vWP/wBBFadZnhP/AJFnTf8Ar1j/APQRWnXz8/iZ50t2FFFFSIKKKKAPDfj3/wAlX8D/APXT/wBmNdJXN/Hv/kq/gf8A66f+zGukr3Y/wKfp+rO9fw4hRSMyqNzMFHqTgUzz4P8An4h/7+CkIkoqPz4P+fiH/v4KPPg/5+If+/gosMkoqPz4P+fiH/v4KPPg/wCfiH/v4KLASUVH58H/AD8Q/wDfwUefB/z8Q/8AfwUWAkoqPz4P+fiH/v4KPPg/5+If+/gosBJRUfnwf8/EP/fwUefB/wA/EP8A38FFgJKKj8+D/n4h/wC/go8+D/n4h/7+CiwElFR+fB/z8Q/9/BT1ZWGUZWHqpzQIWuD1L/k4PwV9Jf8A0A13lcHqX/Jwfgr6S/8AoBrWj9r/AAv8i49fRn0VRRRXzx5wUUUUAFFFFABRRRQAUUUUAFIxwKWmTf6s/SgDz74g3kiQsV+8CcVzNnDLMUiiUvIw6VuePRmI/U1W8I/8heL/AHT/ACoAZ/Yup/8APqf++hR/Yup/8+p/76Fd9g+lN3pu2713emRmgDg/7F1P/n1P/fQo/sXU/wDn1P8A30K72igDgv7F1P8A59T/AN9Cj+xdT/59T/30K72igDgv7F1P/n1P/fQo/sXU/wDn1P8A30K72igDgv7F1P8A59T/AN9Cj+xdT/59T/30K7x3RQGZ1UHuTxS0AcF/Yup/8+p/76FH9i6n/wA+p/76Fd7RQB5xdW1zZSqJozG/Uc1ckbfHHLjBYc1e8cf8fMP+6aoD/jzgNACByCpOWCHcF9TXU+ArpZoZZJk2S78YNcc0mybB6VoafdyWkyujYH86APUVORS1kaLqSXUA+bmtcdKAKmr6fa6rps+n3sSywToVdSO1fFvxp+GWpeB9ZkmiiabSZmLQzKMhAf4T6Yr7dqlrOlafrFjJY6lax3EDjBVxmtaVVwY07HxN8BbV7j4jWTL0h/eMfYV3H7TkwfS9IQsN3mO2PavSIfhtoPgfWrrUdHkctcrsSF+fLz715X8e9J8Qavq9t9g0m6uLKGMKsqLlSe9bKanVTRV7s8WorRXQtaabyV0u7MmcbfLPWuh0H4YeN9ZmEdtoU8YJxvm+VR+NdTkluyzja9i/Z++Fd34m1iLWNYtni0m3YOA4x5xHQAeleh/DP9nqy094tQ8VXC3U6kMLaP7gPue/5V7xZWtvZWyW1rCkMSDCoowAK5quIVrRIcuwJa262y2whTyVXaEI4xVDTPD2j6bqM2oWNjFb3Ew2yMgxkVq0VyXICiiikAUUUUAFFFFABRRRQAUUUUAFFFFABRRRQAUUUUAFFFFABRRRQB5t+0r/AMkg1b/gH86xfCH/ACKmkf8AXlD/AOgCtr9pX/kkGrf8A/nWL4Q/5FTSP+vKH/0AV7OF/wB1X+J/kjtpfwvmatecau+reMtev/DPm29rp1rIpmYZMki9cdMV6PXPaFYavb+ItQuryKyW1l/1LRA+Yf8AeropSUby69DSDtdlDxP4GsdShint7yawuraMKk6HAwBxu9qyPB3iDxJb+Jl8O6gI9Xt1BzfQcqAB3J4rr9Y0RtVu1a5v5ltFH+oi+XJ927j2xWhY2NpYwiG0t0iQdlFV7b3OWWv6D59LPU890i6Xwz4n8TWMhXy3gN3H2HuP1FYOk2c2h33h3xHvA/tCZkn9t3AzXU/EvwdqmvanaXekvDH8piui7kFkJBx09q1vGPhl9U8IJpdgES5g2NAWOArKfWuhVYWWvxb/AJGiktPPcxtAzqfjfX9cRcw21sYIm64JGeP++azfhofEjaVqF3pcOn4a6kLyXLNukIxwMA9Pf1rrvh54em0Hw39jvyj3crFrhkbIbNZVlovijw7c6hb6FBZ3ljdN5kZnnMbQsevAU57elS6kXzRVulvkLmWqK1z4g1bxH4J1AWdu0Wp2c3l3MMZ5YDrsP0qz8P5vDcl3C2m3V1b3whxcWk4YMSe53f0q3ofh3VtD0KdrGaCXVLibz5g4wjk/w57D3xVfT/D+tX3jGLX9Xt7PTxBHsWO3lMnme7HA9KTcLSSdkJtWaRWsP+Sw3v8A15p/NqX4Uf8AIc8Vf9f/APQU3TmV/jDelWVv9EToc92p2haT4u8P6trE9lpunXkN/c+cpkuyhUdOmw05/C436Ib2t5I7PVxqhtv+JSbQT5/5eM7cfgDXDae89p8S0PiWMNf3KhbOSA/uAv44Oc57V0NxN4y2wXMNjpxfkTWrXJ2+xD7f0xVCDQ9d1TxLBrmuR2tqbMf6NbwyGQE+pbA/lWdO0U7tbfMmOidyh4g1C21L4m2OnTXVvDb6cvnOZHChm645pnw3u4NP8Xaz4fiuYpbfeZrcxuGByegxWl4Y8H7bzUdQ8RWtrc3V3OzqASwRc8DPHak1bwlNbeKNM1rw7BbW/kttuIySoKEYJ75NaOdOzp36fK5V4/CdrXA/Hz/knF1/12i/9DFd9XA/Hz/knF1/12i/9DFYYb+NH1RFL40e8+E/+RZ03/r1j/8AQRWnWZ4T/wCRZ03/AK9Y/wD0EVp18/P4medLdhRRRUiCiiigDw349/8AJV/A/wD10/8AZjXSVzfx7/5Kv4H/AOun/sxrpK92P8Cn6fqzvX8OJQ8QaXDrWj3GmXEs0MU67WeJsOOexrjP+FTaL/0Gda/7/ivQqKuFacFaLKjOUdmee/8ACptF/wCgzrX/AH/FH/CptF/6DOtf9/xXoVFX9aq/zD9rPuee/wDCptF/6DOtf9/xR/wqbRf+gzrX/f8AFehUUfWqv8we1n3PPf8AhU2i/wDQZ1r/AL/ij/hU2i/9BnWv+/4r0Kij61V/mD2s+557/wAKm0X/AKDOtf8Af8Uf8Km0X/oM61/3/FehUUfWqv8AMHtZ9zz3/hU2i/8AQZ1r/v8Aij/hU2i/9BnWv+/4r0Kij61V/mD2s+557/wqbRf+gzrX/f8AFH/CptF/6DOtf9/xXoVFH1qr/MHtZ9zz3/hU2i/9BnWv+/4rrPC+hW/h7TRY2txczoDndO25vzrWoqJ1qk1aTE5ye7CuD1L/AJOD8FfSX/0A13lcHqX/ACcH4K+kv/oBp0ftf4X+QR6+jPoqiiivnjzgooooAKKKKACiiigAooooAKZN/qz9KfTJv9WfpQB5t47/ANW341V8Jf8AIXj/AN0/yqz48/1TfjVXwj/yF4v90/yoAxPF9xu+K0Gmv431DTrN9Nlnlt4Hj+WRXjCgAqTyGb8q3NMuNG0nS73Xrc6lqT2i/vJrkFWYd8DoR+FQePdLtbTxdpPiP+xEvEG6G5aOMFlBGQx9QMY/GrOs32oeIdNutO0bS3WwltJEd5hsBY42hcfjnPtQBpJ4wsX1Gws1hlK3kYbzf4YyV3bT745qtpPibVNV1i4mstODaJAXjM7HDvIvXHtXJ63pOvab4b8K2MFmZr2WeVL1kP3R9nYKc/kK2/Ay63P4btNLm0q40uKztmSczY3zSYPK4J49z7UAPt/H13qenxahomgTXlupcXX75VMRV2Uj3Py5/Gt7V/E1rY+FDr0cTTqUBSIHDMx/h+tUPhPov9j+ArSwmtjDMzztMr8klpnIJ/AiuR8TaFrlldaXpd1eQtpMurlrcLne5dt21h0AGcDHpQB0yePJY/Et3o9/4evLZbeCOfz0kEoZH6EKBntWhrXi7RIdFlnS8djJAxTy4yzA4PUDpXMK3in/AIXBrcVna6YF/s23VHeVsiPLYOMdfauj0vwrHpekakZJBe392ru8pjCjcR0UDoP/ANdAHIaL44t5/hdaXMmm32q/ZtNE08zIYg7KmSRnrnFdlq3i+w0gafDLBPLJcwiUpENxiTbksfasfTLDULf4GxaV9hJv4dIEHkt/E4jxj86gnlv9J8XR6pJ4cvtUjl0tLdTbbSqHjKsGIoA6OPxhpc2p6fbQEyW19btNHcg/KuP4SOxqx4X8RW+vLcNDbyw+S5UCT+Nf73tXBHwZrQh00wQxxG4vGa5XcR9nhdskAeorqfCKXkfi/WkktzFaooWI4wGORyKAHeN/+PqH/dNUP+XGD6mr/jf/AI+of901Q/5cLf6mgChc/wCtNT2Mqk+TJ0P3T6Gqmp3EdsrzSthRVJ7q4hjiuLi1eOCX7j9aAOr0+6lsboc4HcV32lXqXMAZTnivOrdhd6cJgQZI+p/vL2rT8M6ibe6ELN8p5FAHoNQXtwltA0jsBgVDLfwQQeY7jp0rjte1ObUpDFCWEOcEjq3sKAKF/dTaxq+YcsN2yIep7mvQdNsIbTT4rXy1YIvO4Z571j+EtE+yKLy5jCykYjT+4v8AjXSUAVxY2IbcLO3DevlLn+VToioMIqqPQDFLRQAUUUUAFFFFABRRRQAUUUUAFFFFABRRRQAUUUUAFFFFABRRRQAUUUUAFFFFABRRRQB5t+0r/wAkg1b/AIB/OsXwh/yKmkf9eUP/AKAK2v2lf+SQat/wD+dYvhD/AJFTSP8Aryh/9AFezhf91X+J/kjtpfwvmatFVdXumstLurxUDtDE0gUng4GcVn+CdZk8QeHbbVJYEgebOUU5AwcVpyvl5uhVna5tUVy2leLPtF9r0d5bpDb6SSS6sSWUdSazofFfia80mXW7DQ7N9NT5lDzMJWQdSBjHT3rT2EyuRndUVm6FrFnq2mW99DIqicfKrMAc9xV+SSOPHmSImTgbmAyayaadmTYfRXHnxNrOpavd2Xh3TbSeOz+WaS6lKfN2AwD71LofiyW+0jVJrizWG+03PnRBsqT2wetaOjNK5XIzq6RgGUqehGDXBWfivxZc+HB4gj0fSzZcsVE7+ZtBweMY7V1fh/WrXV9IttRjYRrOOFdgDnuKJ0pQ3BxaE0zw/o+m3kl5Y2SxTyffk3Ek/mfetSmvJGhUPIilvu7jjP0pHkjRgryIpPQFgCahty3JbbH0Vy3xB8Wf8IzZKba1F5eOCywk4G0dSaT/AISqb/hXw8Tm0j8zyt/k7jt6+tWqM3FStuVyO1zqqK5LRdU8ZalZWl8NM0dLe4RZB/pD7gpGf7vWusXO0buuOcVM4OLsxNWFrgfj5/yTi6/67Rf+hiu+rgfj5/yTi6/67Rf+hitMN/Gj6oql8aPefCf/ACLOm/8AXrH/AOgitOszwn/yLOm/9esf/oIrTr5+fxM86W7CiiipEFFFFAHhvx7/AOSr+B/+un/sxrpK5v49/wDJV/A//XT/ANmNdJXux/gU/T9Wd6/hxCiiipEFFFFABRRRQAUUUUAFFFFABRRRQAUUUUAFFFFABXB6l/ycH4K+kv8A6Aa7yuD1L/k4PwV9Jf8A0A1tR+1/hf5Fx6+jPoqiiivnjzgooooAKKKKACiiigAooooAKZN/qz9KfTJv9WfpQB5p49/1LfjVbwj/AMheL/dP8qs+Pf8AUt+NVfCpYamhQAsEOAe5xQB3ZAIwQCPQihQFGFUKPQDFcJda/wCNB4lg0aC00NZZoXnCS+Zu8tSATw3qwrWsfEd5Dq9vpOuaeLWe4DGGWMny324yBnnuKAOlIB6gHHSlqkdU08Xq2X2uL7QxwE3ck+lMvdY02yvoLG5ukS4n/wBWnc0AX6zdf0W11kWf2lpUNpOJ4mjbBDCprvVNOtED3F5DGpbZksPvelWPPh8nzhIpj/vA8UAVIdJtItfn1tfM+1zwJA+W+XamccevNX6rR6jp8k3kx3tu8uM7BIM/lU8ziOF5D0VSx/CgB1KOOnFYOm67/aWgPfQmG2kfcIBMeCe2a0rK7V7CK4nmgywGWQ4Qn2zQBcpAB6D8qbJLHGVEkioXbauTjcfQULJG0jRrIpdeqg8igDlfG/8Ax9Q/7pqiP+Qdb/U1e8b/APH1D/umqI/5B1v9TQByvjmOWSyBjyVVwXA9K3/Ary3mki1vAlzb4+Xd1WobtVZ2VgCD1BqCyh+yki2Z0Dfwg8UAdXb2NrCHjtZQq4wynnApEtLWB1kaQFh90lsVQBNvZiHcTLIdztnt2Fc9e3T3WuQ2sbsVj+9z3oA9AgsrjUcbTuT06Af41v6VolvZkSyYkl7EjhfoKj8MRslkmfStqgAooooAKKKKACiiigAooooAKKKKACiiigAooooAKKKKACiiigAooooAKKKKACiiigAooooAKKKKAPNv2lf+SQat/wAA/nWL4Q/5FTSP+vKH/wBAFbX7Sv8AySDVv+AfzrF8If8AIqaR/wBeUP8A6AK9nC/7qv8AE/yR20v4XzH+KP8AkW9R/wCvaT/0E1wvwxtPFcng6yfTtY0+3tju2Ry2Zdhz3O8Z/KvQdYtnvdKurSNgrzQtGpPQEjFZ3gXR59A8NWul3MiSyQ5yydDk5rqhUUaTXW5qpWicX4J0661C/wDGWl31zG89xuikljj2rk8ZAz/Wr9gnivRPCU+kSaRbTxQwSKLn7Rt+Taedu30962vDvh++0nWdc1DzoJDfOXhXB+U5/iqtrOl+L9btzp95dadZ2chxM1qG8xl9PmJHNayqKUt1bT8inJN+RwlrbXNr4A0bXo2cS2F8WbbnBjJ5rqvEMzeIPGegabby5ggX7XMynjpwD+NdWdCs/wDhGn0JFxbtD5fv9axvh54VvPD7XE2pXMVzcSARo6j7qA5AodeMk5dVe3zG5p3ZyV4dam8YahdeAUAQIUvRMf3bSdio7HrWh4PubI+EtftGhli1dEZr7zW3M7HoQeOOOlbGneHvEGgahevoNxYy2l2/mFLsHKt7FSKfpHhG4gttXub24jl1PU02syjCIOwH5mqlVg42v29fmDkrHM+G9N8U33wzSOz1ayjs3STEP2Y+Zjccjfu/pUc80V98N7K7063e2uNHuAsihs9OGP410WjaL4y0vw6mh28uj+SoZRMVffhiT/ex39K1tC8K2+m+FZtFaVpmnDNNI3Vmb/69Eq0U279Qc1+JyPjS+k1W6srmzlZo7G2huiVbAyxIYH/vmr+p3i6z4402XJW3sLMXMvPBLDcP0NWfCHgy80vS9RttQuoriS5Qxxso4VOdufzq14A8KXWhi7k1W4ivJ5tqKwHAjVQoXH0FKU6cU7Pbb5g3FbdDkP7S0/VtP17xBqF/Es8sMkNlbseUjA4/E1t+ErW38R/CmDRbe+jSZoNrnG7YcnqK6nXvD2n32jXlpb6fYxTTRMiSeQo2k9+lZuk+HNR0jwdb6dps9rb6lEozMsQ2yHPfvSdWMo6aO6E5prQyL+48U+B9FtJri8sdR021VY3jS3Mb7Bx97cece1d7ZXCXdpFcx52SKGH41yOt6D4k8SJHZa1cWFvp4YNKtoG3P7fMTXYwRpDCkMYAVFCgD0FY1Wml38iZNW8x9cD8fP8AknF1/wBdov8A0MV31cD8fP8AknF1/wBdov8A0MUYb+NH1QUvjR7z4T/5FnTf+vWP/wBBFadZnhP/AJFnTf8Ar1j/APQRWnXz8/iZ50t2FFFFSIKKKKAPDfj3/wAlX8D/APXT/wBmNdJXN/Hv/kq/gf8A66f+zGukr3Y/wKfp+rO9fw4md4k0+41TRLmwtb6WxmmXatxH95DnqK4T/hXPiP8A6H/VfzNemUVdOtOmrRKjNx2PM/8AhXPiP/of9V/M0f8ACufEf/Q/6r+Zr0yitPrVT+kivayPM/8AhXPiP/of9V/M0f8ACufEf/Q/6r+Zr0yij61U/pIPayPM/wDhXPiP/of9V/M0f8K58R/9D/qv5mvTKKPrVT+kg9rI8z/4Vz4j/wCh/wBV/M0f8K58R/8AQ/6r+Zr0yij61U/pIPayPM/+Fc+I/wDof9V/M0f8K58R/wDQ/wCq/ma9Moo+tVP6SD2sjzP/AIVz4j/6H/VfzNH/AArnxH/0P+q/ma9Moo+tVP6SD2sjzP8A4Vz4j/6H/VfzNdn4R0i80XShZ3uqT6lKCT5033q2aKidec1aX5Eym5LUK4PUv+Tg/BX0l/8AQDXeVwepf8nB+CvpL/6AaKP2v8L/ACCPX0Z9FUUUV88ecFFFFABRRRQAUUUUAFFFFABTJv8AVn6U+mTf6s/SgDzTx7/qW/Gq3hH/AJC8X+6f5Va8e/6pvxqr4R/5C8X+6f5UAM8Q39npvxf0+8vp0hhTQ7nLMf8AprDxUWvzXmoWVz4xCmCDS7SVrCNx99mwC7Dv0GK6jWPCuiaxrdnrGpWSXFzZoywFicLkjPHfp3rWnt4J7V7WWJGgddjRkcFfTFAHmHhvSLGxsdI1/Vr5NU1Bz9ot1jUK291y2cfewCRz2qz4UbT7qS/8Qaqkd1qd1evFbIfmKJGPlwO33jmur0HwX4Y0K5e50rSYraVwQW3s3B9AxOPwqXR/Cnh7SNQuNQ07TIoLm4YtK4ZjuJ6nBOB+FAHE/DrQYtY1PxDd65aw3EMd+Y7eCQblHyKS+D0OTj8BVLxHrzeFvCeu+H1jlkvYpWe2XHWORtwx7KDj8K9R03TLPTnuntIRGbmXzpcd2wBn8gKyPiRptxqXg7UbfT7VJr6SMLHwAx56ZoA8/az8J2HjiG2u5YbWZNNiDyxHZJvIJ+8O/Nb2j6frGsW1/bNqWowaXC+LWRyVmkTGTlup5zzW3Docz+NItUmsoTALGKJmZATvA5rqsDbtwAPTHFAHl3wz8HabcaNPNc3eo3Ukd1KkYuLppFTDHBAPeqWixQeIV0TQZLx4rGC3kuJCkuzzMkqOfUEg/hXqWlaZZ6XHPHZQiJZpnmcDu7HJP5msa88CeFb2zt7S80mOaO2z5XzspXPXlSKAPPNUvru1s9O/tC+lvbDQ9bhdL0nLSoOxP8RHQ+tdT4NzZ+O7qO6mke9vrJZpFLZCnIPA7Cuuj0PSY9Mj01bCH7JFjZERkDH160iaHYJ4hbXFjP2wwiDdnjaKAMXxv/x9Q/7pqgP+QdB/vGr/AI3/AOPqH/dNUB/yD4PqaAKFz/rTViyQRnznGW/hFNMe6bcelN1C8hsbZppmAA6D1NAEOuaitlas7HMr8IPem+AdJluLr7VMCWc7iTWNplrc69qouJVbZn5F7AV7D4X0lbO2T5cHFAG1p8PlQKvtVmkUYFLQAUUUUAFFFFABRRRQAUUUUAFFFFABRRRQAUUUUAFFFFABRRRQAUUUUAFFFFABRRRQAUUUUAFFFFAHm37Sv/JINW/4B/OsXwh/yKmkf9eUP/oAra/aV/5JBq3/AAD+dYvhD/kVNI/68of/AEAV7OF/3Vf4n+SO2l/C+Zq0UU2R0jQvIwVRySTgCqGOorM1fXdM0vTP7RuLlTAfuFDneewHrWK/izVI7H+0JPC90tmMFpPNBIXP3sY/GtI05S2RSi2dbRWdYa1p17o51a3uAbMKWaQ8YA61g6D480/WfEn9j2drNtKF0nbhWA9BQqU3fTYFFnX0UVgePdaudA8OvqNrHG8olRMOMjBzUxi5NRQkruxv0Vk6lrK6d4aXWLiIuBEjsinGSwHSqtz4nhgutHtzayM+qIXXDf6sDHX86apyeyHys6Cig9aKgkKKKKACiiigArgfj5/yTi6/67Rf+hiu+rgfj5/yTi6/67Rf+hit8N/Gj6o0pfGj3nwn/wAizpv/AF6x/wDoIrTrM8J/8izpv/XrH/6CK06+fn8TPOluwoooqRBRRRQB4b8e/wDkq/gf/rp/7Ma6Sub+Pf8AyVfwP/10/wDZjXSV7sf4FP0/Vnev4cQoooqRBRRRQAUUUUAFFFFABRRRQAUUUUAFFFFABRRRQAVwepf8nB+CvpL/AOgGu8rg9S/5OD8FfSX/ANANbUftf4X+Rcevoz6Kooor5484KKKKACiiigAooooAKKKKACmTf6s/Sn01xlaAPN/HcUht2ZRk88Vj6Jeizuo7nbuAGCK7HxLbh90b8d1J9a4+W0CMVA2mgDo/+Eqt/wDng9H/AAlVv/zweuZ+zt60fZ29aAOm/wCEqt/+eD0f8JVb/wDPB65n7O3rR9nb1oA6b/hKrf8A54PR/wAJVb/88Hrmfs7etH2dvWgDpv8AhKrf/ng9H/CVW/8AzweuZ+zt60fZ29aAOm/4Sq3/AOeD0f8ACVW//PB65n7O3rR9nb1oA6b/AISq3/54PR/wlVv/AM8Hrmfs7etH2dvWgC3r+pLqU6OkZQKMc96DlbWFD1HNQQQojbpPmI6CotW1KGyiM1w43H7q9zQAuo3sFjbmaZgPQdya5u3gvPEGoLJKrCIH5E7ClsrO81/URNMrbM/KvYCvVfCnh2O0iUsmDQAeEfD8dpCpKDOPSuviQIoA6URRrGoAFPoAKKKKACiiigAooooAKKKKACiiigAooooAKKKKACiiigAooooAKKKKACiiigAooooAKKKKACiiigAooooA82/aV/5JBq3/AAD+dYvhD/kVNI/68of/AEAVtftK/wDJINW/4B/OsXwh/wAippH/AF5Q/wDoAr2cL/uq/wAT/JHbS/hfMk8SajJpWi3WoRWr3LwxlhGo64Hf2rzywjvvHzt/aHiaGC1Uhvsdm4UgEcqxHNeqVyfinwHoutSm8jj+xX+dwuYflYt2zjrXVQqRjvo+5rCSRg+MdNtdP8QeD9HtUK2STjEbHIO08Zz1r0hlRo2RwPLKlWHt3rkNb8J399odgp1Iy6vp7LJFcv8AxMOefrTrm78bzaXJaR6LBFctGUFwZ1IBx1xmqn78Y2e39XG/eS1M34TpFLDrtiyLJZrdsqRMMrgnpikkiig+M9pDDGkca6eQqIMADnoKl+Hd1HpmmXOkGzaPXELSSQSttM59QT1FQTWPi2TxzF4k/sCMKluYfK+0rk++c1q/4k7voV9pnW6t4l0PSrj7PqGoRwS4ztb0rA+Jtxa6n4Ca4tZhJC88ZVx3612NsZJIEe4gWOUj5k4OD9ayPG1pf3mgtBplna3Vx5ikRTgbMdzzXNTcVOJnFpNHJ/E+2tpPB+liSaZJH8mMKszKCDjqAcGs1PDumj4habpqXd28UNoZCTeOdrZHAO7j6Cuk8beEv7ej0Vzp9tJPAyrck4G2PH3R7ZqvpvgOxtvHU2oDSbSPTUhT7OABw/c4rphViqdubuaxklHc71QFQKM4AAGTS1z8cnika9co0FsNLCf6OwxuLe9VY5vHH9h3LPbWf9pCQ+QoK7SnbNcns/NGPL5nVUVW0s3jadbtqCot2UHnBOgbvirNQ1YQUUUUhBXA/Hz/AJJxdf8AXaL/ANDFd9XA/Hz/AJJxdf8AXaL/ANDFb4b+NH1RpS+NHvPhP/kWdN/69Y//AEEVp1meE/8AkWdN/wCvWP8A9BFadfPz+JnnS3YUUUVIgooooA8N+Pf/ACVfwP8A9dP/AGY10lc38e/+Sr+B/wDrp/7Ma6Svdj/Ap+n6s71/DiZ/iKHUrjRrmHR7pbW+ZcQyt0U561xP9hfFL/oa7T/vn/61ejUVcKrgrJL7ioyaPOf7C+KX/Q12n/fP/wBaj+wvil/0Ndp/3z/9avRqKv6xLsvuQ/aPsvuPOf7C+KX/AENdp/3z/wDWo/sL4pf9DXaf98//AFq9Goo+sS7L7kHtH2X3HnP9hfFL/oa7T/vn/wCtR/YXxS/6Gu0/75/+tXo1FH1iXZfcg9o+y+485/sL4pf9DXaf98//AFqP7C+KX/Q12n/fP/1q9Goo+sS7L7kHtH2X3GX4Xt9XtdGih1y8S8vgW3yoOCMnH6YrUoorBu7uQ2FFFFIQUUUUAFcHqX/Jwfgr6S/+gGu8rg9S/wCTg/BX0l/9ANbUftf4X+Rcevoz6Kooor5484KKKKACiiigAooooAKKKKACg0UUAZms2C3cLKRzXnutaXqdq5MDFl7AivVSAarT2kUv3lBoA8Ull15WwIl/Ko/tGvf88V/KvY30a2Y/cX8qadEtf+ea0AePfaNe/wCeK/lR9o17/niv5V7B/Ylr/wA81o/sS1/55rQB4/8AaNe/54r+VH2jXv8Aniv5V7B/Ylr/AM81o/sS1/55rQB4/wDaNe/54r+VH2jXv+eK/lXsH9iWv/PNaP7Etf8AnmtAHj/2jXv+eK/lR9o17/niv5V7B/Ylr/zzWj+xLX/nmtAHj/2jXv8Aniv5UfaNe/54r+Vewf2Ja/8APNaP7Etf+ea0AePmbX2BURhc98Uun+Gb6/uxLdl5G9+1ewDRbUfwL+VWrfT4IfuqKAMDwz4djs41JQAgV1MaBFAFKqhRxTqACiiigAooooAKKKKACiiigAooooAKKKKACiiigAooooAKKKKACiiigAooooAKKKKACiiigAooooAKKKKACiiigDzb9pX/AJJBq3/AP51i+EP+RU0j/ryh/wDQBW1+0r/ySDVv+AfzrF8If8ippH/XlD/6AK9nC/7qv8T/ACR20v4XzNWiiiqGFFFFAEZghM4nMMZlAwHKjcB9akoooAKKKKACiiigAooooAKKKKACiiigArgfj5/yTi6/67Rf+hiu+rgfj5/yTi6/67Rf+hit8N/Gj6o0pfGj3nwn/wAizpv/AF6x/wDoIrTrM8J/8izpv/XrH/6CK06+fn8TPOluwoooqRBRRRQB4b8e/wDkq/gf/rp/7Ma6Sub+Pf8AyVfwP/10/wDZjXSV7sf4FP0/Vnev4cQoooqRBRRRQAUUUUAFFFFABRRRQAUUUUAFFFFABSMQqlm4A6k9KyfGWq/2L4avdRDBWijOwnsx4H615JY2niTxHZx3up67NEknzbIuMitoUk480nZFqOl2z1vVPEuhaaha81S1THUCQMfyHNcLo2v6f4n+PfhS40ZpLiG180SuI2AXKHk5HSuLvtCtp9Vi0HQ7aXUtXuG2s5ORGO5NfSfwe+G2n+B9KDsqTanMoM02OnsKqtOjh6Tlq200vn1HOUKcb9WegUUUV84eaFFFFABRRRQAUUUUAFFFFABRRRQAUUUUAFFFFABRRTWdF6sB+NJtILjqKge8t0HMq1BJqluvTLfSspYilHeSM5VoR3ZeorJfWF52Rn8ahfVpj90Ba5pZlh49bmMsZSXU3KM1zcl/cMfvnFWNJklkvBliR3rOGZwnNQityI42MpKKRuUUUV6Z2hRRRQAUUUUAFFFFABRRRQAUUUUAFFFFABRRRQAUUUUAFFFFABRRRQAUUUUAFFFFABRRRQAUUUUAFFFFABRRRQAUUUUAFFFFAHm37Sv/ACSDVv8AgH86xfCH/IqaR/15Q/8AoAra/aV/5JBq3/AP51i+EP8AkVNI/wCvKH/0AV7OF/3Vf4n+SO2l/C+Zq0UUVQwooooAKKKKACiiigAooooAKKKKACiiigAo5pD0NeLX2q+IvFWu6jHaas1pp0MpRNg5xWtOnz3bdki4xuevX2q6bYqWu7+2hx1DyqD+Wa8s+MfjLQdZ8LS6Jpd2bq8kmjKqiMc4YHg45rA17R9K0i2E2p3VzqV03EUZb5mbtxXqPwK+EqxSR+KvEtoqzt89taMP9X6E+9bqVDDx9tJt226XZacKa52z2nwqrL4b01WUqwtkBBHI+UVpUKAoCqMAdBRXzMndtnmN3YUUUUhBRRRQB4b8e/8Akq/gf/rp/wCzGukrk/2jb61034k+DL29mENvCxaRz/CAx5o/4WP4J/6D0P8A3w/+FfQU6c5Yenyq+n6s9CMW6cbI6yiuT/4WP4K/6D0P/fD/AOFH/Cx/BX/Qeh/74f8Awo9hV/lf3D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F+O12f7BtNJQ831wkZA9M5/pXOXd5fSSWnhbw3AbrUpFEZ2dIx3JNVPH2pz+NvG2n2PhFjflVwrKpAVjxk56Yr6E+Efw6svBumiefFzq04zPOwyQfQVriJww1KPPvvbz8yqklTgubfsHwj+Hdl4N07z59tzq04zPOwyQfQV31FFfPVasqsnKT1POlJyd2FFFFZkhRRRQAUUUUAFFFFABRRRQAUUUUAFVLy+jtm2spJxVuq17aR3Kc8MOhrGv7Tkfs9zOrz8vublCTWDnCx1DJqlw3TAqpcwSQyFWXFRV83VxmJu1KVjxp4mtezZYe8uG6yNUTSyN95iaZRXNKpOW7MHOT3YpJ9aSiioJCiiigArW0BPnd/bFZNb2iJtty3rXflsOauvI68FG9VGhRRRX057YUUUUAFFFFABRRRQAUUUUAFFFFABRRRQAUUUUAFFFFABRRRQAUU2SRIxl2AFZt3qqKCsIyfU1hWxFOirzZnUrQpr3maMsiRrudgBWVeaozNshGB61nT3EkzZdiasaXamaYFh8o615FTH1MRJU6WlzzpYqdaXJT0NjTfM+zAysSTzVmgDAAHQUV7dOPJFRPThHlikFFFFWUFFFFABRRRQAUUUUAFFFFABRRRQB5t+0r/wAkg1b/AIB/OsXwh/yKmkf9eUP/AKAK2v2lv+SQat/wH+defeGviB4PtfDum20+twpLFaxI6lG4YKAR0r28HCUsKuVX1f5I7qMW6Wi6neUVyf8AwsfwV/0Hof8Avh/8KP8AhY/gr/oPQ/8AfD/4Vr7Cr/K/uL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X8Xah/Zfhu/vt2DDCzD6gV4x4d1KHQfCi3UimS6vGLxxLyzMenFdB8WfG+h6t4XOm6HqC3lzPIFKIjZI79q7H4FfCuZVt/EviyLdOFBtbVukY7E+9bSUaFDmq6Xe3V2LdoU7zJ/gz8NLi6uY/F/jCLdct89tav0jHYn3r3JQFAVQAB0AoACgAAADoBRXgYjESry5pfd2PPqVHN3YUUUVgZhRRRQAUUUUAZWueHND1x431fS7a9aIYQyrnaPas3/hX3gr/AKFrTv8Av1XT0VpGrUirKTKU5LZnMf8ACvvBX/Qtad/36o/4V94K/wCha07/AL9V09FP29X+Z/eP2ku5zH/CvvBX/Qtad/36o/4V94K/6FrTv+/VdPRR7er/ADP7w9pLucx/wr7wV/0LWnf9+qP+FfeCv+ha07/v1XT0Ue3q/wAz+8PaS7nMf8K+8Ff9C1p3/fqj/hX3gr/oWtO/79V09FHt6v8AM/vD2ku5zH/CvvBX/Qtad/36o/4V94K/6FrTv+/VdPRR7er/ADP7w9pLucx/wr7wV/0LWnf9+qP+FfeCv+ha07/v1XT0Ue3q/wAz+8PaS7nMf8K+8Ff9C1p3/fqj/hX3gr/oWtO/79V09FHt6v8AM/vD2ku5j6N4W8O6NcG40vR7S0lIwXjTBxWxRRUSlKTvJ3Jbb3CiiipEFFFFABRRRQAUUUUAFFFFABRRRQAUUUUAFFFFAEN1bx3CFWHPY1gXtq9u+DyOxrpaZNEkyFXUEVw4vBRxCutGc2Iw0aqv1OUoq7f2LwMWUEp61Sr5qpSlSlyyR4k4Sg7SCiiioJCiiigAq1a3s1uNqkbfQiqtFXCpKm+aLsyoTlB3izct9VRsCQYPqKuR3MEn3ZBXL0oYr0JFejSzWrH4lc7IY+a+LU60EHpRXMxXk8f3ZDVuLVpV4ZVau+nmtGXxaHXDHU3vobdFZ0erQn7yMtWI762cZEldcMVRntJHRGvTlsyzRUazwt0kX86eHU/xD862Uk9maKSYtFGRRVDCiiigAopCy/3hTTLGOrr+dJyS3YrofRVd723XrIPwqvJqsK/dUtWM8VRhvJGcq1OO7NCgkDqQKxJtWlb/AFahapzXc8n3pDXFUzWlH4dTmnj6a21N6a9t4vvPk+grPudWY5WJQPc1lkk9TSV51bM609I6HHUx1SW2hJLPLKcu5NR0VJBC80gVVJNcHvTl3Zy+9Ni20LTSBFro7SBYIQg69zTLC0S2j9XPU1Zr6PAYP2EeaXxM9nC4b2Su9wooor0TrCiiigAooooAKKKKACiiigAooooAKKKKAKuq6dY6pZPZajax3Ns/3o5BlTWF/wAK+8Ff9C1p3/fqunoq41JxVotopSa2ZzH/AAr7wV/0LWnf9+qP+FfeCv8AoWtO/wC/VdPRVe3q/wAz+8ftJdzmP+FfeCv+ha07/v1R/wAK+8Ff9C1p3/fqunoo9vV/mf3h7SXc5j/hX3gr/oWtO/79Uf8ACvvBX/Qtad/36rp6KPb1f5n94e0l3OY/4V94K/6FrTv+/VH/AAr7wV/0LWnf9+q6eij29X+Z/eHtJdzmP+FfeCv+ha07/v1R/wAK+8Ff9C1p3/fqunoo9vV/mf3h7SXc5j/hX3gr/oWtO/79Uf8ACvvBX/Qtad/36rp6KPb1f5n94e0l3OY/4V94K/6FrTv+/VH/AAr7wV/0LWnf9+q6eij29X+Z/eHtJdznLbwL4Ptp0ng8O2EcqHcrCPkGujACgAAADoBRRUSnKXxO5Lk3uwoooqRBRRRQAUUUUAFFFFABRRRQAUUUUAFFFFABRRRQAUUUUAFFFFABRRRQAUUUUAFFFFABRRRQAUUUUAFFFFABRRRQAUUUUAFFFFABRRRQAUUUUAFFFFACOqupVhkGsPUdPMJMkfKfyrdoIBGCMiubE4WGIjaW5jWoRqqzORorW1PT+ssI47ispgVODXzFfDzoS5ZHiVaMqTtISiiisTIKKms7driXYpxxU02nXEZ+7ke1axoVJR5ktDRUpyjzJaFOinvHIv3lIphFZNNbmbTQUUUUAFGTRRQA7e3rThNKP4z+dR0U1JrZjUmupMt1MP8Alo3504Xlxj/WN+dV6KtVqi+0yvaT7lj7Zcf89D+dIbuc/wDLRvzqCij21T+Zh7WfckM8p6yN+dNMjHqxptFQ5Se7Jcm+oZNFFFIQUUUUAFFTQ28spwqk1qWmlKpDTHJ9K6aGEq1n7q0N6WHnU2Rn2llLcNwML3Nbtpax26AKPm7mpkVUXaoAFLX0GFwMKGu7PWoYaNLXqFFFFdp0hRRRQAUUUUAFFFFABRRRQAUUUUAFFFFABRRRQAUUUUAFFFFABRRRQAUUUUAFFFFABRRRQAUUUUAFFFFABRRRQAUUUUAFFFFABRRRQAUUUUAFFFFABRRRQAUUUUAFFFFABRRRQAUUUUAFFFFABRRRQAUUUUAFFFFABRRRQAUUUUAFFFFABRRRQAUUUUAFFFFABRRRQAUUUUAFFFFABWZqWnq4MkIw3cVp0VlWoQrR5ZIzqU41I2kckyspwwwaSug1GxW4BdOH/nWFLG0blWBBFfMYrCTw8tdjxa+HlSfkaWgp87N7Vs1naGm23LeprRr6DAQ5aET1sLHlpIY8Ub/eQH8KrS6dbuc7cH2q5RXROjCfxK5rKnGW6MmTSBklJD+NVpNLuF6AN9K36K455ZQl0sc8sFSl0OYe0nU4aMio2jdTgqa6ummNG6qD+Fc0snj9mRjLL10Zym0+lJXUNa27f8sl/Ko20+1Jz5ePpWEsoqdJIyeXz6M5uiugbTLcnPOfrTTpMHq2frWbyqv5EPAVTBord/smDP3m/Ol/sm39W/Ol/ZdfyF9RqmDRXQrpluOxJ+tSJY2y/wDLMH61aymq92i1l8+rOcCMegNSx2szn5Yya6NIYV+7Go/CpBXRDJ19qRrHL19pmHDpMzcuQoq9BpkEZy3zn3q9RXdSwFCn0udUMLSh0ERVQYVQB7CloorsSsdAUUUUAFFFFABRRRQAUUUUAFFFFABRRRQAUUUUAFFFFABRRRQAUUUUAFFFFABRRRQAUUUUAFFFFABRRRQAUUUUAFFFFABRRRQAUUUUAFFFFABRRRQAUUUUAFFFFABRRRQAUUUUAFFFFABRRRQAUUUUAFFFFABRRRQAUUUUAFFFFABRRRQAUUUUAFFFFABRRRQAUUUUAFFFFABRRRQAUUUUAFFFFABRRRQAVWvLOO4XkAN2NWaKicIzjyyWhMoqSsyK0hFvCIwc4qWiinGKilFDSSVkFFFFUMKKKKACiiigAooooAKKKKACiiigAooooAKKKKACiiigAooooAKKKKACiiigAooooAKKKKACiiigAooooAKKKKACiiigAooooAKKKKACiiigAooooAKKKKACiiigAooooAKKKKACiiigAooooAKKKKACiiigAooooAT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FV6KAP/9k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g;base64,%20/9j/4AAQSkZJRgABAQEAYABgAAD/2wBDAAUDBAQEAwUEBAQFBQUGBwwIBwcHBw8LCwkMEQ8SEhEPERETFhwXExQaFRERGCEYGh0dHx8fExciJCIeJBweHx7/2wBDAQUFBQcGBw4ICA4eFBEUHh4eHh4eHh4eHh4eHh4eHh4eHh4eHh4eHh4eHh4eHh4eHh4eHh4eHh4eHh4eHh4eHh7/wAARCAG8A1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rqNjpVhLf6jdRWttEpZ5ZG2qo+tWq+ff2orpbjxv4K0DXLmW08L3c7G9cEhJGBG1XPQDr1oAvan8ate8T6hJpnwp8JXWtBW2nUrn9zbA+xb734VLpVn+0O2uWV7ql54f+x+apuLWHghO4Bz1r17w5Y6Pp+lQW+hw2sdkqgR/Z8FSPqOtaNACLnaN3XHNLWRrniPS9G1HTrC/nMc2oyGO3G0kMwGcVr0AFFchp3j3T774mX/AIGjtbgXdnbrO0xA8sgjp65rI8BePr3XPil4s8H3trFEukMrQOpOXQnHP5igD0aivKvjn8UNT8GLBpfhTRP7e1+ZTN9l3bVjhX7zse1dD4e+IGm3nwttfHWp/wCh20lv5sidSG6bR6kngUAdpRXFfC34kaJ8Qba8fTILu0ns3CzW90myQA5w2PQ4NZfxQ+IF/wCEfiB4N0VLWKSx12aaGaRidyMoTbj/AL6NAHpNFc78RfFdn4N8LXOtXYMjIAsEK8tLIeFUD61xnwG+JuseOP7csvE2hDQ9U0p0eSDfuAhkDFGJ9cKaAPVaK830j4y+FdT+IB8IW6XgkLGOG9aPFvM4+8qt3I4r0igAorz7xt8SF0zVToPhnRbvxJrS482C1KhIP992IA+mc1U+G/xK1PXvGd94P8ReGbjRdWtYBcYaRHRkPTlSf1oA9MrCh8WaLN4yl8JQzvJqsNv9okjVCVRM45bpW7Xhvha6tbL9qbxbLeXUNvH/AGQnzSyBAPnXuaAPcqK4rWPin4F0zU7PTH8QWlzeXc6wRxWz+adx/wB3PFT6L4+0nVPH+p+DYYZ0vdPgE8kjgbGBI4HfvQB11cV8Qdb8ZaRrmhr4e8PpqemTz+XqL+aFeFTjDAd+9cX8QPjjNodzcT+H/COp6/o9g4W/v7YLsTnGFBILfgK6Txt8ToND+G+jeM7Wwllg1O7toFhlG10EpIyQe4xQB6IhLIGIwSOnpS1FZzfaLSKfGPMQNj6ivJPil8T9fg8XQ+B/hzpMWsa9sM15JK22C0jHTcfU9gPQ0AewUVyPwo8Rar4i8NvLrlmlrqdpcNbXSpnYXABypPUYYV11AFXUtRsNNgNxqF5Baxf35XCj8zXMf8LS+HIDFvGuhrtJB3XiDp1781Y+Ivgfw54201IPEVm9zFbh2jVZSnJHPTr0rwf9lj4Y+Adb8MapdahokN1d2mr3VuDISSqrKwUfligD0/U/j58NbN/Kt9Xm1ObHEen27Tsf++a6P4d+Mrvxes11/wAI7qGl2IAMMl4hjeT/AIAeRVyz8M+DvDlp50Wl6XYQx9ZXRVA/4Ea2r27hs9Mmvsb4YYjJhO6gZ4oAs0VyXwq8dab8QvC417Tbee2j8+WExTgb1KOV7cc4zS6h8RfCNj4yt/CNzqyLq052rEEYgE9AWAwD7ZoA6yimyyJFE8sjBERSzMegA6mvAdb+LvjnV9T1XUvAugWt14X0Tc11eXDlTc7PvLEB1P1xQB9AUVynifxxY+G/h1J401S2uBawwpLLEgG8biBjn61BrvxE0XSvBll4jaOeY6jGpsbOMZmndhkIB0z7nigDsqK8d8B/GqbVNe1PRPFXhPVPDt1ZWzXYMyh0aIdeVJGcV6roWqWetaVBqdhJ5ltOu5GxjIoAu0VyXxM8c2HgXT7C8vrWe5F7epaIsIGQWB557cVnfEn4paL4Dihm1bTtUlhmt/OWS3tzIo/2TjofrxQB31FcB4F+L3gfxbpdreWurJZSXCBvIvQYWUntlsA/gTXexSRzRrJFIsiMMhlOQfxoAdWFqPizRbHxXYeF553OqXyNJDEiFvlXqSe1bteIeKJobb9rDw7NcTxwxjSZ8tIwVR8h7mgD2+uM07WvGH/CyrvR77QUTw/5W62v0lBJOOhH1pPFPxS8CeHYwb7xHYvIWVViglErkk4HC5qG98fxw/E7RvCMdqXi1O0a4WfpjAyBigDuqKbLIkUTyyMERFLMxOAAOpNcr4O+IXhfxZLfLo2oLLHZy+S8rAojP6KTjd+FAHWUU2WQRwvJgsFUtgd65H4W+P8AS/iDpd5qGl29xAlpctbukwG7cPpQB2FFcj4g+I/g/QvFNl4Z1LVki1O8YJFEEZsE9AxAwM89fSuuHIyOlABRRRQAUUUUAFFFFABRRRQAUUUUAFFFFABRRRQAUUUUAFFFFABRRRQAUUUUAFFFFABRRRQAUUUUAFFFFABRRRQAUUUUAFFFFABRRRQAUUUUAFFFFABRRRQAUUUUAFFFFABRRRQAUUUUAFFFFABWR4s8M6J4q0p9M12wivLZugccqfUHsa16bLJHDG0krqiKMszHAAoA8Vu/g54m8OTG6+HPju9sEQ5Swv0+0RfQHK4H51Vs/ix408EapDpvxZ8ORW9nK4RNY0+QyQ89C6kDb+Zr3OCaKeJZYZEkjYZDKcg149+1hr2jxfC7UvDbeXd6vqsRt7K1QB5PMbgNjqOe9AC/tHSr/wAI74c8W2MolgsNUt5TIh4MbuoJ+mDXrsN1DLZLeK48hoxIG7bcZz+Vee6R4DmvPgLa+B9YcG7OliBpMk7JNvDfgcV534Vk+L2raBD8N9U0j+zIbMfZrrXBJnfAvAKD+8VA/OgC78AtZh8XfHHx/wCIrdVa1hZbS2kB++qnGf0q/wCEZE039qDxi0jBYG0Y3Uhx02yJn9Cah/ZQ0yzsZ/GTaemy1XWJoYR1wquQOe/SuV+MmtXWjfHi90vTIgdQ1/RlsYgQfmDTRbz/AN8bqAPRfhjYDXG8UeO9UVTJqIkt7fdyEt0BwR6Zz+lcF8I0k8VeHfCHhBm36faSyX1/GR96NWPlf+Pha9y/smDQfhvJpNsMR22nsg/BTXlP7GOn3LeCJ9Zvogsple1t2x1hDZH60AadoYdC/aoFnAoht9V0KWRkRMAyRyRBf0Zqh/afQx658Pr9CN8WtrGAR2fGf5UnxFYr+1R4F2nG7SbwNjuN8VS/td3sOk+DtD1qZcpY61BKWx060AaniWNvGnxo0/QmAfSfD0X2247hrknaqH/gJzXDa5qj6N8bPiJa6ZII5tQsNMtocdPNYTf0Br0r4DWc03h278VX0YW/165a5k9kHypj/gIFeW+H9PudV/bA8S2zRh9PitbW5mJHSRN4T9GagDd+M+gWvhH4b+FbqzhWG40u/iZnC/MWkIMhz9c16R8XvF6+EvhpqXiKH5pVt826n+JmHFcz+1jx8Hbth1F3AQfT5qwP2nbO/vf2fLOe0V5PsyW884UZJQKCaAMr4S6Z8Ux4Tjt9M0fT9IudRzcX2tXc5lmkd+SRFtHGMfxV6j4L8GaZ4Hiutb1XVZdQ1a5A+16jcDBY+ijsPbJq34H8e+FNa8Hafq1rrVikDWyFg8yqYyBggjtXNf23/wALH8d29lorGTw1pL77q6H3LmUfwD1Xpz9aAG6z8PfiHrOuXk1z8SmtNLkmZoba2sMOqE8Df5nYe1eVeEPhPo19+0L4i0LXdW1fVI4NOWUSyXG13JdeGwOR7V9W14fZeXp37XF0rSGNr/R8qD/GQR/hQB3nh34WeAtBuI7nT/DtotzE25JnBZ1Prk14N4zvNR0/9o3xDoeibm1PX7KO2iK8GKN2AkcH1VCzD6V9W14VoltZv+17qk9xEpuY9JzbsRyM4Bx+GaAPWfC3hnTNC8MQaFDbxvAiAS7lz5jdyfXmuA/ah06Cb4ZWNsgWGKHWbN1VRx8rnivW68w/afjjb4SXs0jui21xFPuTqNpoA6jxPr0Phj4a3WuysFWz0/zFz3bb8o/PFcV+zJ4bks/CVx4s1RTJrHiCY3U0rjkR/wACj25NZH7SV5M3wC09YtzWt3LYrcuO0e9CSfau2/4TPw54Z8FaZHb3kN1cNbpHaWkDBnkbbwAB29TQB21tHaQSSQ26xI7HzHVepzxk/lU9cf8ADfRdUgS58QeIZWbV9RwWjDHZBEPuxgfmc+9dhQBxfxU1zxlo1hbjwf4Xttdln3rN514YBDwMHhG3d/TpXzt+zpb/ABb1SPxdZ6HfaToCxa1ILtZYTOySsqsdvK5GGFfXjDKkeorwn9n+T+yvjB8TPDcjMr/2ml2FY9Q0EfNAG1ZfB/VNUnim8eeN77XkQhjawQ/ZoSfQjc2R+Veqz2sb6c9kigRmLywOwGMVOzKqlmYADqSa4jwd4yvNb8fa/oPkW8thp+0wXcDZDZ6o3+0KAPLfgDr8fhL4XeLp50yNN1i9SNF6ufOfAAqP4j+FW8N+BPDfiC+8uTxFJr9hPe3BHzO73CbgD2XnpWZ8OrKbUvjLrng4rJ9htdXbU7nK4Rhu3eWfr/Wu3/aulRNA8Nw7sFtessL64nSgC1+0/wCJtQ074e2+i6KzLq/iGeOyg2feUORvP/fO6u78BeEdM8L+CLLwzbwI9vFAElyP9acck/WvJvifOh/aO+HFvqDCOwjheZGkIEfm7CADn6133jbxu0sn/CNeC3i1HXrkbQyHdFaqesjkenp3oAz/ANpy2ivvgP4ntYJEULbD7vIG1gcfpXLfs7WJ8ZWuk+LdQQvp+lWEdppcT8rv/wCWjkeowAPqa6D4waL/AGH+zx4gsBNLcTLYs0srnLO3c10nwMt7K3+E/h6OwjVIjZoxCjHzEc0AbviXRbXUtK1GMW8X2m5tHg83aN2CDxmuH/Zlv2ufhqljMx+06fdzW8qnqMMcfpXqBr5/1iH4gfDT4latN4S8NjXNC8QYlWNZNptrgcZOf4SMmgBv7SviC3vviR4A8C2+yWabUhd3QzzGijC/nuP5V6j8Y4ov+FYa4DGjbbJwu5QccV4c3hm8tfj54Im1yYT6/ew3d5fEciNQYtkY9AuW/OvSf2lvFWp6B4IvLS08M3erQXls6yzQSBRBx1II5oAd8KfCPhbxP8H/AAzJquh2ksn9nRLvC4YELjOR3rK8W6drXwhWPxF4e1K41Hw8ZlW9068k3NGD/FG/p7Y/GsT4N+PvGa/C/QNN0D4b396I7NFW7kvESNsDrgjNbsngb4heP9Qjk+IOqWmn6HFIsiaXp6kNIR08xiTn8MUAauveE/HnizVRqum/EH+ytCvIo5oLaPT90qqyA43eYP5V5NqfwqsW/aN0TQtc8Qa1q0Vxp0skksk4VshTwOOB7V9VW0MVtbRW8CBIokCIo7KBgCvE/iX5en/tK+B7+SQxfaYJYQexOCMUAdnonwf+HekyLLB4ctppVIKyT5dgR35rmfGVpHD+0t4NmXAD6fMAuOBjNex14/8AFMRW/wAdfAF68joxL2646NuJ4P50AH7VXiXUNJ8BRaDo0hj1TxBdR6dA46qJGCuf++Saz/EHwJhn+FemeH/DurXGjarpyrNHPGfllmHJ3jvk+9RfH66tLP4u/Dq51hlj0yO9fMkn3FcxsFz+OK9U8QeNvC2h6RNqmoa1Zpbxpu+WUEt7ADqaAOM+AnjrV/EEGo+FfFdslv4k0QiO62HKTL0Dj61x37P2pR+FfD3xFllVFTTtUYxjoGds7R+LED8a3vgDp+o614q8R/EnULR7OPWCIbGFxhvJU5DH3NcDolrd6j8fPE3gWBX+wS6rHqGogqQrQorFce/meXQBueP/AAzHZfCqDxXfRJ/bt1q0F7JLJy6D5gsYPoMn869/0eRpdIs5G6vAjH6lRXk/7WUkVr8K7NC3lqdXtY19/vYH6V6toX/IDsP+vaP/ANBFAFyiiigAooooAKKKKACiiigAooooAKKKKACiiigAooooAKKKKACiiigAooooAKKKKACiiigAooooAKKKKACiiigAooooAKKKKACiiigAooooAKKKKACiiigAooooAKKKKACiiigAooooAKKKKACs3xTo8Ov+Hr7RriaWGK7haJpIzhlB7g1pUUAfPunfs8+JNLQ2+mfGTxHb2nRIWgV9i+gJau1+HfwZ8P8AhXUxrV/eXviDWhyL2/kLlf8AdU5C16bRQAVFef8AHpN/1zb+VS02RRJGyHowINAHjP7JJU+D9ePQ/wBu3WR3/wBYa67XPhppWr/FnSPiFd3EjXelW7wwW+wbMtxuJ9cZpvwo+HcfgO41poNSluYtSu3uBGwwI9xJwPzrvKAI7qCO6tpLeZd0cilWHqDVPw7oum+H9Ji0vSbZbe0izsQds1oUUAcxrPgnStU8daV4wuGk+36ZBJBCAfl2uVJz/wB8iq3xe8B2PxH8I/8ACN6jdSW1ubmK4ZkUMTsOdvPrXYUUAVdIsYdM0u1062XENtEsSD2UYFUtN8N6Pp2v3+u2lmqahqCotzNnJYJnaPbqa16KAMDx94V0/wAZeHJND1QuLaR1c7Dg5U5Faa6bZnSE0qaFJ7UQiEpIMhlAxzVyigDySX9nX4XPfSXS6TeRCR97wxXrrET/ALoOK9M0DRdL0HTItN0exhs7SIYSOJcAVfooAK5bU/Aui6h4/wBO8bTrKNU0+JooSrkKVIIII79a6migArmh4M0kfEE+NgHGpG1+zHn5Sv0rpaKACsbxt4es/Ffha/8AD98zLBexGNmXque4rZooAwJfCek3XgxfCepQ/bdPECwMsnVgOh9jxWD4H+EPgfwdqX9o6Rp0zXQBWOS6naYxj0Xd0rvaKACiiigArzT4g/CDS/E/iQeJtP1fUdB1koI5bmyfHmgdNy5wa9LooA8j/wCFN6jdMsesfEPXry06NDH+5LD/AHlOa9D8I+F9F8K6YNP0WzW3i6sxO55D6sx5JrZooApWmk6Zaajc6hbWMEV3c486ZUAZ8DAyfwrk/ix8PYfHiaQsuoyWf9m38V2NiBt+xw2056ZxXc0UAcn4++Hvhnxxp1tZeILSSUWzBoZYZTHIhAxww5FT+BfA3hvwVaPb6BYmHzP9ZLI5eR/qx5NdLRQBneJtHtPEGgX2i3yk215A8MmOuGGM0zwpolr4c8P2mi2JY29rGEQt1xWpRQAUUUUAeHa8V/4a/wDDwb/oBXWM+u6OvQ/jH/yTHXv+vN/5Vm+KvhtDrXxQ0TxwmpTW0+mxPE0SDiRWK8fpXX+J9It9e0G80e6Z1huojGxQ4IB9KAOU/Z8/5I14Y/68Y/5V3lZHgzQLXwv4X0/QLN5JILKFYkaQ5YgDvWvQAVy3jHwLovinW9F1jUll+06NOJ7Vo3K4bOefUV1NFABXMeMPBlh4k1rQtVuZpYrjRrxLqHZ0Yqc7T7GunooA57x74M8O+ONFbSPEdgt3bEhhztZCO6sOQa4jw9+z98O9Jvku2tL7UDEwaKO8u3ljXHT5Twa9YooAZBFHBCsMMaxxoMKqjAAqpbaRpltqk+qQWMEd9cLtlnVAHdc5wT6VeooA4n4yeAYviN4as9Em1CSxS31GG9MiIGJ8vd8uD67q7GygFtZw2ysWEUaoCe+Bi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iluIIhmSVF+ppNpbjSb2JaKyrjxDpUPDXSk+1UpfF2mr9ze/0rCWLoR3kjphgsRPaDOiork38aW38Nu+Peoj41TtbGsXmOGX2jdZVin9g7GiuNHjVc/8AHvT18ax4+a3OaP7Sw38wPKcX/KdfRXLR+M7NuWhcDvVmLxZpjAbiy/WrWOw7+2jOWXYmO8GdBRWXB4g0qb7t0n+FXYby1mGY542/4FW8atOXwyTOedCpD4otE9FIrK3Qg/jS1oZBRRRQAUUUUAFV7m8trZ0SaZUZzhQT1qxXn/j24L6oFVvuD9a5MZifq9PnsduAwv1qryN2PQAcjI6UVxPhTxJs2Wd6xIPCse1dqrBlDKcg9DV4bEwxEOaJGLwlTDT5Zi0UUV0HKFFFFABRRRQAUUUUAFFFFABRRRQAUUUUAFFFFABRRRQAUUUUAFFFFABRRRQAUUUUAFFFFABRRRQAUUUUAFFFFABRRRQAUUUUAFFFFABRRRQAUUUUAFFFFABRRRQAUUUUAFFFFABRRRQAUUUUAFFFFABRRRQAUUUUAFFFFABRRRQAUUUUAFFFFABRRRQAUUUUAFFFFABRRRQAUUUUAFFFFABRUVzcQ20RkmkVFHcmuP1zxcTuhsBgf3zXNiMVSoK82dWGwdXEu0Edbe3trZxl7iZEHoTzXN6j4ygTK2kZc+pri7q6uLly80jMT6moa8Ovm9SelNWR9HhsjpQ1qu7/AANq+8Salck/vii+i8VlTXE8pJklZifU1FRXmTrVKnxSuevTw9KkrQikBJ9aKKKyNQooooGFFFFABRRRQAoYjoSKcssikFXII96ZRTuxNJl+DV7+H7tw/tzWja+K9ShxuYSD/arn6K2hia0PhkznqYShU+KKO2tPGsZ4ubcr7rzWxZ+I9MuQMThCez8V5jQCQciu2nm1ePxann1ckw0/h0PYop4ZRmORWHsakryG3vrq3bdFMyn61s2PizULfCy4mXvnrXoUs5py+NWPMrZDVj/Ddz0RjhSfQV5V4hm8/VZn/wBo11cfi+0mtZFkR4pNpx6ZxXDSu0kjO3UnNc2a4qFWEVB3OvJsHUoznKorDQcHI611fhXxI0DLa3rExnhWPauUory6GInQnzQZ7GJw1PEQ5Jo9kjdZEDowZT0Ip1efeFvEUlpIttcsWhJwCf4a76GWOaMSRsGUjgg19ZhcXDERvHc+KxmCqYWfLLbox9FFFdRxhRRRQAUUUUAFFFFABRRRQAUUUUAFFFFABRRRQAUUUUAFFFFABRRRQAUUUUAFFFFABRRRQAUUUUAFFFFABRRRQAUUUUAFFFFABRRRQAUUUUAFFFFABQeBzRTZUWSNo2+6wwaAOP8AFXxN8G+HPNjvdWSWeIFmhgUyNj8OP1rIs/i7p93YR6hB4U8UvZSAFLj7Gmwj1+/n9Kl8deE9B0L4a64mk6VDGxhaVjt3MTnJ5PNc74Y+Ikuo+CNK0vwP4fudV1FrZFZpo/Kt4QR94sRhseg60AdL438WWurfCLVdd8NXxYmHbG6/KyMSBjnoea6XwC9xJ4L0iS6Z2na1QyFzkk4715h468LzeE/2f9Us7m5We9llgluJI12qWM6cAdhXpvhy8t9P8DWV7eSrFBDZq8jscAACgDdZlVdzMFHqTisvxVZ6jqGhT2+kamunXbbTHcFN4XBBPGR1FebONS+IkF3r2oaleaF4Vtlf7MkR2S3GBzKxPRfQUz4f+IpdW+AmrXsd/PdSWqXMcc8n3iFztNAHrGlrcR6bAl5cLPOqASSqMBz61ZrxG61jWv8AhmvRNZtr2VL0eXJLIvLMu9gR/Kuj8a+INcuNAsNL8N3SW+pS6at7czuu7yY9mQfckg0Ael1y3/CWM3xOk8Gx2JYR6bHfPcbuAHd1Ax/wCud0nx9qkPgXQL8aHd61fXlt+9+znC71wDk9s15vH4i+JGo/tCzSWXhS30W7m0GBDFd3azAxCWUrJ8uMcluOvFAH0nTJZY4l3SyJGPVmwK4Xwpa+ONKmv9c8ceINNuLZYiyW1nA0aRADuWJya84Hii38dWsmsTrq+pi6Lf2XpVmpSPZ/CZJOitQB75dX1napG9xcxRLIdqMzYDH61OzKqlmIAHUmvLdJ8BavdfBv/hG/EF882rBXmhffloW3FkXI644Gfaud8PeKNc+Illpfg3zprW/s38vxJOnysjRnDqv+9g4PvQB7opDDKkEeormPBnimTxDrGt2n2EwQ6dOsUcpbPm9cnHbpWZ4h8W6noF8uh6H4Pv8AV5I4x5bLKI0b23sMV5T8KNX+Keqa54qj0rR9N0h/ta71vJRP5JOf7uM0AfSNFc18P9M8Uabp048Wa1bareyylw1vEY0Rf7oBJNdLQAUUUUAFFFFABRRRQAUUUUAFFFFABRRRQAUUUUAFZ2tatb6bAWkYGTHyoOppuv6tDploZGIMh4Va811K9mvrlppmJJ7eleZj8wWHXLH4vyPXy3LHiXzz0j+ZZ1jWLrUpSZHITso6Vm0UV8xOpKpLmk7s+vp04U48sVZBRVi2srq4YCGF3z6Ctqx8JahPhptsS+5zV0sPVq/BG5nVxVGj8ckjnaUAnoCa7yz8G2keDPMznvjita20HTIPu26k+pr0KeT15fFZHmVM9w8fhTZ5gkEz/djc/hVmPStQkPy2sh/CvU4rW3jACQov4VKFUdFA/CuqOSr7UjjnxBL7MDzBPD2qMP8Aj1f296lXwvqpI/cgfU16XRWyyaj3Zg8+r9EjzX/hFtV/55D86a3hjVV/5Y5/GvTKKf8AY9Duyf7dxHZHlz+H9UU82r49RVZ9L1BDhrSUfUV61SFVPVQfwqJZLT6SZrHP6q3ijx+S3mjbDxOPwqMqw6qRXsD21u67WhQj6VTn0PTZvvWyj6VzzyWX2ZHTDiCP2oHlVFehXfg/T5stG7xt+lZF54NuowTbzJL7dK5KmV4iHS/od1LOMLU+1b1OUorRu9F1C2J8y3fA7gZrPdWU4ZSD71wzpyg7SVj0IVYTV4u4lFFFQaBRRRQAUUUUAFdB4Y8QSafIIZiXhY/lXP0VrRrToyUoMxr0IV4OE1oexW00dxCssTBlYcEVJXmnhvXZtNmCSMXhY8jPSvRbO6hu4FmhYMpFfV4PGwxMfPsfFY7ATwktdV0ZNRRRXacAUUUUAFFFFABRRRQAUUUUAFFFFABRRRQAUUUUAR3M8VtbyXE7iOKNSzsegArxjXPiZ46KXPirRPDdrJ4QsZCskk85W4uEU4LxoFIIOMjnkYrrPjje3K+GbfRrFit1qtwsC/7mRv8A0Ndda6Lp1voEOhi2RrCGBYFiYcFFGAD+AoAp+LbPWNT0aIaLqy6VcB0kMrx7wVBBKnkdRxW1b7xbx+Ywd9o3MOhPrXEfHu7uNO+EHiO8s5GimgsJXjZTgqQhxVe6sdQ1z4OaVdW+uXumXcekR3JmtyMu3kA4bI6ZoA9CrG8ctcJ4L1uS0kaK4jsJ3icdQ4jYg/nivK/hKPid/wAKx0HXrXWbHWhdWMdw9rcxlZXLKDgSZwPyrtNO8WQeJtC1vR7yzl0zWbexlF1ZynJQFSNyt0YZPUUAW/g7qN9qvw40a81KXzbtoAJX9WrqknheVokmjaRfvKGBI+orx7wv4h/4RP4LWkdrmbUrm4Nnp8XeSZug9uAT+FQR6DP4I+IvhC+TULm5utZaeLVfNcnzSIyy4HQYb+VAHtlMjmhkcpHLG7DqFYEivMvi144jstfsfB1pfyWVxdRNcXc8SF3jgXAIQD+Ill/DNYngHQdQuviDaa5oq6pYaDawSLczXz4e/dsbTsPK7cHnvuoA9rpokjMhjEilx1UHkfhXh/ijxprGkfHrU9JguJJ45PD0ZsbP+EzNOV3/AICuhs/AV/ouoweMJPEGp3OoxxM19bK2Y7gnB2qOwHagDsfiD4k/4RXw3Jq32Y3LLIsaxg4yWNbOnTPc6fb3EkflvLErsmc7SRkivAfjh468Xan4FnWw8A3cNqLiM/a7i7RNhycfIRk11GmWfxi17S9OLatouh2bQRO+2FpJmG0ZAYHAoA9dPAqOOeGQMY5o329drA4ryf4k+NIJPFY8Gx6nc2cVtAs2oy2kZeZg33UQDvxzTfhVoeor4yutetIb/TPDrW4ijgvJMvcvk/vSvVeuMH0oA9Xsry1vY2ktLiOZFYoxQ5wwOCPrUwdSxUMCw6jPIrxLVtc/4VP471W3kjll0nW1e6sIlycXRBLIPdnzj610mhtq/gzwo+u6xb3ut6zfuJLiKDnZuPCqOwGaAOh8VeKpNH8T6FosNibhtTn8t33YESd2966mvm/4geL/AB9qHxL8I/Y/BP8AZha52wSXV6jCXOeqjBX8a9O8MaX8T7jxJb6l4k13SYtNiDbrC0t2DMSOMsTjigD0KiiigAooooAKKKKACiiigDC+IH/Il6vnp9lk/wDQTWb8GYYIvhjoHkRRoGsoydgAzxXT6lZwahp9xY3KloZ42jcD0Iwaq+F9FsvDmgWeh6d5v2SziEUXmNubaOmTQByf7QJVfhTqjupZEkt3cAZ+UToT+gNcb8Tdesry38E+EW1GPT9M1ZBdXUsjbVe3iAzHk9yWX8q9pv7O1v7OSzvIEnt5RteNxkMPesPxF4F8J+IbazttY0S2uorL/j3VgR5Y9BjtQBx1ze/8Jzf2vhnwymzwxZFTf3oG1Zdv3Yo/XJHJ6YNZ/wAJ47Nvhn4u0u3jULbyXUZjAwBlWwK9Z0nTbDSbJLLTbWK1t0GFjjGAKisdF0uxju47OyigW8JM4QY3kjBJ/OgDyWwge4/ZSENurNPBp7lVQZO9ZCcVofDK3uLj4W3viXUkeO5v9NUKkgw0KRwhCv0LKW/GvS9J0fT9L0z+zbO3VbXJPlnkc9amu7G1udMl054wttLG0TInHykYOKAOD/ZzcSfCjTHDbgWfB9s1T1D7Pa/tIW08ikS3WiRwo2eDtkkOP/Hq7zwl4f03wvoNvomkxtHZ24xGrNk/nUt3oumXWsW2rz2qPe2ylYZT1UHqKAMD4yw3dx8M9cisUd5zbNtVOprl/hT48+H1n8N9Llh1OxtGitVWaDbtlVgOQUxnNerMqspVlBU8EHvXLL8OfA66p/ai+GdPW837/NCHO71xnFAGLpHiC5t9D1jx3raS2dqylrK3mOCsYHy5Hqx5/GvOfDc178PdQtviRqYL6X4ocTazsXJsjIcqeOqrkZPsa908V+HdM8TeHrjQtUjc2U6hXWNtpwOmKWLw9pC+Hl0CSzjn04ReUYZRuDLjHNAEnhzWLPX9GttX08s1tcpvjLLgkfSvPvhG9vB8SPHmmorJLHcwyMG7hg3Ir02ztrezto7a1hSGGMbURBgKPSqlroumWusXWr29okd7dKFnlHVwOmaANCiiigAooooAKKKKACiiigAooooAKKKKACiiigAqvqF3HZWr3Epwqj86sVwfjjU5Lm7FjBlkQ/MB3NcuMxKw9Ny69DswOFeJqqHTqYetahNqF68sjfLn5R6CqaIzttRSx9AK3tG8L3l7iSb9zH7jk12el6HYWCDZEHf+81eBRy+viZc89L9z6avmeHwkfZw1a7HEaX4Z1C8IZk8qP1aup03wpp9thpszP79K6EAAYAwKK9mhltCl0u/M8DE5tiK2l7LyIobeGEYiiVB7CpaKK70ktjzW29WFFFFMQUUUUAFFFFABRRRQAUUUUAFFFFABRRRQAjKrDDKCPeqF7o2nXYIlt1z6jitCiplCM1aSuXCpODvF2OQ1DwbCcvaSsPRTXN6hol/Z58yFiPUDNep01wu0lgCPcV51bKqNTWOh6mHznEU9Je8jxxgVOGBB9DSVf8QOj6pMyKANx6VQr5iceWTR9hTlzwUu4UUUVBYUUUUAFa/h7WrjTbgDcWhJ+ZayKK0p1JU5KUXqZVaUKsXCauj17T72C+t1mgcMD1HpVivLNC1e40y4DI2YyfmU16RpeoW+oW6ywuDxyvcGvqsFjo4iNnpI+MzDLp4WV1rEt0UUV3nmhRRRQAUUUUAFFFFABRRRQAUUUUAFFFFAHk/x/kfTtX8GeIZt407TdQdrxlBO1WCgE+3Br0R/EWgpYi+bWbD7OV3CTz1wR+dW9TsLPU7KSy1C2jubeQYeOQZBFcZB8I/A8M6uNMdolOVt2lJiH4UAc/8AErXJvGHw68XDSbVn0aLR7oC4kUr9ofymxsB5xn1xWhJrz6P8BNOvrfSrzVgNDjjeK027x+4AJ+YgcV6DLpljJpUmlm2jWzkiMTRKMAqRgj8qz7/TbbTfBl9p1jFthjspUjTrgbDgUAeNfAHxn4q/4VDoGnaf4F1WR4bKNIru4eJbeQbRgjDbsfhXb+GvCviIahrPi7xTLZ/2xeaa9mltZkmKOPhgMsAScqKtfs8NL/wpfwvFPA8EkOnxRsjjByFFd7KvmRsh6MCKAPBfgfC3ifxKs0yl9P8ADpkRFYfK1wxGGHuuD+ddR8aLlrXx14BkVQxOoSpg+6YrtvBHhTS/COmzWOlowSa4e4kZzkszHml8S+FdK8Qajpd/qCzGbS5jNbbHwNxGOeOaAPKzquh6F+0XqreKmhtVu7AfYJ7lf3Zww3KGPAP+FddrXiqHxLqln4b8Iz/alLiS+u4f9VBEP4d3ct2xnpXVeJfCvh3xLHHHr2kWuoLH9zzVyV/GpvD2gaN4ftPsmi6dBYw5yViXGaAPK9Q03T5f2stNa4Ul7bwqGg92+0MOfwr2es2TQtLk8RJ4ga1U6klv9nWbuI927b+ZrSoA4T47wxy/Da/MyFo4mWRgPY103g64juvCOj3URzHLYwup9igNXdTsbXUrCaxvYVmt5lKyI3RhRptlbadp9vYWcQitreNY4kHRVAwB+VAHiXgfWNA0H4x+M7bxTNb2V7Pc+daS3YwHiJ42sePwrtZvEC+MPE9rpXh2ZptLtG8y/u48iNj2jU9z3yOOa6LxL4N8L+JZUl13Q7S/kQYV5V5A+orQ0XSNM0WyWy0qyhs7deiRrgUAeP8AxP0y4+JHjO40nSLtIZfDMYnhc4Ie6xuT3wrYz9K6/wCFXxGsfF0I0yW2ntdctI8X9q6EeSw469Dn2roNC8I6Lo2u6hrVlFILzUHLzsz5GT6DtWlaaTplnqFxqFrYwQ3Vz/rpUXDP9TQB5x8Y3gtPH3gC8mVhv1hIFfspYHrXqgrO1vRNL1oWw1K0S4+yzCeHd/A46MK0QMAAdKACiiigAooooAKKKKACio5Z4YSPNmjjz03MBmmfbLP/AJ+oP+/gp2YWJ6Kg+2Wf/P1B/wB/BR9ss/8An6g/7+CizHYnoqD7ZZ/8/UH/AH8FH2yz/wCfqD/v4KLMLE9FQfbLP/n6g/7+Cj7ZZ/8AP1B/38FFmFieioPtln/z9Qf9/BR9ss/+fqD/AL+CizCxPRUH2yz/AOfqD/v4KPtln/z9Qf8AfwUWYWJ6Kg+2Wf8Az9Qf9/BR9ss/+fqD/v4KLMLE9FQfbLP/AJ+oP+/go+2Wf/P1B/38FFmFieioPtln/wA/UH/fwUfbLP8A5+oP+/goswsT0VB9ss/+fqD/AL+CnJdW0jBUuIWY9AHBJosxWJaKKKQBRRRQAUUUUAFFFFABRRRQAUUUUAFZ0OjWEd2915IaRjnLc4rRoqZQjK3Mti4VJwvyu1wAAGAMCiiiqICiiigAooooAKKKKACiiigAooooAKKKKACiiigAooooAKKKKACiiigAqtqcvk6fPL/dQn9Ks1h+NpzDokir1fC/hWVefJTlLsjfDU/aVYx7s84nfzJnf1JNMpdjf3T+VSpbTufliY/hXxNm2foF4xW5DRV6LSNQk+7ayH8KuReGdUk/5Y7R71pHD1ZbRZlLFUY/FJGLRXTQ+Dr5hl3Rfxq7D4K5Bkuj9AK6I5diZfZOaea4WP2zjKK9Ah8HWC/fkdj+VXofDelRgfuC2PVq3jk9d72RzTz3DrZNnmQVieFJrU0K6v7C6EkEblSeVwcGvRItJ0+P7tpF/wB81YS3gT7sKL9FrqpZPOElLnszjrZ5CpFx5Lp9xbaRpYEkZdpZQSPSpKKK91bHzj3CiiimIKKKKACiiigAooooAKKKKACiiigAopsjpGpaR1RR1LHAqL7ZZ/8AP1B/38FOzAnoIDAggEHqDUH2yz/5+oP+/go+2Wf/AD9Qf9/BRZjsSwxxwxiOGNI0XgKowB+FOqD7ZZ/8/UH/AH8FH2yz/wCfqD/v4KLMLE9FQfbLP/n6g/7+Cj7ZZ/8AP1B/38FFmFieioPtln/z9Qf9/BR9ss/+fqD/AL+CizCxPRUH2yz/AOfqD/v4KPtln/z9Qf8AfwUWYWJ6Kg+2Wf8Az9Qf9/BR9ss/+fqD/v4KLMLE9FQfbLP/AJ+oP+/go+2Wf/P1B/38FFmFieioPtln/wA/UH/fwUfbLP8A5+oP+/goswsT0VB9ss/+fqD/AL+Cj7ZZ/wDP1B/38FFmFieigEEZByPWikIKKKKACiiigDwP9pSz/tTx94R0qS6uYIbrKSGCUocFj6Vkf8Kk0b/oNa7/AOBh/wAK6H49/wDJV/A//XT/ANmNdJX0NKtOnh6ai7afqz0YTlGnGzPOv+FSaN/0Gtd/8DD/AIUf8Kk0b/oNa7/4GH/CvRaKr61W/mH7Wfc86/4VJo3/AEGtd/8AAw/4Uf8ACpNG/wCg1rv/AIGH/CvRaKPrVb+YPaz7nnX/AAqTRv8AoNa7/wCBh/wo/wCFSaN/0Gtd/wDAw/4V6LRR9arfzB7Wfc86/wCFSaN/0Gtd/wDAw/4Uf8Kk0b/oNa7/AOBh/wAK9Foo+tVv5g9rPuedf8Kk0b/oNa7/AOBh/wAKP+FSaN/0Gtd/8DD/AIV6LRR9arfzB7Wfc86/4VJo3/Qa13/wMP8AhR/wqTRv+g1rv/gYf8K9Foo+tVv5g9rPuedf8Kk0b/oNa7/4GH/Cj/hUmjf9BrXf/Aw/4V6LRR9arfzB7Wfc86/4VJo3/Qa13/wMP+FH/CpNG/6DWu/+Bh/wr0Wij61W/mD2s+551/wqTRv+g1rv/gYf8KzvD3h2Hwt8dPCVlZahqE8U7SO4uJy3IjavVq4PUv8Ak4PwV9Jf/QDVwr1JqSk9LP8AIanJppvoz6Kooor5k8wKKKKACiiigAooooAKKKKACiiigAooooAKKKKACiiigAooooAKKKKACiiigAooooAKKKKACiiigAooooAKKKKACisHxX4v8P8Ahi2M2salDbjspbk15Prv7SPh22laPTdPnusfxt901cacpbIaTZ7tUN3aw3cXlzxh19DXzcn7Tl15g3eH7fZnnDNnH511Ph/9ozwveyrFqNrNZkn75+6KcsPK2qKXNF3R7DFpWnxY2WkQx7VZS3gQYWJB/wABrN8OeI9F8Q2i3WkX8N1GR/A3Na1YqnGOysEqk5fE2IFUdAB+FLRRVEBRRRQAUUUUAFFFFABRRRQAUUUUAFFFFABRRRQAUUUUAFFFFABRRRQB5x+0jJJH8I9WeOR42G3DKxBHPqK8m0L4XaVfaJY3s2s62JLi3jlcLdnALKCcce9er/tK/wDJINW/4B/OsXwh/wAippH/AF5Q/wDoAr3MFUlTwt4u2r/JHfQk40tO5x//AAqTRv8AoNa7/wCBh/wo/wCFSaN/0Gtd/wDAw/4V6LRW/wBarfzF+1n3POv+FSaN/wBBrXf/AAMP+FH/AAqTRv8AoNa7/wCBh/wr0Wij61W/mD2s+551/wAKk0b/AKDWu/8AgYf8KP8AhUmjf9BrXf8AwMP+Fei0UfWq38we1n3POv8AhUmjf9BrXf8AwMP+FH/CpNG/6DWu/wDgYf8ACvRaKPrVb+YPaz7nnX/CpNG/6DWu/wDgYf8ACj/hUmjf9BrXf/Aw/wCFei0UfWq38we1n3POv+FSaN/0Gtd/8DD/AIUf8Kk0b/oNa7/4GH/CvRaKPrVb+YPaz7nnX/CpNG/6DWu/+Bh/wo/4VJo3/Qa13/wMP+Fei0UfWq38we1n3POv+FSaN/0Gtd/8DD/hR/wqTRv+g1rv/gYf8K9Foo+tVv5g9rPuedf8Kk0b/oNa7/4GH/CuY+J3gOx8M+EptWsdW1iSZJEUCW6JXDMAf517ZXA/Hz/knF1/12i/9DFa4fEVZVYpvqXTqSckmz3nwoSfDWmkkk/Zo8k/7orTrM8J/wDIs6b/ANesf/oIrTr5mfxM8uW7CiiipEFFFFAHhvx7/wCSr+B/+un/ALMa6Sub+Pf/ACVfwP8A9dP/AGY10le7H+BT9P1Z3r+HEKKKKkQUUUUAFFFFABRRRQAUUUUAFFFFABRRRQAUUUUAFcHqX/Jwfgr6S/8AoBrvK4PUv+Tg/BX0l/8AQDW1H7X+F/kXHr6M+iqKKK+ePOCiiigAooooAKKKKACiiigAooooAKKKKACiiigAooooAKKKKACiiigAooooAKKKKACiiigAooooAKKKKACvFPjr8ZofDAk0Tw9LHNqhGJJByIf/AK9dP8evHK+C/BzyQOBf3eY7cdx6t+GRXxLd3E13dS3VxI0k0rF3ZjkknrXTQpc3vMuMSzresanrV897ql7Nd3Dnl5XLGqNFFdpYUUUUAbHhXxNrXhnUkvtHvpraVTkhWIDD0NfXHwS+LVl43txYX2y21aNeUzgSe4r4vq/4f1a90PWLbVNPmaK4t3DowPpWdSkprzE1c/RSivA7r9o7Rrfw7bPDaPc6m8Y8xOio2O9XvgL8TtX8a6/qTaxcQW9tHHmKIEADn3ridGSTbM+Vnt1FVv7Qsf8An8t/+/go/tCx/wCfy3/7+CshFmiq39oWP/P5b/8AfwUf2hY/8/lv/wB/BQBZoqt/aFj/AM/lv/38FH9oWP8Az+W//fwUAWaKrf2hY/8AP5b/APfwVJDcW85IhnjkI67GBxQBLRRRQAUUUUAFFFFABRRRQAUUUUAFFFFAHm37Sv8AySDVv+AfzrF8If8AIqaR/wBeUP8A6AK2v2lf+SQat/wD+dYvhD/kVNI/68of/QBXs4X/AHVf4n+SO2l/C+Zq0VU1i6ey0q6u41DPDE0gB6EgZrP8C6xNr/hu11S4jSOSbOVToMHFacj5eboVZ2ubdFc34X8QXOra9rOnzQxpHYSbEZerDPesn4jeOLjw9MtvplqlzMmGuC/3Y1JA/mRVxozlPkW5Sg27HdUVzHiHxSdI8L2mptAJbm7KRxRg8b26fhWdpFj4u0/Xm1KZbW7gviBKkZP7leuRmhUna7dg5dLncUVxF1rt/D8TV0x7zy9P+zGRkbAUHI5z+NdjbXVtdAm2uIpgOpjcNj8qmdNxtfqJxaJqK4O71bVNX8eXXh+21R9Kt7OASM8YG6TP1qz8NNb1HUptXsb64+2LY3GyK6PWQHPBxxxirdGSjzf1qNwaVzs6K5rVPENxaeONP0JYojb3MJkeQ/eXBqva+KLzVfFEmnaLbxzWNsCtzcPnG/0Wl7KVr/MXIzraK5Lwx4smutQ1HS9ahS0vbNmbC8K0fZhTfDXijUNah1K/js4xYwsy2rZwZSO+TxjNDozVx8jOvory+38ca02vSwtbAyfZ1xa+avlq+3k7vTPavTomZokZgAxUEgetFSlKna4Sg47jq4H4+f8AJOLr/rtF/wChiu+rgfj5/wAk4uv+u0X/AKGKrDfxo+qHS+NHvPhP/kWdN/69Y/8A0EVp1meE/wDkWdN/69Y//QRWnXz8/iZ50t2FFFFSIKKKKAPDfj3/AMlX8D/9dP8A2Y10lc38e/8Akq/gf/rp/wCzGukr3Y/wKfp+rO9fw4hRQKXa390/lUiEopdrf3T+VG1v7p/KgBKKXa390/lRtb+6fyoASil2t/dP5UbW/un8qAEopdrf3T+VG1v7p/KgBKKXa390/lRtb+6fyoASil2t/dP5UbW/un8qAEopdrf3T+VIQR1GKACuD1L/AJOD8FfSX/0A13lcHqX/ACcH4K+kv/oBraj9r/C/yLj19GfRVFFFfPHnBRRRQAUUUUAFFFFABRRRQAUUUUAFFFFABRRRQAUUUUAFFFFABRRRQAUUUUAFFFFABRRRQAUUUUAFFY+ra7BaubeD99P3A6L9TWOt5f38mPMd+eVT7tAHzR+1P4ibWPiI9hG5NvYRiMLngPzuP8q5z4UfDbWPH1862f7myhYCa4boD6D1NZ3xWaRviVrqTE5W8K89hgV9SfBKzbRfh3pctnD+5mjMjyJzuO49cfl+Fd05+zpqxo3ZGPH+zh4TGmrC91ctdhcGbccE+uOleJfGH4U6p4BmW48w3emyNhJgOnsfSvtGxvo7lQMgP6etc58YdMtdV+HmrW91s2rAzgt2IGRWFOvJS1ZKk7nwVRSDoKWu80CiiigCS1EbXMSzNtiLgOfQZ5r6H8L+Gvg61lE9n4gmFw0YMwhumBB75wa+dK7z4RfEI+Aru6nGnpeeem3DAcfnUVItrQGez/8ACM/DD/oYdR/8C3/xo/4Rn4Yf9DDqP/gW/wDjWB/w0g//AELcP5LR/wANIP8A9C3D+S1hyVCdTf8A+EZ+GH/Qw6j/AOBb/wCNH/CM/DD/AKGHUf8AwLf/ABrA/wCGkH/6FuH8lo/4aQf/AKFuH8lo5Kgam/8A8Iz8MP8AoYdR/wDAt/8AGj/hGfhh/wBDDqP/AIFv/jWB/wANIP8A9C3D+S0f8NIP/wBC3D+S0clQNTf/AOEZ+GH/AEMOo/8AgW/+NWbKTwt4Pf8Atbwxrl1c3Cf6y2lnZxKvcYJ61y//AA0g/wD0LcP5LR/w0g//AELcP5LS5KnUVmfRnhnWrLX9Hg1OxcNHKucd1PcGtOvmT4d/GGa++IUcdhoUqQagwW4hhXPzf38CvpuuepBwepLVgoooqBBRRRQAUUUUAFFFFABRRRQB5t+0r/ySDVv+AfzrF8If8ippH/XlD/6AK2v2lf8AkkGrf8A/nWL4Q/5FTSP+vKH/ANAFezhf91X+J/kjtpfwvmP8Uf8AIt6j/wBe0n/oJriPhhp/iGbwbZSWWvJawHdtjNurbefUiu/1a1a90u6s1YIZomjDHtkYqh4K0aTw/wCHrbS5JlmaHOXUYByc10wqKNJrrc1UrRscN4Nv20LUfGF9qE4uXtmLswXbvI9APWsDV9U0WbwFqd1LrFtPrOoPGzxB8soEinb+n6V6f4c8OPpet6vfzTRzJqEm8Jj7vPepPGnh5Ne8O3GlweTbySlCJCnTDA9vpXQq8PaX9PwLU1zfcZMen6P408EW1nDeI7RIhSaI5MUg6GsybV/FPgy4gh1ox6npcsiwxTrw8fPVsV0mpaVqltotomkX62s9mAXG0lJgByCAOc1habpGueL4rK+8STRwW0MnmLaxoVLMDxuBA4qYSjZ8z938RJrrsZesWVrrHxato7jc0D2hcpnAcZHB9RWhp9rb6H8VxYabGLa0uLIySQxjCblPXA+tbh8Lyf8ACbR+IFuI1hSAxCHBz1H+FTT+HZJPHEXiH7QgjS3aExY5Oe9DrRta+lvxDnW3keea/Yap4y1PUNe0lTbx6cTb7YztkuMcsCRzjFaWl+K7OKHRNH8MRxWlxJN5d5bFBvTHUt9fWuitvC+s6PqF3L4f1O3itbtjJJDcKWAf1GAazovh5dQ6iNdh1hhrRfLuQfKK/wB3Fae1ptWb0W3/AASuaLVmZfxTtdSuvHmm2+mSFLs2bYI6kZOQK6f4UXWmzeGhb2MPkT2zmO7jP3hKD82fxq1c+Hbq58Xabr811Fm0gMciAH5ye4qG48KzweKf7b0a8S085cXMRBxIfXispVIypqF+hLknFROM+MqtdeIol0YStfxWxN40ZP8AqsdDj8a7zwYmk3/gmyhsYw1jJBt2n16N+uai8IeF30l7+71K5S9vr6QtLIBxt7DmneEfDU3h7UL8QXYfTp3MkUHOYyev60qlSLhyJ7fj/XQJSXLy9ipF8PdCjvHP2eE2ZhEa2/lj5SBjdn175rro1CRqi/dUAD6U6iuedSU/iZm5N7hXA/Hz/knF1/12i/8AQxXfVwPx8/5Jxdf9dov/AEMVphv40fVFUvjR7z4T/wCRZ03/AK9Y/wD0EVp1meE/+RZ03/r1j/8AQRWnXz8/iZ50t2FFFFSIKKKKAPDfj3/yVfwP/wBdP/ZjXSVzfx7/AOSr+B/+un/sxrpK92P8Cn6fqzvX8OJn+ItNbV9FudOW6ltDMu0TR/eTnqK4f/hV9x/0OGq/n/8AXr0iirhWnTVosqM5R2PN/wDhV9x/0OGq/n/9ej/hV9x/0OGq/n/9evSKKv61V7/kP2su55v/AMKvuP8AocNV/P8A+vR/wq+4/wChw1X8/wD69ekUUfWqvf8AIPaz7nm//Cr7j/ocNV/P/wCvR/wq+4/6HDVfz/8Ar16RRR9aq9/yD2su55v/AMKvuP8AocNV/P8A+vR/wq+4/wChw1X8/wD69ekUUfWqvf8AIPay7nm//Cr7j/ocNV/P/wCvR/wq+4/6HDVfz/8Ar16RRR9aq9/yD2su55v/AMKvuP8AocNV/P8A+vR/wq+4/wChw1X8/wD69ekUUfWqvf8AIPay7nm//Cr7j/ocNV/P/wCvXX+EtDfQdO+xvqM98c58ybrWzRUzrzmrSYnOTVmFcHqX/Jwfgr6S/wDoBrvK4PUv+Tg/BX0l/wDQDRR+1/hf5BHr6M+iqKKK+ePOCiiigAooooAKKKKACiiigAooooAKhuLq3tx++mRPqaz/ABBqYsbdtpw+K8+vdQkmlMkkpJPbNAHo51rTR/y9x0n9tab/AM/cf615h9qHqaPtQ9TQB6f/AG1pv/P3H+tH9tab/wA/cf615h9qHqaPtQ9TQB6f/bWm/wDP3H+tH9tab/z9x/rXmH2oepo+1D1NAHp/9tab/wA/cf60f21pv/P3H+teYfah6mj7UPU0Aen/ANtab/z9x/rR/bWm/wDP3H+teYfah6mj7UPU0Aen/wBtab/z9x/rR/bWm/8AP3H+teYfah6mj7UPU0AeoprGnO21bqMmraSo4BVgR7GvKYH80HZJ83oTya0tL1e5s3CliydwTQB6QK53xPrLQONPsz++YZkftGtPOvwppUl1u+YLhV/2j0rndOtpb272vkvId8zfyFAFrRdLe9fdyIs5Zj1c+tdfZ2kNrGEjQDHenWdultAsaDGBU1AHwx8fdNm034q6yJUK/aZvPXPcN0P6V6x+zN8UdOt9Ij8I69cpbGIkWkjn5WBOdufXJNWP2vPB8l1a2viuzhLtEPJucDnb/Cf518yKxU5UkH1FehFKrTVzXdH6AXwjt7lbi1kRon5BRgQDXlP7SvxItrDw63hmyYtf3afvsf8ALNa8j+B/ijXD4207TJtRuJbNmCeSz5UVuftSaei6lp2qKuDKhjY+pBrCNLlqJMlKzPFB0ooortLCiiigArt/g14b0LxT4qOl69qAsYGhLRuf4nyMD+dUr/4e+LrPRbfWH0a5ktJ03ho0LbR7+lb3wX+HJ8d3V9b/AG9rCe1UMpKnnnkVEpLlbuDPRtX+B3hyTV7fR9Cvpbu5Yh55MApDH7kHqe1cx8dPg5J4QtotY0QPcadtCzjGTG3r9K+nPAnhWx8KaLHYWpMkmB5sz8s5+tbN/Z21/ZyWl3Ck0Ei7XRhkEVxqvJPfQz5mfEPwp+GOueOr3dDE9vpy/wCsuXGFz6D1qj8S/h/rfgfV3tb63d7Vm/cXCjKuP8a+59H0yw0ixSy061jtrdPuogwKZrmjaZrdqLbVLOK6iDBgrrnBq/rL5vIfOfIHwz+C3iDxdpc+pTg2FvszbmQYMrf4Vwvifwtrfh3XH0fUrGaO5DYQbc7x2I9a/QW3hit4UhhjWONAFVVGABVDUtB0jUr63vr6wgnuLf8A1UjrkrQsS76hznyfonwE8T6j4NbWmKwXjLvitH4Zl9/evN7Dwzrl54iGgRafP/aHmeWYivKnPev0KAAGAMCs6PQ9Jj1htXjsIFvmG1pgvzEUliXrcOc4f4LfC7T/AANpiT3CpPq0qgyy4+57CvSaKK55ScndkNhRRRSAKKKKACiiigAooooAKKKKAPNv2lf+SQat/wAA/nWL4Q/5FTSP+vKH/wBAFbX7Sv8AySDVv+AfzrF8If8AIqaR/wBeUP8A6AK9nC/7qv8AE/yR20v4XzNWiq+otdLZStZRrJcbT5as2AW7c1x+val4s8OafHrF/c2d7axspubeOLayqeuG74raFNz2Zajc7iiqdjqdjeCMQ3EfmSRiRYycPtIznFWLiQxW8sqrvKIzBfXAzios9hElFYXgzxFF4i06W5EBt5IZCkkZOduKo+HPGtprHirUNCSAxta/ck3ZEnr9Kv2U9dNh8r18jq6K5/VPEi2fizT9AjtTM90jO7hv9WB6iqt34quZtal0rQdKbUpbf/j4dpBGkZ7DJ4JoVKT6Bys6qiqekTahPa79Ssks5s/6tZQ4x65FW25UhWGccGoasxC0Vxeh63rX/Cc3Wg6lcW9xEkIlRo49pGSeP0rU8KeIxrt9qtsLUwf2fP5OS2d/HWtJUpRKcWjoKKx/EGqX1jLDb6dpct/PLnHOxFHux4FZ+i+KZ5/ET6Dq2mmwvAoZAJBIrj2IpKnJq6Fyu1zqKKxPGOvr4f01blbc3M0kgjihDYLk1J4R1yHxDokOpRRmIuPnjJyUPpS5JcvNbQOV2ua9cD8fP+ScXX/XaL/0MV31cD8fP+ScXX/XaL/0MVphv40fVFUvjR7z4T/5FnTf+vWP/wBBFadZnhP/AJFnTf8Ar1j/APQRWnXz8/iZ50t2FFFFSIKKKKAPDfj3/wAlX8D/APXT/wBmNdJXN/Hv/kq/gf8A66f+zGukr3Y/wKfp+rO9fw4hRSMyqNzMFHqTgUzz4P8An4h/7+CkIkoqPz4P+fiH/v4KPPg/5+If+/gosMkoqPz4P+fiH/v4KPPg/wCfiH/v4KLASUVH58H/AD8Q/wDfwUefB/z8Q/8AfwUWAkoqPz4P+fiH/v4KPPg/5+If+/gosBJRUfnwf8/EP/fwUefB/wA/EP8A38FFgJKKj8+D/n4h/wC/go8+D/n4h/7+CiwElFR+fB/z8Q/9/BT1ZWGUZWHqpzQIWuD1L/k4PwV9Jf8A0A13lcHqX/Jwfgr6S/8AoBrWj9r/AAv8i49fRn0VRRRXzx5wUUUUAFFFFABRRRQAUUUUAFIxwKWmTf6s/SgDz74g3kiQsV+8CcVzNnDLMUiiUvIw6VuePRmI/U1W8I/8heL/AHT/ACoAZ/Yup/8APqf++hR/Yup/8+p/76Fd9g+lN3pu2713emRmgDg/7F1P/n1P/fQo/sXU/wDn1P8A30K72igDgv7F1P8A59T/AN9Cj+xdT/59T/30K72igDgv7F1P/n1P/fQo/sXU/wDn1P8A30K72igDgv7F1P8A59T/AN9Cj+xdT/59T/30K7x3RQGZ1UHuTxS0AcF/Yup/8+p/76FH9i6n/wA+p/76Fd7RQB5xdW1zZSqJozG/Uc1ckbfHHLjBYc1e8cf8fMP+6aoD/jzgNACByCpOWCHcF9TXU+ArpZoZZJk2S78YNcc0mybB6VoafdyWkyujYH86APUVORS1kaLqSXUA+bmtcdKAKmr6fa6rps+n3sSywToVdSO1fFvxp+GWpeB9ZkmiiabSZmLQzKMhAf4T6Yr7dqlrOlafrFjJY6lax3EDjBVxmtaVVwY07HxN8BbV7j4jWTL0h/eMfYV3H7TkwfS9IQsN3mO2PavSIfhtoPgfWrrUdHkctcrsSF+fLz715X8e9J8Qavq9t9g0m6uLKGMKsqLlSe9bKanVTRV7s8WorRXQtaabyV0u7MmcbfLPWuh0H4YeN9ZmEdtoU8YJxvm+VR+NdTkluyzja9i/Z++Fd34m1iLWNYtni0m3YOA4x5xHQAeleh/DP9nqy094tQ8VXC3U6kMLaP7gPue/5V7xZWtvZWyW1rCkMSDCoowAK5quIVrRIcuwJa262y2whTyVXaEI4xVDTPD2j6bqM2oWNjFb3Ew2yMgxkVq0VyXICiiikAUUUUAFFFFABRRRQAUUUUAFFFFABRRRQAUUUUAFFFFABRRRQB5t+0r/AMkg1b/gH86xfCH/ACKmkf8AXlD/AOgCtr9pX/kkGrf8A/nWL4Q/5FTSP+vKH/0AV7OF/wB1X+J/kjtpfwvmatecau+reMtev/DPm29rp1rIpmYZMki9cdMV6PXPaFYavb+ItQuryKyW1l/1LRA+Yf8AeropSUby69DSDtdlDxP4GsdShint7yawuraMKk6HAwBxu9qyPB3iDxJb+Jl8O6gI9Xt1BzfQcqAB3J4rr9Y0RtVu1a5v5ltFH+oi+XJ927j2xWhY2NpYwiG0t0iQdlFV7b3OWWv6D59LPU890i6Xwz4n8TWMhXy3gN3H2HuP1FYOk2c2h33h3xHvA/tCZkn9t3AzXU/EvwdqmvanaXekvDH8piui7kFkJBx09q1vGPhl9U8IJpdgES5g2NAWOArKfWuhVYWWvxb/AJGiktPPcxtAzqfjfX9cRcw21sYIm64JGeP++azfhofEjaVqF3pcOn4a6kLyXLNukIxwMA9Pf1rrvh54em0Hw39jvyj3crFrhkbIbNZVlovijw7c6hb6FBZ3ljdN5kZnnMbQsevAU57elS6kXzRVulvkLmWqK1z4g1bxH4J1AWdu0Wp2c3l3MMZ5YDrsP0qz8P5vDcl3C2m3V1b3whxcWk4YMSe53f0q3ofh3VtD0KdrGaCXVLibz5g4wjk/w57D3xVfT/D+tX3jGLX9Xt7PTxBHsWO3lMnme7HA9KTcLSSdkJtWaRWsP+Sw3v8A15p/NqX4Uf8AIc8Vf9f/APQU3TmV/jDelWVv9EToc92p2haT4u8P6trE9lpunXkN/c+cpkuyhUdOmw05/C436Ib2t5I7PVxqhtv+JSbQT5/5eM7cfgDXDae89p8S0PiWMNf3KhbOSA/uAv44Oc57V0NxN4y2wXMNjpxfkTWrXJ2+xD7f0xVCDQ9d1TxLBrmuR2tqbMf6NbwyGQE+pbA/lWdO0U7tbfMmOidyh4g1C21L4m2OnTXVvDb6cvnOZHChm645pnw3u4NP8Xaz4fiuYpbfeZrcxuGByegxWl4Y8H7bzUdQ8RWtrc3V3OzqASwRc8DPHak1bwlNbeKNM1rw7BbW/kttuIySoKEYJ75NaOdOzp36fK5V4/CdrXA/Hz/knF1/12i/9DFd9XA/Hz/knF1/12i/9DFYYb+NH1RFL40e8+E/+RZ03/r1j/8AQRWnWZ4T/wCRZ03/AK9Y/wD0EVp18/P4medLdhRRRUiCiiigDw349/8AJV/A/wD10/8AZjXSVzfx7/5Kv4H/AOun/sxrpK92P8Cn6fqzvX8OJQ8QaXDrWj3GmXEs0MU67WeJsOOexrjP+FTaL/0Gda/7/ivQqKuFacFaLKjOUdmee/8ACptF/wCgzrX/AH/FH/CptF/6DOtf9/xXoVFX9aq/zD9rPuee/wDCptF/6DOtf9/xR/wqbRf+gzrX/f8AFehUUfWqv8we1n3PPf8AhU2i/wDQZ1r/AL/ij/hU2i/9BnWv+/4r0Kij61V/mD2s+557/wAKm0X/AKDOtf8Af8Uf8Km0X/oM61/3/FehUUfWqv8AMHtZ9zz3/hU2i/8AQZ1r/v8Aij/hU2i/9BnWv+/4r0Kij61V/mD2s+557/wqbRf+gzrX/f8AFH/CptF/6DOtf9/xXoVFH1qr/MHtZ9zz3/hU2i/9BnWv+/4rrPC+hW/h7TRY2txczoDndO25vzrWoqJ1qk1aTE5ye7CuD1L/AJOD8FfSX/0A13lcHqX/ACcH4K+kv/oBp0ftf4X+QR6+jPoqiiivnjzgooooAKKKKACiiigAooooAKZN/qz9KfTJv9WfpQB5t47/ANW341V8Jf8AIXj/AN0/yqz48/1TfjVXwj/yF4v90/yoAxPF9xu+K0Gmv431DTrN9Nlnlt4Hj+WRXjCgAqTyGb8q3NMuNG0nS73Xrc6lqT2i/vJrkFWYd8DoR+FQePdLtbTxdpPiP+xEvEG6G5aOMFlBGQx9QMY/GrOs32oeIdNutO0bS3WwltJEd5hsBY42hcfjnPtQBpJ4wsX1Gws1hlK3kYbzf4YyV3bT745qtpPibVNV1i4mstODaJAXjM7HDvIvXHtXJ63pOvab4b8K2MFmZr2WeVL1kP3R9nYKc/kK2/Ay63P4btNLm0q40uKztmSczY3zSYPK4J49z7UAPt/H13qenxahomgTXlupcXX75VMRV2Uj3Py5/Gt7V/E1rY+FDr0cTTqUBSIHDMx/h+tUPhPov9j+ArSwmtjDMzztMr8klpnIJ/AiuR8TaFrlldaXpd1eQtpMurlrcLne5dt21h0AGcDHpQB0yePJY/Et3o9/4evLZbeCOfz0kEoZH6EKBntWhrXi7RIdFlnS8djJAxTy4yzA4PUDpXMK3in/AIXBrcVna6YF/s23VHeVsiPLYOMdfauj0vwrHpekakZJBe392ru8pjCjcR0UDoP/ANdAHIaL44t5/hdaXMmm32q/ZtNE08zIYg7KmSRnrnFdlq3i+w0gafDLBPLJcwiUpENxiTbksfasfTLDULf4GxaV9hJv4dIEHkt/E4jxj86gnlv9J8XR6pJ4cvtUjl0tLdTbbSqHjKsGIoA6OPxhpc2p6fbQEyW19btNHcg/KuP4SOxqx4X8RW+vLcNDbyw+S5UCT+Nf73tXBHwZrQh00wQxxG4vGa5XcR9nhdskAeorqfCKXkfi/WkktzFaooWI4wGORyKAHeN/+PqH/dNUP+XGD6mr/jf/AI+of901Q/5cLf6mgChc/wCtNT2Mqk+TJ0P3T6Gqmp3EdsrzSthRVJ7q4hjiuLi1eOCX7j9aAOr0+6lsboc4HcV32lXqXMAZTnivOrdhd6cJgQZI+p/vL2rT8M6ibe6ELN8p5FAHoNQXtwltA0jsBgVDLfwQQeY7jp0rjte1ObUpDFCWEOcEjq3sKAKF/dTaxq+YcsN2yIep7mvQdNsIbTT4rXy1YIvO4Z571j+EtE+yKLy5jCykYjT+4v8AjXSUAVxY2IbcLO3DevlLn+VToioMIqqPQDFLRQAUUUUAFFFFABRRRQAUUUUAFFFFABRRRQAUUUUAFFFFABRRRQAUUUUAFFFFABRRRQB5t+0r/wAkg1b/AIB/OsXwh/yKmkf9eUP/AKAK2v2lf+SQat/wD+dYvhD/AJFTSP8Aryh/9AFezhf91X+J/kjtpfwvmatFVdXumstLurxUDtDE0gUng4GcVn+CdZk8QeHbbVJYEgebOUU5AwcVpyvl5uhVna5tUVy2leLPtF9r0d5bpDb6SSS6sSWUdSazofFfia80mXW7DQ7N9NT5lDzMJWQdSBjHT3rT2EyuRndUVm6FrFnq2mW99DIqicfKrMAc9xV+SSOPHmSImTgbmAyayaadmTYfRXHnxNrOpavd2Xh3TbSeOz+WaS6lKfN2AwD71LofiyW+0jVJrizWG+03PnRBsqT2wetaOjNK5XIzq6RgGUqehGDXBWfivxZc+HB4gj0fSzZcsVE7+ZtBweMY7V1fh/WrXV9IttRjYRrOOFdgDnuKJ0pQ3BxaE0zw/o+m3kl5Y2SxTyffk3Ek/mfetSmvJGhUPIilvu7jjP0pHkjRgryIpPQFgCahty3JbbH0Vy3xB8Wf8IzZKba1F5eOCywk4G0dSaT/AISqb/hXw8Tm0j8zyt/k7jt6+tWqM3FStuVyO1zqqK5LRdU8ZalZWl8NM0dLe4RZB/pD7gpGf7vWusXO0buuOcVM4OLsxNWFrgfj5/yTi6/67Rf+hiu+rgfj5/yTi6/67Rf+hitMN/Gj6oql8aPefCf/ACLOm/8AXrH/AOgitOszwn/yLOm/9esf/oIrTr5+fxM86W7CiiipEFFFFAHhvx7/AOSr+B/+un/sxrpK5v49/wDJV/A//XT/ANmNdJXux/gU/T9Wd6/hxCiiipEFFFFABRRRQAUUUUAFFFFABRRRQAUUUUAFFFFABXB6l/ycH4K+kv8A6Aa7yuD1L/k4PwV9Jf8A0A1tR+1/hf5Fx6+jPoqiiivnjzgooooAKKKKACiiigAooooAKZN/qz9KfTJv9WfpQB5p49/1LfjVbwj/AMheL/dP8qs+Pf8AUt+NVfCpYamhQAsEOAe5xQB3ZAIwQCPQihQFGFUKPQDFcJda/wCNB4lg0aC00NZZoXnCS+Zu8tSATw3qwrWsfEd5Dq9vpOuaeLWe4DGGWMny324yBnnuKAOlIB6gHHSlqkdU08Xq2X2uL7QxwE3ck+lMvdY02yvoLG5ukS4n/wBWnc0AX6zdf0W11kWf2lpUNpOJ4mjbBDCprvVNOtED3F5DGpbZksPvelWPPh8nzhIpj/vA8UAVIdJtItfn1tfM+1zwJA+W+XamccevNX6rR6jp8k3kx3tu8uM7BIM/lU8ziOF5D0VSx/CgB1KOOnFYOm67/aWgPfQmG2kfcIBMeCe2a0rK7V7CK4nmgywGWQ4Qn2zQBcpAB6D8qbJLHGVEkioXbauTjcfQULJG0jRrIpdeqg8igDlfG/8Ax9Q/7pqiP+Qdb/U1e8b/APH1D/umqI/5B1v9TQByvjmOWSyBjyVVwXA9K3/Ary3mki1vAlzb4+Xd1WobtVZ2VgCD1BqCyh+yki2Z0Dfwg8UAdXb2NrCHjtZQq4wynnApEtLWB1kaQFh90lsVQBNvZiHcTLIdztnt2Fc9e3T3WuQ2sbsVj+9z3oA9AgsrjUcbTuT06Af41v6VolvZkSyYkl7EjhfoKj8MRslkmfStqgAooooAKKKKACiiigAooooAKKKKACiiigAooooAKKKKACiiigAooooAKKKKACiiigAooooAKKKKAPNv2lf+SQat/wAA/nWL4Q/5FTSP+vKH/wBAFbX7Sv8AySDVv+AfzrF8If8AIqaR/wBeUP8A6AK9nC/7qv8AE/yR20v4XzH+KP8AkW9R/wCvaT/0E1wvwxtPFcng6yfTtY0+3tju2Ry2Zdhz3O8Z/KvQdYtnvdKurSNgrzQtGpPQEjFZ3gXR59A8NWul3MiSyQ5yydDk5rqhUUaTXW5qpWicX4J0661C/wDGWl31zG89xuikljj2rk8ZAz/Wr9gnivRPCU+kSaRbTxQwSKLn7Rt+Taedu30962vDvh++0nWdc1DzoJDfOXhXB+U5/iqtrOl+L9btzp95dadZ2chxM1qG8xl9PmJHNayqKUt1bT8inJN+RwlrbXNr4A0bXo2cS2F8WbbnBjJ5rqvEMzeIPGegabby5ggX7XMynjpwD+NdWdCs/wDhGn0JFxbtD5fv9axvh54VvPD7XE2pXMVzcSARo6j7qA5AodeMk5dVe3zG5p3ZyV4dam8YahdeAUAQIUvRMf3bSdio7HrWh4PubI+EtftGhli1dEZr7zW3M7HoQeOOOlbGneHvEGgahevoNxYy2l2/mFLsHKt7FSKfpHhG4gttXub24jl1PU02syjCIOwH5mqlVg42v29fmDkrHM+G9N8U33wzSOz1ayjs3STEP2Y+Zjccjfu/pUc80V98N7K7063e2uNHuAsihs9OGP410WjaL4y0vw6mh28uj+SoZRMVffhiT/ex39K1tC8K2+m+FZtFaVpmnDNNI3Vmb/69Eq0U279Qc1+JyPjS+k1W6srmzlZo7G2huiVbAyxIYH/vmr+p3i6z4402XJW3sLMXMvPBLDcP0NWfCHgy80vS9RttQuoriS5Qxxso4VOdufzq14A8KXWhi7k1W4ivJ5tqKwHAjVQoXH0FKU6cU7Pbb5g3FbdDkP7S0/VtP17xBqF/Es8sMkNlbseUjA4/E1t+ErW38R/CmDRbe+jSZoNrnG7YcnqK6nXvD2n32jXlpb6fYxTTRMiSeQo2k9+lZuk+HNR0jwdb6dps9rb6lEozMsQ2yHPfvSdWMo6aO6E5prQyL+48U+B9FtJri8sdR021VY3jS3Mb7Bx97cece1d7ZXCXdpFcx52SKGH41yOt6D4k8SJHZa1cWFvp4YNKtoG3P7fMTXYwRpDCkMYAVFCgD0FY1Wml38iZNW8x9cD8fP8AknF1/wBdov8A0MV31cD8fP8AknF1/wBdov8A0MUYb+NH1QUvjR7z4T/5FnTf+vWP/wBBFadZnhP/AJFnTf8Ar1j/APQRWnXz8/iZ50t2FFFFSIKKKKAPDfj3/wAlX8D/APXT/wBmNdJXN/Hv/kq/gf8A66f+zGukr3Y/wKfp+rO9fw4md4k0+41TRLmwtb6WxmmXatxH95DnqK4T/hXPiP8A6H/VfzNemUVdOtOmrRKjNx2PM/8AhXPiP/of9V/M0f8ACufEf/Q/6r+Zr0yitPrVT+kivayPM/8AhXPiP/of9V/M0f8ACufEf/Q/6r+Zr0yij61U/pIPayPM/wDhXPiP/of9V/M0f8K58R/9D/qv5mvTKKPrVT+kg9rI8z/4Vz4j/wCh/wBV/M0f8K58R/8AQ/6r+Zr0yij61U/pIPayPM/+Fc+I/wDof9V/M0f8K58R/wDQ/wCq/ma9Moo+tVP6SD2sjzP/AIVz4j/6H/VfzNH/AArnxH/0P+q/ma9Moo+tVP6SD2sjzP8A4Vz4j/6H/VfzNdn4R0i80XShZ3uqT6lKCT5033q2aKidec1aX5Eym5LUK4PUv+Tg/BX0l/8AQDXeVwepf8nB+CvpL/6AaKP2v8L/ACCPX0Z9FUUUV88ecFFFFABRRRQAUUUUAFFFFABTJv8AVn6U+mTf6s/SgDzTx7/qW/Gq3hH/AJC8X+6f5Va8e/6pvxqr4R/5C8X+6f5UAM8Q39npvxf0+8vp0hhTQ7nLMf8AprDxUWvzXmoWVz4xCmCDS7SVrCNx99mwC7Dv0GK6jWPCuiaxrdnrGpWSXFzZoywFicLkjPHfp3rWnt4J7V7WWJGgddjRkcFfTFAHmHhvSLGxsdI1/Vr5NU1Bz9ot1jUK291y2cfewCRz2qz4UbT7qS/8Qaqkd1qd1evFbIfmKJGPlwO33jmur0HwX4Y0K5e50rSYraVwQW3s3B9AxOPwqXR/Cnh7SNQuNQ07TIoLm4YtK4ZjuJ6nBOB+FAHE/DrQYtY1PxDd65aw3EMd+Y7eCQblHyKS+D0OTj8BVLxHrzeFvCeu+H1jlkvYpWe2XHWORtwx7KDj8K9R03TLPTnuntIRGbmXzpcd2wBn8gKyPiRptxqXg7UbfT7VJr6SMLHwAx56ZoA8/az8J2HjiG2u5YbWZNNiDyxHZJvIJ+8O/Nb2j6frGsW1/bNqWowaXC+LWRyVmkTGTlup5zzW3Docz+NItUmsoTALGKJmZATvA5rqsDbtwAPTHFAHl3wz8HabcaNPNc3eo3Ukd1KkYuLppFTDHBAPeqWixQeIV0TQZLx4rGC3kuJCkuzzMkqOfUEg/hXqWlaZZ6XHPHZQiJZpnmcDu7HJP5msa88CeFb2zt7S80mOaO2z5XzspXPXlSKAPPNUvru1s9O/tC+lvbDQ9bhdL0nLSoOxP8RHQ+tdT4NzZ+O7qO6mke9vrJZpFLZCnIPA7Cuuj0PSY9Mj01bCH7JFjZERkDH160iaHYJ4hbXFjP2wwiDdnjaKAMXxv/x9Q/7pqgP+QdB/vGr/AI3/AOPqH/dNUB/yD4PqaAKFz/rTViyQRnznGW/hFNMe6bcelN1C8hsbZppmAA6D1NAEOuaitlas7HMr8IPem+AdJluLr7VMCWc7iTWNplrc69qouJVbZn5F7AV7D4X0lbO2T5cHFAG1p8PlQKvtVmkUYFLQAUUUUAFFFFABRRRQAUUUUAFFFFABRRRQAUUUUAFFFFABRRRQAUUUUAFFFFABRRRQAUUUUAFFFFAHm37Sv/JINW/4B/OsXwh/yKmkf9eUP/oAra/aV/5JBq3/AAD+dYvhD/kVNI/68of/AEAV7OF/3Vf4n+SO2l/C+Zq0UU2R0jQvIwVRySTgCqGOorM1fXdM0vTP7RuLlTAfuFDneewHrWK/izVI7H+0JPC90tmMFpPNBIXP3sY/GtI05S2RSi2dbRWdYa1p17o51a3uAbMKWaQ8YA61g6D480/WfEn9j2drNtKF0nbhWA9BQqU3fTYFFnX0UVgePdaudA8OvqNrHG8olRMOMjBzUxi5NRQkruxv0Vk6lrK6d4aXWLiIuBEjsinGSwHSqtz4nhgutHtzayM+qIXXDf6sDHX86apyeyHys6Cig9aKgkKKKKACiiigArgfj5/yTi6/67Rf+hiu+rgfj5/yTi6/67Rf+hit8N/Gj6o0pfGj3nwn/wAizpv/AF6x/wDoIrTrM8J/8izpv/XrH/6CK06+fn8TPOluwoooqRBRRRQB4b8e/wDkq/gf/rp/7Ma6Sub+Pf8AyVfwP/10/wDZjXSV7sf4FP0/Vnev4cQoooqRBRRRQAUUUUAFFFFABRRRQAUUUUAFFFFABRRRQAVwepf8nB+CvpL/AOgGu8rg9S/5OD8FfSX/ANANbUftf4X+Rcevoz6Kooor5484KKKKACiiigAooooAKKKKACmTf6s/Sn01xlaAPN/HcUht2ZRk88Vj6Jeizuo7nbuAGCK7HxLbh90b8d1J9a4+W0CMVA2mgDo/+Eqt/wDng9H/AAlVv/zweuZ+zt60fZ29aAOm/wCEqt/+eD0f8JVb/wDPB65n7O3rR9nb1oA6b/hKrf8A54PR/wAJVb/88Hrmfs7etH2dvWgDpv8AhKrf/ng9H/CVW/8AzweuZ+zt60fZ29aAOm/4Sq3/AOeD0f8ACVW//PB65n7O3rR9nb1oA6b/AISq3/54PR/wlVv/AM8Hrmfs7etH2dvWgC3r+pLqU6OkZQKMc96DlbWFD1HNQQQojbpPmI6CotW1KGyiM1w43H7q9zQAuo3sFjbmaZgPQdya5u3gvPEGoLJKrCIH5E7ClsrO81/URNMrbM/KvYCvVfCnh2O0iUsmDQAeEfD8dpCpKDOPSuviQIoA6URRrGoAFPoAKKKKACiiigAooooAKKKKACiiigAooooAKKKKACiiigAooooAKKKKACiiigAooooAKKKKACiiigAooooA82/aV/5JBq3/AAD+dYvhD/kVNI/68of/AEAVtftK/wDJINW/4B/OsXwh/wAippH/AF5Q/wDoAr2cL/uq/wAT/JHbS/hfMk8SajJpWi3WoRWr3LwxlhGo64Hf2rzywjvvHzt/aHiaGC1Uhvsdm4UgEcqxHNeqVyfinwHoutSm8jj+xX+dwuYflYt2zjrXVQqRjvo+5rCSRg+MdNtdP8QeD9HtUK2STjEbHIO08Zz1r0hlRo2RwPLKlWHt3rkNb8J399odgp1Iy6vp7LJFcv8AxMOefrTrm78bzaXJaR6LBFctGUFwZ1IBx1xmqn78Y2e39XG/eS1M34TpFLDrtiyLJZrdsqRMMrgnpikkiig+M9pDDGkca6eQqIMADnoKl+Hd1HpmmXOkGzaPXELSSQSttM59QT1FQTWPi2TxzF4k/sCMKluYfK+0rk++c1q/4k7voV9pnW6t4l0PSrj7PqGoRwS4ztb0rA+Jtxa6n4Ca4tZhJC88ZVx3612NsZJIEe4gWOUj5k4OD9ayPG1pf3mgtBplna3Vx5ikRTgbMdzzXNTcVOJnFpNHJ/E+2tpPB+liSaZJH8mMKszKCDjqAcGs1PDumj4habpqXd28UNoZCTeOdrZHAO7j6Cuk8beEv7ej0Vzp9tJPAyrck4G2PH3R7ZqvpvgOxtvHU2oDSbSPTUhT7OABw/c4rphViqdubuaxklHc71QFQKM4AAGTS1z8cnika9co0FsNLCf6OwxuLe9VY5vHH9h3LPbWf9pCQ+QoK7SnbNcns/NGPL5nVUVW0s3jadbtqCot2UHnBOgbvirNQ1YQUUUUhBXA/Hz/AJJxdf8AXaL/ANDFd9XA/Hz/AJJxdf8AXaL/ANDFb4b+NH1RpS+NHvPhP/kWdN/69Y//AEEVp1meE/8AkWdN/wCvWP8A9BFadfPz+JnnS3YUUUVIgooooA8N+Pf/ACVfwP8A9dP/AGY10lc38e/+Sr+B/wDrp/7Ma6Svdj/Ap+n6s71/DiZ/iKHUrjRrmHR7pbW+ZcQyt0U561xP9hfFL/oa7T/vn/61ejUVcKrgrJL7ioyaPOf7C+KX/Q12n/fP/wBaj+wvil/0Ndp/3z/9avRqKv6xLsvuQ/aPsvuPOf7C+KX/AENdp/3z/wDWo/sL4pf9DXaf98//AFq9Goo+sS7L7kHtH2X3HnP9hfFL/oa7T/vn/wCtR/YXxS/6Gu0/75/+tXo1FH1iXZfcg9o+y+485/sL4pf9DXaf98//AFqP7C+KX/Q12n/fP/1q9Goo+sS7L7kHtH2X3GX4Xt9XtdGih1y8S8vgW3yoOCMnH6YrUoorBu7uQ2FFFFIQUUUUAFcHqX/Jwfgr6S/+gGu8rg9S/wCTg/BX0l/9ANbUftf4X+Rcevoz6Kooor5484KKKKACiiigAooooAKKKKACg0UUAZms2C3cLKRzXnutaXqdq5MDFl7AivVSAarT2kUv3lBoA8Ull15WwIl/Ko/tGvf88V/KvY30a2Y/cX8qadEtf+ea0AePfaNe/wCeK/lR9o17/niv5V7B/Ylr/wA81o/sS1/55rQB4/8AaNe/54r+VH2jXv8Aniv5V7B/Ylr/AM81o/sS1/55rQB4/wDaNe/54r+VH2jXv+eK/lXsH9iWv/PNaP7Etf8AnmtAHj/2jXv+eK/lR9o17/niv5V7B/Ylr/zzWj+xLX/nmtAHj/2jXv8Aniv5UfaNe/54r+Vewf2Ja/8APNaP7Etf+ea0AePmbX2BURhc98Uun+Gb6/uxLdl5G9+1ewDRbUfwL+VWrfT4IfuqKAMDwz4djs41JQAgV1MaBFAFKqhRxTqACiiigAooooAKKKKACiiigAooooAKKKKACiiigAooooAKKKKACiiigAooooAKKKKACiiigAooooAKKKKACiiigDzb9pX/AJJBq3/AP51i+EP+RU0j/ryh/wDQBW1+0r/ySDVv+AfzrF8If8ippH/XlD/6AK9nC/7qv8T/ACR20v4XzNWiiiqGFFFFAEZghM4nMMZlAwHKjcB9akoooAKKKKACiiigAooooAKKKKACiiigArgfj5/yTi6/67Rf+hiu+rgfj5/yTi6/67Rf+hit8N/Gj6o0pfGj3nwn/wAizpv/AF6x/wDoIrTrM8J/8izpv/XrH/6CK06+fn8TPOluwoooqRBRRRQB4b8e/wDkq/gf/rp/7Ma6Sub+Pf8AyVfwP/10/wDZjXSV7sf4FP0/Vnev4cQoooqRBRRRQAUUUUAFFFFABRRRQAUUUUAFFFFABSMQqlm4A6k9KyfGWq/2L4avdRDBWijOwnsx4H615JY2niTxHZx3up67NEknzbIuMitoUk480nZFqOl2z1vVPEuhaaha81S1THUCQMfyHNcLo2v6f4n+PfhS40ZpLiG180SuI2AXKHk5HSuLvtCtp9Vi0HQ7aXUtXuG2s5ORGO5NfSfwe+G2n+B9KDsqTanMoM02OnsKqtOjh6Tlq200vn1HOUKcb9WegUUUV84eaFFFFABRRRQAUUUUAFFFFABRRRQAUUUUAFFFFABRRTWdF6sB+NJtILjqKge8t0HMq1BJqluvTLfSspYilHeSM5VoR3ZeorJfWF52Rn8ahfVpj90Ba5pZlh49bmMsZSXU3KM1zcl/cMfvnFWNJklkvBliR3rOGZwnNQityI42MpKKRuUUUV6Z2hRRRQAUUUUAFFFFABRRRQAUUUUAFFFFABRRRQAUUUUAFFFFABRRRQAUUUUAFFFFABRRRQAUUUUAFFFFABRRRQAUUUUAFFFFAHm37Sv/ACSDVv8AgH86xfCH/IqaR/15Q/8AoAra/aV/5JBq3/AP51i+EP8AkVNI/wCvKH/0AV7OF/3Vf4n+SO2l/C+Zq0UUVQwooooAKKKKACiiigAooooAKKKKACiiigAo5pD0NeLX2q+IvFWu6jHaas1pp0MpRNg5xWtOnz3bdki4xuevX2q6bYqWu7+2hx1DyqD+Wa8s+MfjLQdZ8LS6Jpd2bq8kmjKqiMc4YHg45rA17R9K0i2E2p3VzqV03EUZb5mbtxXqPwK+EqxSR+KvEtoqzt89taMP9X6E+9bqVDDx9tJt226XZacKa52z2nwqrL4b01WUqwtkBBHI+UVpUKAoCqMAdBRXzMndtnmN3YUUUUhBRRRQB4b8e/8Akq/gf/rp/wCzGukrk/2jb61034k+DL29mENvCxaRz/CAx5o/4WP4J/6D0P8A3w/+FfQU6c5Yenyq+n6s9CMW6cbI6yiuT/4WP4K/6D0P/fD/AOFH/Cx/BX/Qeh/74f8Awo9hV/lf3D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F+O12f7BtNJQ831wkZA9M5/pXOXd5fSSWnhbw3AbrUpFEZ2dIx3JNVPH2pz+NvG2n2PhFjflVwrKpAVjxk56Yr6E+Efw6svBumiefFzq04zPOwyQfQVriJww1KPPvvbz8yqklTgubfsHwj+Hdl4N07z59tzq04zPOwyQfQV31FFfPVasqsnKT1POlJyd2FFFFZkhRRRQAUUUUAFFFFABRRRQAUUUUAFVLy+jtm2spJxVuq17aR3Kc8MOhrGv7Tkfs9zOrz8vublCTWDnCx1DJqlw3TAqpcwSQyFWXFRV83VxmJu1KVjxp4mtezZYe8uG6yNUTSyN95iaZRXNKpOW7MHOT3YpJ9aSiioJCiiigArW0BPnd/bFZNb2iJtty3rXflsOauvI68FG9VGhRRRX057YUUUUAFFFFABRRRQAUUUUAFFFFABRRRQAUUUUAFFFFABRRRQAUU2SRIxl2AFZt3qqKCsIyfU1hWxFOirzZnUrQpr3maMsiRrudgBWVeaozNshGB61nT3EkzZdiasaXamaYFh8o615FTH1MRJU6WlzzpYqdaXJT0NjTfM+zAysSTzVmgDAAHQUV7dOPJFRPThHlikFFFFWUFFFFABRRRQAUUUUAFFFFABRRRQB5t+0r/wAkg1b/AIB/OsXwh/yKmkf9eUP/AKAK2v2lv+SQat/wH+defeGviB4PtfDum20+twpLFaxI6lG4YKAR0r28HCUsKuVX1f5I7qMW6Wi6neUVyf8AwsfwV/0Hof8Avh/8KP8AhY/gr/oPQ/8AfD/4Vr7Cr/K/uL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X8Xah/Zfhu/vt2DDCzD6gV4x4d1KHQfCi3UimS6vGLxxLyzMenFdB8WfG+h6t4XOm6HqC3lzPIFKIjZI79q7H4FfCuZVt/EviyLdOFBtbVukY7E+9bSUaFDmq6Xe3V2LdoU7zJ/gz8NLi6uY/F/jCLdct89tav0jHYn3r3JQFAVQAB0AoACgAAADoBRXgYjESry5pfd2PPqVHN3YUUUVgZhRRRQAUUUUAZWueHND1x431fS7a9aIYQyrnaPas3/hX3gr/AKFrTv8Av1XT0VpGrUirKTKU5LZnMf8ACvvBX/Qtad/36o/4V94K/wCha07/AL9V09FP29X+Z/eP2ku5zH/CvvBX/Qtad/36o/4V94K/6FrTv+/VdPRR7er/ADP7w9pLucx/wr7wV/0LWnf9+qP+FfeCv+ha07/v1XT0Ue3q/wAz+8PaS7nMf8K+8Ff9C1p3/fqj/hX3gr/oWtO/79V09FHt6v8AM/vD2ku5zH/CvvBX/Qtad/36o/4V94K/6FrTv+/VdPRR7er/ADP7w9pLucx/wr7wV/0LWnf9+qP+FfeCv+ha07/v1XT0Ue3q/wAz+8PaS7nMf8K+8Ff9C1p3/fqj/hX3gr/oWtO/79V09FHt6v8AM/vD2ku5j6N4W8O6NcG40vR7S0lIwXjTBxWxRRUSlKTvJ3Jbb3CiiipEFFFFABRRRQAUUUUAFFFFABRRRQAUUUUAFFFFAEN1bx3CFWHPY1gXtq9u+DyOxrpaZNEkyFXUEVw4vBRxCutGc2Iw0aqv1OUoq7f2LwMWUEp61Sr5qpSlSlyyR4k4Sg7SCiiioJCiiigAq1a3s1uNqkbfQiqtFXCpKm+aLsyoTlB3izct9VRsCQYPqKuR3MEn3ZBXL0oYr0JFejSzWrH4lc7IY+a+LU60EHpRXMxXk8f3ZDVuLVpV4ZVau+nmtGXxaHXDHU3vobdFZ0erQn7yMtWI762cZEldcMVRntJHRGvTlsyzRUazwt0kX86eHU/xD862Uk9maKSYtFGRRVDCiiigAopCy/3hTTLGOrr+dJyS3YrofRVd723XrIPwqvJqsK/dUtWM8VRhvJGcq1OO7NCgkDqQKxJtWlb/AFahapzXc8n3pDXFUzWlH4dTmnj6a21N6a9t4vvPk+grPudWY5WJQPc1lkk9TSV51bM609I6HHUx1SW2hJLPLKcu5NR0VJBC80gVVJNcHvTl3Zy+9Ni20LTSBFro7SBYIQg69zTLC0S2j9XPU1Zr6PAYP2EeaXxM9nC4b2Su9wooor0TrCiiigAooooAKKKKACiiigAooooAKKKKAKuq6dY6pZPZajax3Ns/3o5BlTWF/wAK+8Ff9C1p3/fqunoq41JxVotopSa2ZzH/AAr7wV/0LWnf9+qP+FfeCv8AoWtO/wC/VdPRVe3q/wAz+8ftJdzmP+FfeCv+ha07/v1R/wAK+8Ff9C1p3/fqunoo9vV/mf3h7SXc5j/hX3gr/oWtO/79Uf8ACvvBX/Qtad/36rp6KPb1f5n94e0l3OY/4V94K/6FrTv+/VH/AAr7wV/0LWnf9+q6eij29X+Z/eHtJdzmP+FfeCv+ha07/v1R/wAK+8Ff9C1p3/fqunoo9vV/mf3h7SXc5j/hX3gr/oWtO/79Uf8ACvvBX/Qtad/36rp6KPb1f5n94e0l3OY/4V94K/6FrTv+/VH/AAr7wV/0LWnf9+q6eij29X+Z/eHtJdznLbwL4Ptp0ng8O2EcqHcrCPkGujACgAAADoBRRUSnKXxO5Lk3uwoooqRBRRRQAUUUUAFFFFABRRRQAUUUUAFFFFABRRRQAUUUUAFFFFABRRRQAUUUUAFFFFABRRRQAUUUUAFFFFABRRRQAUUUUAFFFFABRRRQAUUUUAFFFFACOqupVhkGsPUdPMJMkfKfyrdoIBGCMiubE4WGIjaW5jWoRqqzORorW1PT+ssI47ispgVODXzFfDzoS5ZHiVaMqTtISiiisTIKKms7driXYpxxU02nXEZ+7ke1axoVJR5ktDRUpyjzJaFOinvHIv3lIphFZNNbmbTQUUUUAFGTRRQA7e3rThNKP4z+dR0U1JrZjUmupMt1MP8Alo3504Xlxj/WN+dV6KtVqi+0yvaT7lj7Zcf89D+dIbuc/wDLRvzqCij21T+Zh7WfckM8p6yN+dNMjHqxptFQ5Se7Jcm+oZNFFFIQUUUUAFFTQ28spwqk1qWmlKpDTHJ9K6aGEq1n7q0N6WHnU2Rn2llLcNwML3Nbtpax26AKPm7mpkVUXaoAFLX0GFwMKGu7PWoYaNLXqFFFFdp0hRRRQAUUUUAFFFFABRRRQAUUUUAFFFFABRRRQAUUUUAFFFFABRRRQAUUUUAFFFFABRRRQAUUUUAFFFFABRRRQAUUUUAFFFFABRRRQAUUUUAFFFFABRRRQAUUUUAFFFFABRRRQAUUUUAFFFFABRRRQAUUUUAFFFFABRRRQAUUUUAFFFFABRRRQAUUUUAFFFFABRRRQAUUUUAFFFFABWZqWnq4MkIw3cVp0VlWoQrR5ZIzqU41I2kckyspwwwaSug1GxW4BdOH/nWFLG0blWBBFfMYrCTw8tdjxa+HlSfkaWgp87N7Vs1naGm23LeprRr6DAQ5aET1sLHlpIY8Ub/eQH8KrS6dbuc7cH2q5RXROjCfxK5rKnGW6MmTSBklJD+NVpNLuF6AN9K36K455ZQl0sc8sFSl0OYe0nU4aMio2jdTgqa6ummNG6qD+Fc0snj9mRjLL10Zym0+lJXUNa27f8sl/Ko20+1Jz5ePpWEsoqdJIyeXz6M5uiugbTLcnPOfrTTpMHq2frWbyqv5EPAVTBord/smDP3m/Ol/sm39W/Ol/ZdfyF9RqmDRXQrpluOxJ+tSJY2y/wDLMH61aymq92i1l8+rOcCMegNSx2szn5Yya6NIYV+7Go/CpBXRDJ19qRrHL19pmHDpMzcuQoq9BpkEZy3zn3q9RXdSwFCn0udUMLSh0ERVQYVQB7CloorsSsdAUUUUAFFFFABRRRQAUUUUAFFFFABRRRQAUUUUAFFFFABRRRQAUUUUAFFFFABRRRQAUUUUAFFFFABRRRQAUUUUAFFFFABRRRQAUUUUAFFFFABRRRQAUUUUAFFFFABRRRQAUUUUAFFFFABRRRQAUUUUAFFFFABRRRQAUUUUAFFFFABRRRQAUUUUAFFFFABRRRQAUUUUAFFFFABRRRQAUUUUAFFFFABRRRQAVWvLOO4XkAN2NWaKicIzjyyWhMoqSsyK0hFvCIwc4qWiinGKilFDSSVkFFFFUMKKKKACiiigAooooAKKKKACiiigAooooAKKKKACiiigAooooAKKKKACiiigAooooAKKKKACiiigAooooAKKKKACiiigAooooAKKKKACiiigAooooAKKKKACiiigAooooAKKKKACiiigAooooAKKKKACiiigAooooAT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FV6KAP/9k="/>
          <p:cNvSpPr>
            <a:spLocks noChangeAspect="1" noChangeArrowheads="1"/>
          </p:cNvSpPr>
          <p:nvPr/>
        </p:nvSpPr>
        <p:spPr bwMode="auto">
          <a:xfrm>
            <a:off x="212725" y="-144463"/>
            <a:ext cx="6497900" cy="649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2" name="Picture 191">
            <a:extLst>
              <a:ext uri="{FF2B5EF4-FFF2-40B4-BE49-F238E27FC236}">
                <a16:creationId xmlns:a16="http://schemas.microsoft.com/office/drawing/2014/main" id="{8E83B540-539E-EA03-0E04-E167E511E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143" y="2530183"/>
            <a:ext cx="3893128" cy="20374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ECE7C8F1-A0B6-A383-D488-1D9063A21A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633" y="167713"/>
            <a:ext cx="1523497" cy="21740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theme/theme1.xml><?xml version="1.0" encoding="utf-8"?>
<a:theme xmlns:a="http://schemas.openxmlformats.org/drawingml/2006/main" name="Cyber Security Business Pla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1F1C51"/>
      </a:lt2>
      <a:accent1>
        <a:srgbClr val="1F1C51"/>
      </a:accent1>
      <a:accent2>
        <a:srgbClr val="ACFFD9"/>
      </a:accent2>
      <a:accent3>
        <a:srgbClr val="C6FF00"/>
      </a:accent3>
      <a:accent4>
        <a:srgbClr val="FFFFFF"/>
      </a:accent4>
      <a:accent5>
        <a:srgbClr val="A8C987"/>
      </a:accent5>
      <a:accent6>
        <a:srgbClr val="8BE3FF"/>
      </a:accent6>
      <a:hlink>
        <a:srgbClr val="1F1C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3D632D76127F4FBE95A0CCC3E1ED83" ma:contentTypeVersion="6" ma:contentTypeDescription="Create a new document." ma:contentTypeScope="" ma:versionID="e3eef806772d4b7b3e47d94b26d843b5">
  <xsd:schema xmlns:xsd="http://www.w3.org/2001/XMLSchema" xmlns:xs="http://www.w3.org/2001/XMLSchema" xmlns:p="http://schemas.microsoft.com/office/2006/metadata/properties" xmlns:ns2="f33481f3-d61b-4436-abe7-6788a51c3a2e" targetNamespace="http://schemas.microsoft.com/office/2006/metadata/properties" ma:root="true" ma:fieldsID="dd22c3d8c708a46f0abee3d6feb7c2a1" ns2:_="">
    <xsd:import namespace="f33481f3-d61b-4436-abe7-6788a51c3a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3481f3-d61b-4436-abe7-6788a51c3a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61066-8B5E-4CE1-89F6-5A473E6945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B9480E-4719-49AA-8897-6EC1C639DA6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61E8867-8C6A-4087-B859-80612775F2C4}">
  <ds:schemaRefs>
    <ds:schemaRef ds:uri="f33481f3-d61b-4436-abe7-6788a51c3a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27</Slides>
  <Notes>26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Cyber Security Business Plan</vt:lpstr>
      <vt:lpstr>HTTPS</vt:lpstr>
      <vt:lpstr>PowerPoint Presentation</vt:lpstr>
      <vt:lpstr>Какво представлява HTTPS? Какви са основните принципи на асиметричното криптиране?  </vt:lpstr>
      <vt:lpstr>Какво представлява HTTPS?</vt:lpstr>
      <vt:lpstr>Какво представлява HTTPS?</vt:lpstr>
      <vt:lpstr>Какво представлява HTTPS?</vt:lpstr>
      <vt:lpstr>Основни принципи на асиметричното криптиране</vt:lpstr>
      <vt:lpstr>Конфиденциалност, осигурена от асиметричното криптиране</vt:lpstr>
      <vt:lpstr>Симетрично криптиране</vt:lpstr>
      <vt:lpstr>Асиметрично криптиране</vt:lpstr>
      <vt:lpstr>SSL/TLS Ръкостискане</vt:lpstr>
      <vt:lpstr>Пример за създаване на ключ</vt:lpstr>
      <vt:lpstr>Демо</vt:lpstr>
      <vt:lpstr>Какво е X.509 сертификат?  Какво е Certificate Authority?</vt:lpstr>
      <vt:lpstr>PowerPoint Presentation</vt:lpstr>
      <vt:lpstr>PowerPoint Presentation</vt:lpstr>
      <vt:lpstr>PowerPoint Presentation</vt:lpstr>
      <vt:lpstr>PowerPoint Presentation</vt:lpstr>
      <vt:lpstr>Каква е разликата между SSL и TLS? Какво представлява HSTS? </vt:lpstr>
      <vt:lpstr>Разлики между SSL и TLS</vt:lpstr>
      <vt:lpstr>Връзка между TLS  и HTTPS</vt:lpstr>
      <vt:lpstr>Какво прави TLS?</vt:lpstr>
      <vt:lpstr>TLS/SSL сертификат</vt:lpstr>
      <vt:lpstr>Защо TLS е важен?</vt:lpstr>
      <vt:lpstr>HSTS (HTTP Strict Transport Security)</vt:lpstr>
      <vt:lpstr>PowerPoint Presentation</vt:lpstr>
      <vt:lpstr>Благодарим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</dc:title>
  <dc:creator>Vesela Stoyanova</dc:creator>
  <cp:revision>1</cp:revision>
  <dcterms:modified xsi:type="dcterms:W3CDTF">2022-06-09T06:32:02Z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0x010100E13D632D76127F4FBE95A0CCC3E1ED83</vt:lpwstr>
  </property>
</Properties>
</file>