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32"/>
  </p:notesMasterIdLst>
  <p:sldIdLst>
    <p:sldId id="256" r:id="rId5"/>
    <p:sldId id="314" r:id="rId6"/>
    <p:sldId id="260" r:id="rId7"/>
    <p:sldId id="264" r:id="rId8"/>
    <p:sldId id="315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279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7" r:id="rId26"/>
    <p:sldId id="332" r:id="rId27"/>
    <p:sldId id="333" r:id="rId28"/>
    <p:sldId id="334" r:id="rId29"/>
    <p:sldId id="335" r:id="rId30"/>
    <p:sldId id="336" r:id="rId31"/>
  </p:sldIdLst>
  <p:sldSz cx="9144000" cy="5143500" type="screen16x9"/>
  <p:notesSz cx="6858000" cy="9144000"/>
  <p:embeddedFontLst>
    <p:embeddedFont>
      <p:font typeface="Barlow" panose="00000500000000000000" pitchFamily="2" charset="0"/>
      <p:regular r:id="rId33"/>
      <p:bold r:id="rId34"/>
      <p:italic r:id="rId35"/>
      <p:boldItalic r:id="rId36"/>
    </p:embeddedFont>
    <p:embeddedFont>
      <p:font typeface="Comfortaa" panose="020B0604020202020204" charset="0"/>
      <p:regular r:id="rId37"/>
      <p:bold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>
    <p:extLst>
      <p:ext uri="{19B8F6BF-5375-455C-9EA6-DF929625EA0E}">
        <p15:presenceInfo xmlns:p15="http://schemas.microsoft.com/office/powerpoint/2012/main" userId="0d4b04948241a98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24978-40D6-432C-83E4-314368E1806A}" v="22" dt="2022-04-14T04:21:44.473"/>
    <p1510:client id="{1149DC29-4EAC-49C6-806F-1EF7D8022890}" v="185" dt="2022-04-14T08:28:42.470"/>
    <p1510:client id="{29EAAC12-D303-4224-91B3-417FBEB25ECB}" v="2" dt="2022-04-13T16:07:56.727"/>
    <p1510:client id="{4762D665-D1C7-43B4-B549-59AD1C9668D1}" v="47" dt="2022-04-13T12:38:46.577"/>
    <p1510:client id="{585F68FE-929B-4FE4-9D3E-F147F6D6C46E}" v="12" dt="2022-04-13T08:26:30.453"/>
    <p1510:client id="{678678DC-57B2-4191-B4D5-8A571EE38B69}" v="2" dt="2022-04-14T05:17:37.228"/>
    <p1510:client id="{7E1B595F-09CC-46A4-9E4F-43B469E3C42C}" v="25" dt="2022-04-13T18:09:14.907"/>
    <p1510:client id="{886AD2EF-BD4D-4A09-8D6F-6D772D7D1B60}" v="7" dt="2022-04-13T17:57:36.084"/>
    <p1510:client id="{A949B9A0-8981-4533-9839-C554173B2131}" v="4" dt="2022-04-13T12:34:17.988"/>
    <p1510:client id="{BF403BB3-5C85-433D-9B3C-A0133E4BA8CB}" v="26" dt="2022-04-13T21:12:07.621"/>
    <p1510:client id="{DBC9FF9C-CB7F-4BE1-A073-C38D965420D1}" v="2" dt="2022-04-12T23:24:10.784"/>
  </p1510:revLst>
</p1510:revInfo>
</file>

<file path=ppt/tableStyles.xml><?xml version="1.0" encoding="utf-8"?>
<a:tblStyleLst xmlns:a="http://schemas.openxmlformats.org/drawingml/2006/main" def="{878C0FED-48B7-44EC-A7B0-3A10D797E585}">
  <a:tblStyle styleId="{878C0FED-48B7-44EC-A7B0-3A10D797E585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0976FE7-91BA-41CB-8771-47A9A56E506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97" d="100"/>
          <a:sy n="197" d="100"/>
        </p:scale>
        <p:origin x="14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танас Миленов Иванов" userId="S::atanasmi@office365student.uni-sofia.bg::daf2c4e3-6e0b-48b2-9d60-aa62cd769b9d" providerId="AD" clId="Web-{1149DC29-4EAC-49C6-806F-1EF7D8022890}"/>
    <pc:docChg chg="modSld">
      <pc:chgData name="Атанас Миленов Иванов" userId="S::atanasmi@office365student.uni-sofia.bg::daf2c4e3-6e0b-48b2-9d60-aa62cd769b9d" providerId="AD" clId="Web-{1149DC29-4EAC-49C6-806F-1EF7D8022890}" dt="2022-04-14T08:28:40.204" v="177" actId="20577"/>
      <pc:docMkLst>
        <pc:docMk/>
      </pc:docMkLst>
      <pc:sldChg chg="modSp">
        <pc:chgData name="Атанас Миленов Иванов" userId="S::atanasmi@office365student.uni-sofia.bg::daf2c4e3-6e0b-48b2-9d60-aa62cd769b9d" providerId="AD" clId="Web-{1149DC29-4EAC-49C6-806F-1EF7D8022890}" dt="2022-04-14T07:02:50.380" v="21" actId="1076"/>
        <pc:sldMkLst>
          <pc:docMk/>
          <pc:sldMk cId="0" sldId="260"/>
        </pc:sldMkLst>
        <pc:spChg chg="mod">
          <ac:chgData name="Атанас Миленов Иванов" userId="S::atanasmi@office365student.uni-sofia.bg::daf2c4e3-6e0b-48b2-9d60-aa62cd769b9d" providerId="AD" clId="Web-{1149DC29-4EAC-49C6-806F-1EF7D8022890}" dt="2022-04-14T07:02:50.364" v="20" actId="1076"/>
          <ac:spMkLst>
            <pc:docMk/>
            <pc:sldMk cId="0" sldId="260"/>
            <ac:spMk id="2" creationId="{00000000-0000-0000-0000-000000000000}"/>
          </ac:spMkLst>
        </pc:spChg>
        <pc:spChg chg="mod">
          <ac:chgData name="Атанас Миленов Иванов" userId="S::atanasmi@office365student.uni-sofia.bg::daf2c4e3-6e0b-48b2-9d60-aa62cd769b9d" providerId="AD" clId="Web-{1149DC29-4EAC-49C6-806F-1EF7D8022890}" dt="2022-04-14T07:02:50.380" v="21" actId="1076"/>
          <ac:spMkLst>
            <pc:docMk/>
            <pc:sldMk cId="0" sldId="260"/>
            <ac:spMk id="67" creationId="{00000000-0000-0000-0000-000000000000}"/>
          </ac:spMkLst>
        </pc:spChg>
        <pc:spChg chg="mod">
          <ac:chgData name="Атанас Миленов Иванов" userId="S::atanasmi@office365student.uni-sofia.bg::daf2c4e3-6e0b-48b2-9d60-aa62cd769b9d" providerId="AD" clId="Web-{1149DC29-4EAC-49C6-806F-1EF7D8022890}" dt="2022-04-14T07:02:39.348" v="19" actId="1076"/>
          <ac:spMkLst>
            <pc:docMk/>
            <pc:sldMk cId="0" sldId="260"/>
            <ac:spMk id="316" creationId="{00000000-0000-0000-0000-000000000000}"/>
          </ac:spMkLst>
        </pc:spChg>
      </pc:sldChg>
      <pc:sldChg chg="modSp">
        <pc:chgData name="Атанас Миленов Иванов" userId="S::atanasmi@office365student.uni-sofia.bg::daf2c4e3-6e0b-48b2-9d60-aa62cd769b9d" providerId="AD" clId="Web-{1149DC29-4EAC-49C6-806F-1EF7D8022890}" dt="2022-04-14T07:04:42.774" v="26" actId="20577"/>
        <pc:sldMkLst>
          <pc:docMk/>
          <pc:sldMk cId="0" sldId="264"/>
        </pc:sldMkLst>
        <pc:spChg chg="mod">
          <ac:chgData name="Атанас Миленов Иванов" userId="S::atanasmi@office365student.uni-sofia.bg::daf2c4e3-6e0b-48b2-9d60-aa62cd769b9d" providerId="AD" clId="Web-{1149DC29-4EAC-49C6-806F-1EF7D8022890}" dt="2022-04-14T07:04:42.774" v="26" actId="20577"/>
          <ac:spMkLst>
            <pc:docMk/>
            <pc:sldMk cId="0" sldId="264"/>
            <ac:spMk id="39" creationId="{00000000-0000-0000-0000-000000000000}"/>
          </ac:spMkLst>
        </pc:spChg>
        <pc:picChg chg="mod">
          <ac:chgData name="Атанас Миленов Иванов" userId="S::atanasmi@office365student.uni-sofia.bg::daf2c4e3-6e0b-48b2-9d60-aa62cd769b9d" providerId="AD" clId="Web-{1149DC29-4EAC-49C6-806F-1EF7D8022890}" dt="2022-04-14T06:58:47.901" v="4" actId="1076"/>
          <ac:picMkLst>
            <pc:docMk/>
            <pc:sldMk cId="0" sldId="264"/>
            <ac:picMk id="40" creationId="{00000000-0000-0000-0000-000000000000}"/>
          </ac:picMkLst>
        </pc:picChg>
      </pc:sldChg>
      <pc:sldChg chg="modSp">
        <pc:chgData name="Атанас Миленов Иванов" userId="S::atanasmi@office365student.uni-sofia.bg::daf2c4e3-6e0b-48b2-9d60-aa62cd769b9d" providerId="AD" clId="Web-{1149DC29-4EAC-49C6-806F-1EF7D8022890}" dt="2022-04-14T07:59:12.288" v="163" actId="20577"/>
        <pc:sldMkLst>
          <pc:docMk/>
          <pc:sldMk cId="1884383716" sldId="315"/>
        </pc:sldMkLst>
        <pc:spChg chg="mod">
          <ac:chgData name="Атанас Миленов Иванов" userId="S::atanasmi@office365student.uni-sofia.bg::daf2c4e3-6e0b-48b2-9d60-aa62cd769b9d" providerId="AD" clId="Web-{1149DC29-4EAC-49C6-806F-1EF7D8022890}" dt="2022-04-14T07:59:12.288" v="163" actId="20577"/>
          <ac:spMkLst>
            <pc:docMk/>
            <pc:sldMk cId="1884383716" sldId="315"/>
            <ac:spMk id="34" creationId="{00000000-0000-0000-0000-000000000000}"/>
          </ac:spMkLst>
        </pc:spChg>
        <pc:picChg chg="mod">
          <ac:chgData name="Атанас Миленов Иванов" userId="S::atanasmi@office365student.uni-sofia.bg::daf2c4e3-6e0b-48b2-9d60-aa62cd769b9d" providerId="AD" clId="Web-{1149DC29-4EAC-49C6-806F-1EF7D8022890}" dt="2022-04-14T07:49:48.600" v="117" actId="1076"/>
          <ac:picMkLst>
            <pc:docMk/>
            <pc:sldMk cId="1884383716" sldId="315"/>
            <ac:picMk id="1030" creationId="{00000000-0000-0000-0000-000000000000}"/>
          </ac:picMkLst>
        </pc:picChg>
      </pc:sldChg>
      <pc:sldChg chg="modSp">
        <pc:chgData name="Атанас Миленов Иванов" userId="S::atanasmi@office365student.uni-sofia.bg::daf2c4e3-6e0b-48b2-9d60-aa62cd769b9d" providerId="AD" clId="Web-{1149DC29-4EAC-49C6-806F-1EF7D8022890}" dt="2022-04-14T07:54:59.930" v="141" actId="20577"/>
        <pc:sldMkLst>
          <pc:docMk/>
          <pc:sldMk cId="1490913699" sldId="317"/>
        </pc:sldMkLst>
        <pc:spChg chg="mod">
          <ac:chgData name="Атанас Миленов Иванов" userId="S::atanasmi@office365student.uni-sofia.bg::daf2c4e3-6e0b-48b2-9d60-aa62cd769b9d" providerId="AD" clId="Web-{1149DC29-4EAC-49C6-806F-1EF7D8022890}" dt="2022-04-14T07:54:59.930" v="141" actId="20577"/>
          <ac:spMkLst>
            <pc:docMk/>
            <pc:sldMk cId="1490913699" sldId="317"/>
            <ac:spMk id="39" creationId="{00000000-0000-0000-0000-000000000000}"/>
          </ac:spMkLst>
        </pc:spChg>
      </pc:sldChg>
      <pc:sldChg chg="modSp">
        <pc:chgData name="Атанас Миленов Иванов" userId="S::atanasmi@office365student.uni-sofia.bg::daf2c4e3-6e0b-48b2-9d60-aa62cd769b9d" providerId="AD" clId="Web-{1149DC29-4EAC-49C6-806F-1EF7D8022890}" dt="2022-04-14T08:20:57.708" v="166" actId="20577"/>
        <pc:sldMkLst>
          <pc:docMk/>
          <pc:sldMk cId="3645259465" sldId="319"/>
        </pc:sldMkLst>
        <pc:spChg chg="mod">
          <ac:chgData name="Атанас Миленов Иванов" userId="S::atanasmi@office365student.uni-sofia.bg::daf2c4e3-6e0b-48b2-9d60-aa62cd769b9d" providerId="AD" clId="Web-{1149DC29-4EAC-49C6-806F-1EF7D8022890}" dt="2022-04-14T08:20:57.708" v="166" actId="20577"/>
          <ac:spMkLst>
            <pc:docMk/>
            <pc:sldMk cId="3645259465" sldId="319"/>
            <ac:spMk id="39" creationId="{00000000-0000-0000-0000-000000000000}"/>
          </ac:spMkLst>
        </pc:spChg>
      </pc:sldChg>
      <pc:sldChg chg="modSp">
        <pc:chgData name="Атанас Миленов Иванов" userId="S::atanasmi@office365student.uni-sofia.bg::daf2c4e3-6e0b-48b2-9d60-aa62cd769b9d" providerId="AD" clId="Web-{1149DC29-4EAC-49C6-806F-1EF7D8022890}" dt="2022-04-14T08:22:17.400" v="175" actId="20577"/>
        <pc:sldMkLst>
          <pc:docMk/>
          <pc:sldMk cId="3465644427" sldId="320"/>
        </pc:sldMkLst>
        <pc:spChg chg="mod">
          <ac:chgData name="Атанас Миленов Иванов" userId="S::atanasmi@office365student.uni-sofia.bg::daf2c4e3-6e0b-48b2-9d60-aa62cd769b9d" providerId="AD" clId="Web-{1149DC29-4EAC-49C6-806F-1EF7D8022890}" dt="2022-04-14T08:22:17.400" v="175" actId="20577"/>
          <ac:spMkLst>
            <pc:docMk/>
            <pc:sldMk cId="3465644427" sldId="320"/>
            <ac:spMk id="34" creationId="{00000000-0000-0000-0000-000000000000}"/>
          </ac:spMkLst>
        </pc:spChg>
        <pc:picChg chg="mod">
          <ac:chgData name="Атанас Миленов Иванов" userId="S::atanasmi@office365student.uni-sofia.bg::daf2c4e3-6e0b-48b2-9d60-aa62cd769b9d" providerId="AD" clId="Web-{1149DC29-4EAC-49C6-806F-1EF7D8022890}" dt="2022-04-14T08:21:45.039" v="173" actId="14100"/>
          <ac:picMkLst>
            <pc:docMk/>
            <pc:sldMk cId="3465644427" sldId="320"/>
            <ac:picMk id="8" creationId="{00000000-0000-0000-0000-000000000000}"/>
          </ac:picMkLst>
        </pc:picChg>
      </pc:sldChg>
      <pc:sldChg chg="delSp modSp">
        <pc:chgData name="Атанас Миленов Иванов" userId="S::atanasmi@office365student.uni-sofia.bg::daf2c4e3-6e0b-48b2-9d60-aa62cd769b9d" providerId="AD" clId="Web-{1149DC29-4EAC-49C6-806F-1EF7D8022890}" dt="2022-04-14T08:28:40.204" v="177" actId="20577"/>
        <pc:sldMkLst>
          <pc:docMk/>
          <pc:sldMk cId="2653343572" sldId="321"/>
        </pc:sldMkLst>
        <pc:spChg chg="del mod">
          <ac:chgData name="Атанас Миленов Иванов" userId="S::atanasmi@office365student.uni-sofia.bg::daf2c4e3-6e0b-48b2-9d60-aa62cd769b9d" providerId="AD" clId="Web-{1149DC29-4EAC-49C6-806F-1EF7D8022890}" dt="2022-04-14T08:24:07.235" v="176"/>
          <ac:spMkLst>
            <pc:docMk/>
            <pc:sldMk cId="2653343572" sldId="321"/>
            <ac:spMk id="9" creationId="{00000000-0000-0000-0000-000000000000}"/>
          </ac:spMkLst>
        </pc:spChg>
        <pc:spChg chg="mod">
          <ac:chgData name="Атанас Миленов Иванов" userId="S::atanasmi@office365student.uni-sofia.bg::daf2c4e3-6e0b-48b2-9d60-aa62cd769b9d" providerId="AD" clId="Web-{1149DC29-4EAC-49C6-806F-1EF7D8022890}" dt="2022-04-14T08:28:40.204" v="177" actId="20577"/>
          <ac:spMkLst>
            <pc:docMk/>
            <pc:sldMk cId="2653343572" sldId="321"/>
            <ac:spMk id="39" creationId="{00000000-0000-0000-0000-000000000000}"/>
          </ac:spMkLst>
        </pc:spChg>
        <pc:picChg chg="mod">
          <ac:chgData name="Атанас Миленов Иванов" userId="S::atanasmi@office365student.uni-sofia.bg::daf2c4e3-6e0b-48b2-9d60-aa62cd769b9d" providerId="AD" clId="Web-{1149DC29-4EAC-49C6-806F-1EF7D8022890}" dt="2022-04-14T06:59:16.355" v="8" actId="1076"/>
          <ac:picMkLst>
            <pc:docMk/>
            <pc:sldMk cId="2653343572" sldId="321"/>
            <ac:picMk id="10" creationId="{00000000-0000-0000-0000-000000000000}"/>
          </ac:picMkLst>
        </pc:picChg>
      </pc:sldChg>
    </pc:docChg>
  </pc:docChgLst>
  <pc:docChgLst>
    <pc:chgData name="Весела Илиянова Стоянова" userId="S::veselais@office365student.uni-sofia.bg::b81ec07e-16bf-44ab-9e44-0566aadf2824" providerId="AD" clId="Web-{585F68FE-929B-4FE4-9D3E-F147F6D6C46E}"/>
    <pc:docChg chg="modSld">
      <pc:chgData name="Весела Илиянова Стоянова" userId="S::veselais@office365student.uni-sofia.bg::b81ec07e-16bf-44ab-9e44-0566aadf2824" providerId="AD" clId="Web-{585F68FE-929B-4FE4-9D3E-F147F6D6C46E}" dt="2022-04-13T08:26:30.453" v="11" actId="1076"/>
      <pc:docMkLst>
        <pc:docMk/>
      </pc:docMkLst>
      <pc:sldChg chg="modSp">
        <pc:chgData name="Весела Илиянова Стоянова" userId="S::veselais@office365student.uni-sofia.bg::b81ec07e-16bf-44ab-9e44-0566aadf2824" providerId="AD" clId="Web-{585F68FE-929B-4FE4-9D3E-F147F6D6C46E}" dt="2022-04-13T08:26:30.453" v="11" actId="1076"/>
        <pc:sldMkLst>
          <pc:docMk/>
          <pc:sldMk cId="1224397173" sldId="325"/>
        </pc:sldMkLst>
        <pc:spChg chg="mod">
          <ac:chgData name="Весела Илиянова Стоянова" userId="S::veselais@office365student.uni-sofia.bg::b81ec07e-16bf-44ab-9e44-0566aadf2824" providerId="AD" clId="Web-{585F68FE-929B-4FE4-9D3E-F147F6D6C46E}" dt="2022-04-13T08:26:30.453" v="11" actId="1076"/>
          <ac:spMkLst>
            <pc:docMk/>
            <pc:sldMk cId="1224397173" sldId="325"/>
            <ac:spMk id="33" creationId="{00000000-0000-0000-0000-000000000000}"/>
          </ac:spMkLst>
        </pc:spChg>
      </pc:sldChg>
    </pc:docChg>
  </pc:docChgLst>
  <pc:docChgLst>
    <pc:chgData name="Петър Димитров Пивчев" userId="S::pivchev@office365student.uni-sofia.bg::d80ad839-0e5b-4a66-ba45-0f3b8cbd4fcc" providerId="AD" clId="Web-{09324978-40D6-432C-83E4-314368E1806A}"/>
    <pc:docChg chg="modSld">
      <pc:chgData name="Петър Димитров Пивчев" userId="S::pivchev@office365student.uni-sofia.bg::d80ad839-0e5b-4a66-ba45-0f3b8cbd4fcc" providerId="AD" clId="Web-{09324978-40D6-432C-83E4-314368E1806A}" dt="2022-04-14T04:21:44.473" v="19" actId="20577"/>
      <pc:docMkLst>
        <pc:docMk/>
      </pc:docMkLst>
      <pc:sldChg chg="modSp">
        <pc:chgData name="Петър Димитров Пивчев" userId="S::pivchev@office365student.uni-sofia.bg::d80ad839-0e5b-4a66-ba45-0f3b8cbd4fcc" providerId="AD" clId="Web-{09324978-40D6-432C-83E4-314368E1806A}" dt="2022-04-14T04:20:34.737" v="12" actId="20577"/>
        <pc:sldMkLst>
          <pc:docMk/>
          <pc:sldMk cId="4245694850" sldId="327"/>
        </pc:sldMkLst>
        <pc:spChg chg="mod">
          <ac:chgData name="Петър Димитров Пивчев" userId="S::pivchev@office365student.uni-sofia.bg::d80ad839-0e5b-4a66-ba45-0f3b8cbd4fcc" providerId="AD" clId="Web-{09324978-40D6-432C-83E4-314368E1806A}" dt="2022-04-14T04:20:34.737" v="12" actId="20577"/>
          <ac:spMkLst>
            <pc:docMk/>
            <pc:sldMk cId="4245694850" sldId="327"/>
            <ac:spMk id="10" creationId="{00000000-0000-0000-0000-000000000000}"/>
          </ac:spMkLst>
        </pc:spChg>
      </pc:sldChg>
      <pc:sldChg chg="modSp">
        <pc:chgData name="Петър Димитров Пивчев" userId="S::pivchev@office365student.uni-sofia.bg::d80ad839-0e5b-4a66-ba45-0f3b8cbd4fcc" providerId="AD" clId="Web-{09324978-40D6-432C-83E4-314368E1806A}" dt="2022-04-14T04:21:10.706" v="16" actId="20577"/>
        <pc:sldMkLst>
          <pc:docMk/>
          <pc:sldMk cId="3069669909" sldId="330"/>
        </pc:sldMkLst>
        <pc:spChg chg="mod">
          <ac:chgData name="Петър Димитров Пивчев" userId="S::pivchev@office365student.uni-sofia.bg::d80ad839-0e5b-4a66-ba45-0f3b8cbd4fcc" providerId="AD" clId="Web-{09324978-40D6-432C-83E4-314368E1806A}" dt="2022-04-14T04:21:10.706" v="16" actId="20577"/>
          <ac:spMkLst>
            <pc:docMk/>
            <pc:sldMk cId="3069669909" sldId="330"/>
            <ac:spMk id="11" creationId="{00000000-0000-0000-0000-000000000000}"/>
          </ac:spMkLst>
        </pc:spChg>
        <pc:spChg chg="mod">
          <ac:chgData name="Петър Димитров Пивчев" userId="S::pivchev@office365student.uni-sofia.bg::d80ad839-0e5b-4a66-ba45-0f3b8cbd4fcc" providerId="AD" clId="Web-{09324978-40D6-432C-83E4-314368E1806A}" dt="2022-04-14T04:21:04.097" v="14" actId="1076"/>
          <ac:spMkLst>
            <pc:docMk/>
            <pc:sldMk cId="3069669909" sldId="330"/>
            <ac:spMk id="12" creationId="{00000000-0000-0000-0000-000000000000}"/>
          </ac:spMkLst>
        </pc:spChg>
      </pc:sldChg>
      <pc:sldChg chg="modSp">
        <pc:chgData name="Петър Димитров Пивчев" userId="S::pivchev@office365student.uni-sofia.bg::d80ad839-0e5b-4a66-ba45-0f3b8cbd4fcc" providerId="AD" clId="Web-{09324978-40D6-432C-83E4-314368E1806A}" dt="2022-04-14T04:21:44.473" v="19" actId="20577"/>
        <pc:sldMkLst>
          <pc:docMk/>
          <pc:sldMk cId="1099963279" sldId="331"/>
        </pc:sldMkLst>
        <pc:spChg chg="mod">
          <ac:chgData name="Петър Димитров Пивчев" userId="S::pivchev@office365student.uni-sofia.bg::d80ad839-0e5b-4a66-ba45-0f3b8cbd4fcc" providerId="AD" clId="Web-{09324978-40D6-432C-83E4-314368E1806A}" dt="2022-04-14T04:21:44.473" v="19" actId="20577"/>
          <ac:spMkLst>
            <pc:docMk/>
            <pc:sldMk cId="1099963279" sldId="331"/>
            <ac:spMk id="7" creationId="{00000000-0000-0000-0000-000000000000}"/>
          </ac:spMkLst>
        </pc:spChg>
      </pc:sldChg>
    </pc:docChg>
  </pc:docChgLst>
  <pc:docChgLst>
    <pc:chgData name="Александър Сисак Филисян" userId="S::filisjan@office365student.uni-sofia.bg::5459080b-5b39-48b9-aa2b-944175a6ba09" providerId="AD" clId="Web-{678678DC-57B2-4191-B4D5-8A571EE38B69}"/>
    <pc:docChg chg="modSld">
      <pc:chgData name="Александър Сисак Филисян" userId="S::filisjan@office365student.uni-sofia.bg::5459080b-5b39-48b9-aa2b-944175a6ba09" providerId="AD" clId="Web-{678678DC-57B2-4191-B4D5-8A571EE38B69}" dt="2022-04-14T05:17:37.228" v="1" actId="20577"/>
      <pc:docMkLst>
        <pc:docMk/>
      </pc:docMkLst>
      <pc:sldChg chg="modSp">
        <pc:chgData name="Александър Сисак Филисян" userId="S::filisjan@office365student.uni-sofia.bg::5459080b-5b39-48b9-aa2b-944175a6ba09" providerId="AD" clId="Web-{678678DC-57B2-4191-B4D5-8A571EE38B69}" dt="2022-04-14T05:17:37.228" v="1" actId="20577"/>
        <pc:sldMkLst>
          <pc:docMk/>
          <pc:sldMk cId="1651940462" sldId="334"/>
        </pc:sldMkLst>
        <pc:spChg chg="mod">
          <ac:chgData name="Александър Сисак Филисян" userId="S::filisjan@office365student.uni-sofia.bg::5459080b-5b39-48b9-aa2b-944175a6ba09" providerId="AD" clId="Web-{678678DC-57B2-4191-B4D5-8A571EE38B69}" dt="2022-04-14T05:17:37.228" v="1" actId="20577"/>
          <ac:spMkLst>
            <pc:docMk/>
            <pc:sldMk cId="1651940462" sldId="334"/>
            <ac:spMk id="11" creationId="{00000000-0000-0000-0000-000000000000}"/>
          </ac:spMkLst>
        </pc:spChg>
      </pc:sldChg>
    </pc:docChg>
  </pc:docChgLst>
  <pc:docChgLst>
    <pc:chgData name="Александър Сисак Филисян" userId="S::filisjan@office365student.uni-sofia.bg::5459080b-5b39-48b9-aa2b-944175a6ba09" providerId="AD" clId="Web-{BF403BB3-5C85-433D-9B3C-A0133E4BA8CB}"/>
    <pc:docChg chg="modSld sldOrd">
      <pc:chgData name="Александър Сисак Филисян" userId="S::filisjan@office365student.uni-sofia.bg::5459080b-5b39-48b9-aa2b-944175a6ba09" providerId="AD" clId="Web-{BF403BB3-5C85-433D-9B3C-A0133E4BA8CB}" dt="2022-04-13T21:12:07.621" v="22"/>
      <pc:docMkLst>
        <pc:docMk/>
      </pc:docMkLst>
      <pc:sldChg chg="delSp">
        <pc:chgData name="Александър Сисак Филисян" userId="S::filisjan@office365student.uni-sofia.bg::5459080b-5b39-48b9-aa2b-944175a6ba09" providerId="AD" clId="Web-{BF403BB3-5C85-433D-9B3C-A0133E4BA8CB}" dt="2022-04-13T18:39:30.017" v="0"/>
        <pc:sldMkLst>
          <pc:docMk/>
          <pc:sldMk cId="1192491980" sldId="332"/>
        </pc:sldMkLst>
        <pc:spChg chg="del">
          <ac:chgData name="Александър Сисак Филисян" userId="S::filisjan@office365student.uni-sofia.bg::5459080b-5b39-48b9-aa2b-944175a6ba09" providerId="AD" clId="Web-{BF403BB3-5C85-433D-9B3C-A0133E4BA8CB}" dt="2022-04-13T18:39:30.017" v="0"/>
          <ac:spMkLst>
            <pc:docMk/>
            <pc:sldMk cId="1192491980" sldId="332"/>
            <ac:spMk id="3" creationId="{F9894733-E87D-5678-D55F-59D2DFCECEDA}"/>
          </ac:spMkLst>
        </pc:spChg>
      </pc:sldChg>
      <pc:sldChg chg="modSp">
        <pc:chgData name="Александър Сисак Филисян" userId="S::filisjan@office365student.uni-sofia.bg::5459080b-5b39-48b9-aa2b-944175a6ba09" providerId="AD" clId="Web-{BF403BB3-5C85-433D-9B3C-A0133E4BA8CB}" dt="2022-04-13T21:10:53.586" v="21" actId="20577"/>
        <pc:sldMkLst>
          <pc:docMk/>
          <pc:sldMk cId="1651940462" sldId="334"/>
        </pc:sldMkLst>
        <pc:spChg chg="mod">
          <ac:chgData name="Александър Сисак Филисян" userId="S::filisjan@office365student.uni-sofia.bg::5459080b-5b39-48b9-aa2b-944175a6ba09" providerId="AD" clId="Web-{BF403BB3-5C85-433D-9B3C-A0133E4BA8CB}" dt="2022-04-13T21:10:53.586" v="21" actId="20577"/>
          <ac:spMkLst>
            <pc:docMk/>
            <pc:sldMk cId="1651940462" sldId="334"/>
            <ac:spMk id="11" creationId="{00000000-0000-0000-0000-000000000000}"/>
          </ac:spMkLst>
        </pc:spChg>
      </pc:sldChg>
      <pc:sldChg chg="modSp">
        <pc:chgData name="Александър Сисак Филисян" userId="S::filisjan@office365student.uni-sofia.bg::5459080b-5b39-48b9-aa2b-944175a6ba09" providerId="AD" clId="Web-{BF403BB3-5C85-433D-9B3C-A0133E4BA8CB}" dt="2022-04-13T20:17:06.954" v="10" actId="20577"/>
        <pc:sldMkLst>
          <pc:docMk/>
          <pc:sldMk cId="2383818746" sldId="335"/>
        </pc:sldMkLst>
        <pc:spChg chg="mod">
          <ac:chgData name="Александър Сисак Филисян" userId="S::filisjan@office365student.uni-sofia.bg::5459080b-5b39-48b9-aa2b-944175a6ba09" providerId="AD" clId="Web-{BF403BB3-5C85-433D-9B3C-A0133E4BA8CB}" dt="2022-04-13T20:17:06.954" v="10" actId="20577"/>
          <ac:spMkLst>
            <pc:docMk/>
            <pc:sldMk cId="2383818746" sldId="335"/>
            <ac:spMk id="6" creationId="{00000000-0000-0000-0000-000000000000}"/>
          </ac:spMkLst>
        </pc:spChg>
      </pc:sldChg>
      <pc:sldChg chg="modSp">
        <pc:chgData name="Александър Сисак Филисян" userId="S::filisjan@office365student.uni-sofia.bg::5459080b-5b39-48b9-aa2b-944175a6ba09" providerId="AD" clId="Web-{BF403BB3-5C85-433D-9B3C-A0133E4BA8CB}" dt="2022-04-13T20:41:47.494" v="14" actId="20577"/>
        <pc:sldMkLst>
          <pc:docMk/>
          <pc:sldMk cId="2875490079" sldId="336"/>
        </pc:sldMkLst>
        <pc:spChg chg="mod">
          <ac:chgData name="Александър Сисак Филисян" userId="S::filisjan@office365student.uni-sofia.bg::5459080b-5b39-48b9-aa2b-944175a6ba09" providerId="AD" clId="Web-{BF403BB3-5C85-433D-9B3C-A0133E4BA8CB}" dt="2022-04-13T20:41:47.494" v="14" actId="20577"/>
          <ac:spMkLst>
            <pc:docMk/>
            <pc:sldMk cId="2875490079" sldId="336"/>
            <ac:spMk id="11" creationId="{00000000-0000-0000-0000-000000000000}"/>
          </ac:spMkLst>
        </pc:spChg>
      </pc:sldChg>
      <pc:sldChg chg="ord">
        <pc:chgData name="Александър Сисак Филисян" userId="S::filisjan@office365student.uni-sofia.bg::5459080b-5b39-48b9-aa2b-944175a6ba09" providerId="AD" clId="Web-{BF403BB3-5C85-433D-9B3C-A0133E4BA8CB}" dt="2022-04-13T21:12:07.621" v="22"/>
        <pc:sldMkLst>
          <pc:docMk/>
          <pc:sldMk cId="1888529006" sldId="337"/>
        </pc:sldMkLst>
      </pc:sldChg>
    </pc:docChg>
  </pc:docChgLst>
  <pc:docChgLst>
    <pc:chgData name="Александър Сисак Филисян" userId="S::filisjan@office365student.uni-sofia.bg::5459080b-5b39-48b9-aa2b-944175a6ba09" providerId="AD" clId="Web-{4762D665-D1C7-43B4-B549-59AD1C9668D1}"/>
    <pc:docChg chg="modSld">
      <pc:chgData name="Александър Сисак Филисян" userId="S::filisjan@office365student.uni-sofia.bg::5459080b-5b39-48b9-aa2b-944175a6ba09" providerId="AD" clId="Web-{4762D665-D1C7-43B4-B549-59AD1C9668D1}" dt="2022-04-13T12:38:46.577" v="42" actId="20577"/>
      <pc:docMkLst>
        <pc:docMk/>
      </pc:docMkLst>
      <pc:sldChg chg="addSp delSp modSp">
        <pc:chgData name="Александър Сисак Филисян" userId="S::filisjan@office365student.uni-sofia.bg::5459080b-5b39-48b9-aa2b-944175a6ba09" providerId="AD" clId="Web-{4762D665-D1C7-43B4-B549-59AD1C9668D1}" dt="2022-04-13T12:35:16.206" v="8" actId="1076"/>
        <pc:sldMkLst>
          <pc:docMk/>
          <pc:sldMk cId="1192491980" sldId="332"/>
        </pc:sldMkLst>
        <pc:spChg chg="add mod">
          <ac:chgData name="Александър Сисак Филисян" userId="S::filisjan@office365student.uni-sofia.bg::5459080b-5b39-48b9-aa2b-944175a6ba09" providerId="AD" clId="Web-{4762D665-D1C7-43B4-B549-59AD1C9668D1}" dt="2022-04-13T12:34:53.501" v="1"/>
          <ac:spMkLst>
            <pc:docMk/>
            <pc:sldMk cId="1192491980" sldId="332"/>
            <ac:spMk id="3" creationId="{F9894733-E87D-5678-D55F-59D2DFCECEDA}"/>
          </ac:spMkLst>
        </pc:spChg>
        <pc:spChg chg="del mod">
          <ac:chgData name="Александър Сисак Филисян" userId="S::filisjan@office365student.uni-sofia.bg::5459080b-5b39-48b9-aa2b-944175a6ba09" providerId="AD" clId="Web-{4762D665-D1C7-43B4-B549-59AD1C9668D1}" dt="2022-04-13T12:34:53.501" v="1"/>
          <ac:spMkLst>
            <pc:docMk/>
            <pc:sldMk cId="1192491980" sldId="332"/>
            <ac:spMk id="10" creationId="{00000000-0000-0000-0000-000000000000}"/>
          </ac:spMkLst>
        </pc:spChg>
        <pc:picChg chg="add mod">
          <ac:chgData name="Александър Сисак Филисян" userId="S::filisjan@office365student.uni-sofia.bg::5459080b-5b39-48b9-aa2b-944175a6ba09" providerId="AD" clId="Web-{4762D665-D1C7-43B4-B549-59AD1C9668D1}" dt="2022-04-13T12:35:07.971" v="7" actId="1076"/>
          <ac:picMkLst>
            <pc:docMk/>
            <pc:sldMk cId="1192491980" sldId="332"/>
            <ac:picMk id="4" creationId="{8C11FB68-1AFC-C9F2-B240-A4AD315C6518}"/>
          </ac:picMkLst>
        </pc:picChg>
        <pc:picChg chg="mod">
          <ac:chgData name="Александър Сисак Филисян" userId="S::filisjan@office365student.uni-sofia.bg::5459080b-5b39-48b9-aa2b-944175a6ba09" providerId="AD" clId="Web-{4762D665-D1C7-43B4-B549-59AD1C9668D1}" dt="2022-04-13T12:35:16.206" v="8" actId="1076"/>
          <ac:picMkLst>
            <pc:docMk/>
            <pc:sldMk cId="1192491980" sldId="332"/>
            <ac:picMk id="9" creationId="{00000000-0000-0000-0000-000000000000}"/>
          </ac:picMkLst>
        </pc:picChg>
      </pc:sldChg>
      <pc:sldChg chg="modSp">
        <pc:chgData name="Александър Сисак Филисян" userId="S::filisjan@office365student.uni-sofia.bg::5459080b-5b39-48b9-aa2b-944175a6ba09" providerId="AD" clId="Web-{4762D665-D1C7-43B4-B549-59AD1C9668D1}" dt="2022-04-13T12:37:32.838" v="15" actId="20577"/>
        <pc:sldMkLst>
          <pc:docMk/>
          <pc:sldMk cId="1651940462" sldId="334"/>
        </pc:sldMkLst>
        <pc:spChg chg="mod">
          <ac:chgData name="Александър Сисак Филисян" userId="S::filisjan@office365student.uni-sofia.bg::5459080b-5b39-48b9-aa2b-944175a6ba09" providerId="AD" clId="Web-{4762D665-D1C7-43B4-B549-59AD1C9668D1}" dt="2022-04-13T12:37:32.838" v="15" actId="20577"/>
          <ac:spMkLst>
            <pc:docMk/>
            <pc:sldMk cId="1651940462" sldId="334"/>
            <ac:spMk id="11" creationId="{00000000-0000-0000-0000-000000000000}"/>
          </ac:spMkLst>
        </pc:spChg>
      </pc:sldChg>
      <pc:sldChg chg="modSp">
        <pc:chgData name="Александър Сисак Филисян" userId="S::filisjan@office365student.uni-sofia.bg::5459080b-5b39-48b9-aa2b-944175a6ba09" providerId="AD" clId="Web-{4762D665-D1C7-43B4-B549-59AD1C9668D1}" dt="2022-04-13T12:38:46.577" v="42" actId="20577"/>
        <pc:sldMkLst>
          <pc:docMk/>
          <pc:sldMk cId="2383818746" sldId="335"/>
        </pc:sldMkLst>
        <pc:spChg chg="mod">
          <ac:chgData name="Александър Сисак Филисян" userId="S::filisjan@office365student.uni-sofia.bg::5459080b-5b39-48b9-aa2b-944175a6ba09" providerId="AD" clId="Web-{4762D665-D1C7-43B4-B549-59AD1C9668D1}" dt="2022-04-13T12:38:46.577" v="42" actId="20577"/>
          <ac:spMkLst>
            <pc:docMk/>
            <pc:sldMk cId="2383818746" sldId="335"/>
            <ac:spMk id="6" creationId="{00000000-0000-0000-0000-000000000000}"/>
          </ac:spMkLst>
        </pc:spChg>
      </pc:sldChg>
    </pc:docChg>
  </pc:docChgLst>
  <pc:docChgLst>
    <pc:chgData name="Александър Сисак Филисян" userId="S::filisjan@office365student.uni-sofia.bg::5459080b-5b39-48b9-aa2b-944175a6ba09" providerId="AD" clId="Web-{29EAAC12-D303-4224-91B3-417FBEB25ECB}"/>
    <pc:docChg chg="modSld">
      <pc:chgData name="Александър Сисак Филисян" userId="S::filisjan@office365student.uni-sofia.bg::5459080b-5b39-48b9-aa2b-944175a6ba09" providerId="AD" clId="Web-{29EAAC12-D303-4224-91B3-417FBEB25ECB}" dt="2022-04-13T16:07:56.727" v="1" actId="20577"/>
      <pc:docMkLst>
        <pc:docMk/>
      </pc:docMkLst>
      <pc:sldChg chg="modSp">
        <pc:chgData name="Александър Сисак Филисян" userId="S::filisjan@office365student.uni-sofia.bg::5459080b-5b39-48b9-aa2b-944175a6ba09" providerId="AD" clId="Web-{29EAAC12-D303-4224-91B3-417FBEB25ECB}" dt="2022-04-13T16:07:56.727" v="1" actId="20577"/>
        <pc:sldMkLst>
          <pc:docMk/>
          <pc:sldMk cId="1651940462" sldId="334"/>
        </pc:sldMkLst>
        <pc:spChg chg="mod">
          <ac:chgData name="Александър Сисак Филисян" userId="S::filisjan@office365student.uni-sofia.bg::5459080b-5b39-48b9-aa2b-944175a6ba09" providerId="AD" clId="Web-{29EAAC12-D303-4224-91B3-417FBEB25ECB}" dt="2022-04-13T16:07:56.727" v="1" actId="20577"/>
          <ac:spMkLst>
            <pc:docMk/>
            <pc:sldMk cId="1651940462" sldId="334"/>
            <ac:spMk id="11" creationId="{00000000-0000-0000-0000-000000000000}"/>
          </ac:spMkLst>
        </pc:spChg>
      </pc:sldChg>
    </pc:docChg>
  </pc:docChgLst>
  <pc:docChgLst>
    <pc:chgData name="Петър Димитров Пивчев" userId="S::pivchev@office365student.uni-sofia.bg::d80ad839-0e5b-4a66-ba45-0f3b8cbd4fcc" providerId="AD" clId="Web-{7E1B595F-09CC-46A4-9E4F-43B469E3C42C}"/>
    <pc:docChg chg="modSld">
      <pc:chgData name="Петър Димитров Пивчев" userId="S::pivchev@office365student.uni-sofia.bg::d80ad839-0e5b-4a66-ba45-0f3b8cbd4fcc" providerId="AD" clId="Web-{7E1B595F-09CC-46A4-9E4F-43B469E3C42C}" dt="2022-04-13T18:09:12.532" v="21" actId="20577"/>
      <pc:docMkLst>
        <pc:docMk/>
      </pc:docMkLst>
      <pc:sldChg chg="addSp modSp">
        <pc:chgData name="Петър Димитров Пивчев" userId="S::pivchev@office365student.uni-sofia.bg::d80ad839-0e5b-4a66-ba45-0f3b8cbd4fcc" providerId="AD" clId="Web-{7E1B595F-09CC-46A4-9E4F-43B469E3C42C}" dt="2022-04-13T18:09:12.532" v="21" actId="20577"/>
        <pc:sldMkLst>
          <pc:docMk/>
          <pc:sldMk cId="2913877957" sldId="328"/>
        </pc:sldMkLst>
        <pc:spChg chg="mod">
          <ac:chgData name="Петър Димитров Пивчев" userId="S::pivchev@office365student.uni-sofia.bg::d80ad839-0e5b-4a66-ba45-0f3b8cbd4fcc" providerId="AD" clId="Web-{7E1B595F-09CC-46A4-9E4F-43B469E3C42C}" dt="2022-04-13T18:07:34.765" v="2" actId="1076"/>
          <ac:spMkLst>
            <pc:docMk/>
            <pc:sldMk cId="2913877957" sldId="328"/>
            <ac:spMk id="38" creationId="{00000000-0000-0000-0000-000000000000}"/>
          </ac:spMkLst>
        </pc:spChg>
        <pc:spChg chg="mod">
          <ac:chgData name="Петър Димитров Пивчев" userId="S::pivchev@office365student.uni-sofia.bg::d80ad839-0e5b-4a66-ba45-0f3b8cbd4fcc" providerId="AD" clId="Web-{7E1B595F-09CC-46A4-9E4F-43B469E3C42C}" dt="2022-04-13T18:09:12.532" v="21" actId="20577"/>
          <ac:spMkLst>
            <pc:docMk/>
            <pc:sldMk cId="2913877957" sldId="328"/>
            <ac:spMk id="39" creationId="{00000000-0000-0000-0000-000000000000}"/>
          </ac:spMkLst>
        </pc:spChg>
        <pc:picChg chg="add mod">
          <ac:chgData name="Петър Димитров Пивчев" userId="S::pivchev@office365student.uni-sofia.bg::d80ad839-0e5b-4a66-ba45-0f3b8cbd4fcc" providerId="AD" clId="Web-{7E1B595F-09CC-46A4-9E4F-43B469E3C42C}" dt="2022-04-13T18:08:19.875" v="14"/>
          <ac:picMkLst>
            <pc:docMk/>
            <pc:sldMk cId="2913877957" sldId="328"/>
            <ac:picMk id="2" creationId="{B7D0B68F-6D25-7AF0-B5BE-1631FDF203F7}"/>
          </ac:picMkLst>
        </pc:picChg>
        <pc:picChg chg="mod">
          <ac:chgData name="Петър Димитров Пивчев" userId="S::pivchev@office365student.uni-sofia.bg::d80ad839-0e5b-4a66-ba45-0f3b8cbd4fcc" providerId="AD" clId="Web-{7E1B595F-09CC-46A4-9E4F-43B469E3C42C}" dt="2022-04-13T18:08:37.485" v="16" actId="1076"/>
          <ac:picMkLst>
            <pc:docMk/>
            <pc:sldMk cId="2913877957" sldId="328"/>
            <ac:picMk id="11" creationId="{66DD457B-796D-491B-8BA3-A7D28E232C91}"/>
          </ac:picMkLst>
        </pc:picChg>
      </pc:sldChg>
    </pc:docChg>
  </pc:docChgLst>
  <pc:docChgLst>
    <pc:chgData name="Александър Сисак Филисян" userId="S::filisjan@office365student.uni-sofia.bg::5459080b-5b39-48b9-aa2b-944175a6ba09" providerId="AD" clId="Web-{886AD2EF-BD4D-4A09-8D6F-6D772D7D1B60}"/>
    <pc:docChg chg="modSld">
      <pc:chgData name="Александър Сисак Филисян" userId="S::filisjan@office365student.uni-sofia.bg::5459080b-5b39-48b9-aa2b-944175a6ba09" providerId="AD" clId="Web-{886AD2EF-BD4D-4A09-8D6F-6D772D7D1B60}" dt="2022-04-13T17:57:36.084" v="5" actId="1076"/>
      <pc:docMkLst>
        <pc:docMk/>
      </pc:docMkLst>
      <pc:sldChg chg="addSp modSp">
        <pc:chgData name="Александър Сисак Филисян" userId="S::filisjan@office365student.uni-sofia.bg::5459080b-5b39-48b9-aa2b-944175a6ba09" providerId="AD" clId="Web-{886AD2EF-BD4D-4A09-8D6F-6D772D7D1B60}" dt="2022-04-13T17:57:36.084" v="5" actId="1076"/>
        <pc:sldMkLst>
          <pc:docMk/>
          <pc:sldMk cId="2383818746" sldId="335"/>
        </pc:sldMkLst>
        <pc:spChg chg="mod">
          <ac:chgData name="Александър Сисак Филисян" userId="S::filisjan@office365student.uni-sofia.bg::5459080b-5b39-48b9-aa2b-944175a6ba09" providerId="AD" clId="Web-{886AD2EF-BD4D-4A09-8D6F-6D772D7D1B60}" dt="2022-04-13T17:57:30.475" v="4" actId="1076"/>
          <ac:spMkLst>
            <pc:docMk/>
            <pc:sldMk cId="2383818746" sldId="335"/>
            <ac:spMk id="33" creationId="{00000000-0000-0000-0000-000000000000}"/>
          </ac:spMkLst>
        </pc:spChg>
        <pc:picChg chg="add mod">
          <ac:chgData name="Александър Сисак Филисян" userId="S::filisjan@office365student.uni-sofia.bg::5459080b-5b39-48b9-aa2b-944175a6ba09" providerId="AD" clId="Web-{886AD2EF-BD4D-4A09-8D6F-6D772D7D1B60}" dt="2022-04-13T17:57:21.474" v="2" actId="1076"/>
          <ac:picMkLst>
            <pc:docMk/>
            <pc:sldMk cId="2383818746" sldId="335"/>
            <ac:picMk id="2" creationId="{CFF708B6-1508-4896-130E-83AC788562D5}"/>
          </ac:picMkLst>
        </pc:picChg>
        <pc:picChg chg="mod">
          <ac:chgData name="Александър Сисак Филисян" userId="S::filisjan@office365student.uni-sofia.bg::5459080b-5b39-48b9-aa2b-944175a6ba09" providerId="AD" clId="Web-{886AD2EF-BD4D-4A09-8D6F-6D772D7D1B60}" dt="2022-04-13T17:57:36.084" v="5" actId="1076"/>
          <ac:picMkLst>
            <pc:docMk/>
            <pc:sldMk cId="2383818746" sldId="335"/>
            <ac:picMk id="8" creationId="{00000000-0000-0000-0000-000000000000}"/>
          </ac:picMkLst>
        </pc:picChg>
      </pc:sldChg>
    </pc:docChg>
  </pc:docChgLst>
  <pc:docChgLst>
    <pc:chgData name="Весела Илиянова Стоянова" userId="S::veselais@office365student.uni-sofia.bg::b81ec07e-16bf-44ab-9e44-0566aadf2824" providerId="AD" clId="Web-{DBC9FF9C-CB7F-4BE1-A073-C38D965420D1}"/>
    <pc:docChg chg="modSld">
      <pc:chgData name="Весела Илиянова Стоянова" userId="S::veselais@office365student.uni-sofia.bg::b81ec07e-16bf-44ab-9e44-0566aadf2824" providerId="AD" clId="Web-{DBC9FF9C-CB7F-4BE1-A073-C38D965420D1}" dt="2022-04-12T23:24:07.878" v="0" actId="20577"/>
      <pc:docMkLst>
        <pc:docMk/>
      </pc:docMkLst>
      <pc:sldChg chg="modSp">
        <pc:chgData name="Весела Илиянова Стоянова" userId="S::veselais@office365student.uni-sofia.bg::b81ec07e-16bf-44ab-9e44-0566aadf2824" providerId="AD" clId="Web-{DBC9FF9C-CB7F-4BE1-A073-C38D965420D1}" dt="2022-04-12T23:24:07.878" v="0" actId="20577"/>
        <pc:sldMkLst>
          <pc:docMk/>
          <pc:sldMk cId="0" sldId="256"/>
        </pc:sldMkLst>
        <pc:spChg chg="mod">
          <ac:chgData name="Весела Илиянова Стоянова" userId="S::veselais@office365student.uni-sofia.bg::b81ec07e-16bf-44ab-9e44-0566aadf2824" providerId="AD" clId="Web-{DBC9FF9C-CB7F-4BE1-A073-C38D965420D1}" dt="2022-04-12T23:24:07.878" v="0" actId="20577"/>
          <ac:spMkLst>
            <pc:docMk/>
            <pc:sldMk cId="0" sldId="256"/>
            <ac:spMk id="213" creationId="{00000000-0000-0000-0000-000000000000}"/>
          </ac:spMkLst>
        </pc:spChg>
      </pc:sldChg>
    </pc:docChg>
  </pc:docChgLst>
  <pc:docChgLst>
    <pc:chgData name="Александър Сисак Филисян" userId="S::filisjan@office365student.uni-sofia.bg::5459080b-5b39-48b9-aa2b-944175a6ba09" providerId="AD" clId="Web-{A949B9A0-8981-4533-9839-C554173B2131}"/>
    <pc:docChg chg="modSld">
      <pc:chgData name="Александър Сисак Филисян" userId="S::filisjan@office365student.uni-sofia.bg::5459080b-5b39-48b9-aa2b-944175a6ba09" providerId="AD" clId="Web-{A949B9A0-8981-4533-9839-C554173B2131}" dt="2022-04-13T12:34:17.988" v="3"/>
      <pc:docMkLst>
        <pc:docMk/>
      </pc:docMkLst>
      <pc:sldChg chg="addSp delSp modSp">
        <pc:chgData name="Александър Сисак Филисян" userId="S::filisjan@office365student.uni-sofia.bg::5459080b-5b39-48b9-aa2b-944175a6ba09" providerId="AD" clId="Web-{A949B9A0-8981-4533-9839-C554173B2131}" dt="2022-04-13T12:34:17.988" v="3"/>
        <pc:sldMkLst>
          <pc:docMk/>
          <pc:sldMk cId="1192491980" sldId="332"/>
        </pc:sldMkLst>
        <pc:spChg chg="add del mod">
          <ac:chgData name="Александър Сисак Филисян" userId="S::filisjan@office365student.uni-sofia.bg::5459080b-5b39-48b9-aa2b-944175a6ba09" providerId="AD" clId="Web-{A949B9A0-8981-4533-9839-C554173B2131}" dt="2022-04-13T12:34:15.659" v="1"/>
          <ac:spMkLst>
            <pc:docMk/>
            <pc:sldMk cId="1192491980" sldId="332"/>
            <ac:spMk id="3" creationId="{90CCF65F-FB76-48B7-117B-973B18C7030B}"/>
          </ac:spMkLst>
        </pc:spChg>
        <pc:spChg chg="add del">
          <ac:chgData name="Александър Сисак Филисян" userId="S::filisjan@office365student.uni-sofia.bg::5459080b-5b39-48b9-aa2b-944175a6ba09" providerId="AD" clId="Web-{A949B9A0-8981-4533-9839-C554173B2131}" dt="2022-04-13T12:34:15.659" v="1"/>
          <ac:spMkLst>
            <pc:docMk/>
            <pc:sldMk cId="1192491980" sldId="332"/>
            <ac:spMk id="10" creationId="{00000000-0000-0000-0000-000000000000}"/>
          </ac:spMkLst>
        </pc:spChg>
        <pc:picChg chg="add del mod">
          <ac:chgData name="Александър Сисак Филисян" userId="S::filisjan@office365student.uni-sofia.bg::5459080b-5b39-48b9-aa2b-944175a6ba09" providerId="AD" clId="Web-{A949B9A0-8981-4533-9839-C554173B2131}" dt="2022-04-13T12:34:17.988" v="3"/>
          <ac:picMkLst>
            <pc:docMk/>
            <pc:sldMk cId="1192491980" sldId="332"/>
            <ac:picMk id="4" creationId="{A3C08F6B-849E-8BAB-C9CA-0166BD467FA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7066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2110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0667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8979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a891361c13_0_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a891361c13_0_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98997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a891361c13_0_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a891361c13_0_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34745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4884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06856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2931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9856a1a837_0_78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9856a1a837_0_78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5355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59376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8542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2017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89902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9cedb52b2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9cedb52b2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98192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9718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79779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3461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9cedb52b2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9cedb52b2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1369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6534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1566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a891361c1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a891361c13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8368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9856a1a837_0_8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9856a1a837_0_8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108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>
            <a:off x="724625" y="3187650"/>
            <a:ext cx="5351100" cy="3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724625" y="1556250"/>
            <a:ext cx="4998300" cy="16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4075" y="-1494325"/>
            <a:ext cx="2533651" cy="759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8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741975" y="3145019"/>
            <a:ext cx="2677500" cy="65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759300" y="2258906"/>
            <a:ext cx="4476300" cy="8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/>
          <p:nvPr/>
        </p:nvSpPr>
        <p:spPr>
          <a:xfrm>
            <a:off x="796050" y="616200"/>
            <a:ext cx="921900" cy="9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rgbClr val="FFFFF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759300" y="1347481"/>
            <a:ext cx="1014000" cy="8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2225" y="-1466025"/>
            <a:ext cx="2533651" cy="759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724625" y="979225"/>
            <a:ext cx="7694700" cy="33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300"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689300" y="445025"/>
            <a:ext cx="8142900" cy="4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Comfortaa"/>
              <a:buNone/>
              <a:defRPr b="1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pic>
        <p:nvPicPr>
          <p:cNvPr id="21" name="Google Shape;21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58274" y="-1345711"/>
            <a:ext cx="2533651" cy="7595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906275" y="2983075"/>
            <a:ext cx="3200400" cy="89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689300" y="539925"/>
            <a:ext cx="7730100" cy="31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Comfortaa"/>
              <a:buNone/>
              <a:defRPr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2"/>
          </p:nvPr>
        </p:nvSpPr>
        <p:spPr>
          <a:xfrm>
            <a:off x="4906275" y="2661550"/>
            <a:ext cx="3200400" cy="30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800" b="1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3"/>
          </p:nvPr>
        </p:nvSpPr>
        <p:spPr>
          <a:xfrm>
            <a:off x="1037325" y="2983075"/>
            <a:ext cx="3200400" cy="89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4"/>
          </p:nvPr>
        </p:nvSpPr>
        <p:spPr>
          <a:xfrm>
            <a:off x="1037325" y="2661550"/>
            <a:ext cx="3200400" cy="30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8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8" name="Google Shape;28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647090">
            <a:off x="7429501" y="-2835751"/>
            <a:ext cx="2533652" cy="7595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647090">
            <a:off x="-142874" y="1631474"/>
            <a:ext cx="2533652" cy="75955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3641400" y="1865500"/>
            <a:ext cx="2533651" cy="7595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555126">
            <a:off x="3097600" y="-4119598"/>
            <a:ext cx="2533650" cy="7595548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708600" y="539925"/>
            <a:ext cx="7726800" cy="32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708600" y="2430250"/>
            <a:ext cx="2469900" cy="110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ubTitle" idx="2"/>
          </p:nvPr>
        </p:nvSpPr>
        <p:spPr>
          <a:xfrm>
            <a:off x="708600" y="2069161"/>
            <a:ext cx="30444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1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title"/>
          </p:nvPr>
        </p:nvSpPr>
        <p:spPr>
          <a:xfrm>
            <a:off x="724625" y="539925"/>
            <a:ext cx="4574400" cy="10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6717975" y="-3848675"/>
            <a:ext cx="2533651" cy="759554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8"/>
          <p:cNvSpPr txBox="1">
            <a:spLocks noGrp="1"/>
          </p:cNvSpPr>
          <p:nvPr>
            <p:ph type="title"/>
          </p:nvPr>
        </p:nvSpPr>
        <p:spPr>
          <a:xfrm>
            <a:off x="689300" y="539925"/>
            <a:ext cx="7730100" cy="31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>
            <a:off x="735425" y="3273775"/>
            <a:ext cx="21582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subTitle" idx="2"/>
          </p:nvPr>
        </p:nvSpPr>
        <p:spPr>
          <a:xfrm>
            <a:off x="735425" y="2971050"/>
            <a:ext cx="21582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subTitle" idx="3"/>
          </p:nvPr>
        </p:nvSpPr>
        <p:spPr>
          <a:xfrm>
            <a:off x="6214900" y="3273775"/>
            <a:ext cx="21582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8"/>
          <p:cNvSpPr txBox="1">
            <a:spLocks noGrp="1"/>
          </p:cNvSpPr>
          <p:nvPr>
            <p:ph type="subTitle" idx="4"/>
          </p:nvPr>
        </p:nvSpPr>
        <p:spPr>
          <a:xfrm>
            <a:off x="6214900" y="2971050"/>
            <a:ext cx="21582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128" name="Google Shape;128;p18"/>
          <p:cNvSpPr txBox="1">
            <a:spLocks noGrp="1"/>
          </p:cNvSpPr>
          <p:nvPr>
            <p:ph type="subTitle" idx="5"/>
          </p:nvPr>
        </p:nvSpPr>
        <p:spPr>
          <a:xfrm>
            <a:off x="3492900" y="3273775"/>
            <a:ext cx="21582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6"/>
          </p:nvPr>
        </p:nvSpPr>
        <p:spPr>
          <a:xfrm>
            <a:off x="3492900" y="2971050"/>
            <a:ext cx="21582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5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89300" y="539925"/>
            <a:ext cx="77301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Comfortaa"/>
              <a:buNone/>
              <a:defRPr sz="25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2400" b="1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89300" y="1558300"/>
            <a:ext cx="7730100" cy="30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●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○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■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●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○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■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●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○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omfortaa"/>
              <a:buChar char="■"/>
              <a:defRPr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6" r:id="rId6"/>
    <p:sldLayoutId id="2147483658" r:id="rId7"/>
    <p:sldLayoutId id="2147483664" r:id="rId8"/>
    <p:sldLayoutId id="2147483674" r:id="rId9"/>
    <p:sldLayoutId id="2147483675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56">
          <p15:clr>
            <a:srgbClr val="EA4335"/>
          </p15:clr>
        </p15:guide>
        <p15:guide id="2" orient="horz" pos="340">
          <p15:clr>
            <a:srgbClr val="EA4335"/>
          </p15:clr>
        </p15:guide>
        <p15:guide id="3" pos="5304">
          <p15:clr>
            <a:srgbClr val="EA4335"/>
          </p15:clr>
        </p15:guide>
        <p15:guide id="4" orient="horz" pos="2900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pos="1668">
          <p15:clr>
            <a:srgbClr val="EA4335"/>
          </p15:clr>
        </p15:guide>
        <p15:guide id="8" pos="4092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29.pn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hyperlink" Target="https://github.com/GoogleChrome/devtools-samples/blob/main/jank" TargetMode="External"/><Relationship Id="rId4" Type="http://schemas.openxmlformats.org/officeDocument/2006/relationships/hyperlink" Target="https://googlechrome.github.io/devtools-samples/jank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11.jpe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2"/>
          <p:cNvSpPr txBox="1">
            <a:spLocks noGrp="1"/>
          </p:cNvSpPr>
          <p:nvPr>
            <p:ph type="subTitle" idx="1"/>
          </p:nvPr>
        </p:nvSpPr>
        <p:spPr>
          <a:xfrm>
            <a:off x="723900" y="2571750"/>
            <a:ext cx="5351100" cy="3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-US" err="1">
                <a:latin typeface="Comfortaa" panose="020B0604020202020204" charset="0"/>
              </a:rPr>
              <a:t>Процес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на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визуализация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на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страница</a:t>
            </a:r>
            <a:r>
              <a:rPr lang="en-US">
                <a:latin typeface="Comfortaa" panose="020B0604020202020204" charset="0"/>
              </a:rPr>
              <a:t>. </a:t>
            </a:r>
            <a:r>
              <a:rPr lang="en-US" err="1">
                <a:latin typeface="Comfortaa" panose="020B0604020202020204" charset="0"/>
              </a:rPr>
              <a:t>Етапи</a:t>
            </a:r>
            <a:r>
              <a:rPr lang="en-US">
                <a:latin typeface="Comfortaa" panose="020B0604020202020204" charset="0"/>
              </a:rPr>
              <a:t> и </a:t>
            </a:r>
            <a:r>
              <a:rPr lang="en-US" err="1">
                <a:latin typeface="Comfortaa" panose="020B0604020202020204" charset="0"/>
              </a:rPr>
              <a:t>връзките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между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тях</a:t>
            </a:r>
            <a:r>
              <a:rPr lang="en-US">
                <a:latin typeface="Comfortaa" panose="020B0604020202020204" charset="0"/>
              </a:rPr>
              <a:t>. </a:t>
            </a:r>
            <a:r>
              <a:rPr lang="en-US" err="1">
                <a:latin typeface="Comfortaa" panose="020B0604020202020204" charset="0"/>
              </a:rPr>
              <a:t>Профилиране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на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уеб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страница</a:t>
            </a:r>
            <a:r>
              <a:rPr lang="en-US">
                <a:latin typeface="Comfortaa" panose="020B0604020202020204" charset="0"/>
              </a:rPr>
              <a:t>. </a:t>
            </a:r>
            <a:r>
              <a:rPr lang="en-US" err="1">
                <a:latin typeface="Comfortaa" panose="020B0604020202020204" charset="0"/>
              </a:rPr>
              <a:t>Добри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практики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за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постигане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на</a:t>
            </a:r>
            <a:r>
              <a:rPr lang="en-US">
                <a:latin typeface="Comfortaa" panose="020B0604020202020204" charset="0"/>
              </a:rPr>
              <a:t> </a:t>
            </a:r>
            <a:r>
              <a:rPr lang="en-US" err="1">
                <a:latin typeface="Comfortaa" panose="020B0604020202020204" charset="0"/>
              </a:rPr>
              <a:t>бързодействие</a:t>
            </a:r>
            <a:r>
              <a:rPr lang="en-US">
                <a:latin typeface="Comfortaa" panose="020B0604020202020204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omfortaa" panose="020B0604020202020204" charset="0"/>
            </a:endParaRPr>
          </a:p>
        </p:txBody>
      </p:sp>
      <p:sp>
        <p:nvSpPr>
          <p:cNvPr id="213" name="Google Shape;213;p32"/>
          <p:cNvSpPr txBox="1">
            <a:spLocks noGrp="1"/>
          </p:cNvSpPr>
          <p:nvPr>
            <p:ph type="title"/>
          </p:nvPr>
        </p:nvSpPr>
        <p:spPr>
          <a:xfrm>
            <a:off x="723900" y="184651"/>
            <a:ext cx="4998300" cy="16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/>
              <a:t>Rendering Process &amp;</a:t>
            </a:r>
            <a:r>
              <a:rPr lang="bg-BG" altLang="en-US"/>
              <a:t> </a:t>
            </a:r>
            <a:br>
              <a:rPr lang="bg-BG" altLang="en-US"/>
            </a:br>
            <a:r>
              <a:rPr lang="en-US" altLang="en-US"/>
              <a:t>Page Profiling</a:t>
            </a:r>
            <a:endParaRPr/>
          </a:p>
        </p:txBody>
      </p:sp>
      <p:sp>
        <p:nvSpPr>
          <p:cNvPr id="5" name="Google Shape;212;p32"/>
          <p:cNvSpPr txBox="1">
            <a:spLocks/>
          </p:cNvSpPr>
          <p:nvPr/>
        </p:nvSpPr>
        <p:spPr>
          <a:xfrm>
            <a:off x="723900" y="4086387"/>
            <a:ext cx="535110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1800" b="0" i="0" u="none" strike="noStrike" cap="none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indent="0"/>
            <a:r>
              <a:rPr lang="ru-RU" sz="1600" err="1">
                <a:latin typeface="Comfortaa" panose="020B0604020202020204" charset="0"/>
              </a:rPr>
              <a:t>Изготвили</a:t>
            </a:r>
            <a:r>
              <a:rPr lang="ru-RU" sz="1600">
                <a:latin typeface="Comfortaa" panose="020B0604020202020204" charset="0"/>
              </a:rPr>
              <a:t>:</a:t>
            </a:r>
          </a:p>
          <a:p>
            <a:pPr marL="0" indent="0"/>
            <a:r>
              <a:rPr lang="ru-RU" sz="1600" err="1">
                <a:latin typeface="Comfortaa" panose="020B0604020202020204" charset="0"/>
              </a:rPr>
              <a:t>Атанас</a:t>
            </a:r>
            <a:r>
              <a:rPr lang="ru-RU" sz="1600">
                <a:latin typeface="Comfortaa" panose="020B0604020202020204" charset="0"/>
              </a:rPr>
              <a:t> Иванов, Весела Стоянова, </a:t>
            </a:r>
          </a:p>
          <a:p>
            <a:pPr marL="0" indent="0"/>
            <a:r>
              <a:rPr lang="ru-RU" sz="1600" err="1">
                <a:latin typeface="Comfortaa" panose="020B0604020202020204" charset="0"/>
              </a:rPr>
              <a:t>Петър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Пивчев</a:t>
            </a:r>
            <a:r>
              <a:rPr lang="ru-RU" sz="1600">
                <a:latin typeface="Comfortaa" panose="020B0604020202020204" charset="0"/>
              </a:rPr>
              <a:t>, </a:t>
            </a:r>
            <a:r>
              <a:rPr lang="ru-RU" sz="1600" err="1">
                <a:latin typeface="Comfortaa" panose="020B0604020202020204" charset="0"/>
              </a:rPr>
              <a:t>Александър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Филисян</a:t>
            </a:r>
            <a:endParaRPr lang="ru-RU" sz="1600">
              <a:latin typeface="Comfortaa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4"/>
          <p:cNvSpPr>
            <a:spLocks noGrp="1"/>
          </p:cNvSpPr>
          <p:nvPr>
            <p:ph type="title" idx="2"/>
          </p:nvPr>
        </p:nvSpPr>
        <p:spPr>
          <a:xfrm>
            <a:off x="1345272" y="420209"/>
            <a:ext cx="1462096" cy="1035455"/>
          </a:xfrm>
        </p:spPr>
        <p:txBody>
          <a:bodyPr/>
          <a:lstStyle/>
          <a:p>
            <a:r>
              <a:rPr lang="bg-BG" sz="6000">
                <a:solidFill>
                  <a:schemeClr val="accent2"/>
                </a:solidFill>
              </a:rPr>
              <a:t>0</a:t>
            </a:r>
            <a:r>
              <a:rPr lang="en-US" sz="6000">
                <a:solidFill>
                  <a:schemeClr val="accent2"/>
                </a:solidFill>
              </a:rPr>
              <a:t>6</a:t>
            </a:r>
            <a:r>
              <a:rPr lang="bg-BG" sz="6000">
                <a:solidFill>
                  <a:schemeClr val="accent2"/>
                </a:solidFill>
              </a:rPr>
              <a:t>.</a:t>
            </a:r>
            <a:endParaRPr lang="en-US" sz="6000">
              <a:solidFill>
                <a:schemeClr val="accent2"/>
              </a:solidFill>
            </a:endParaRPr>
          </a:p>
        </p:txBody>
      </p:sp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2647950" y="504436"/>
            <a:ext cx="5531517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Compositing</a:t>
            </a:r>
            <a:endParaRPr sz="6000"/>
          </a:p>
        </p:txBody>
      </p:sp>
      <p:sp>
        <p:nvSpPr>
          <p:cNvPr id="39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388682" y="2235810"/>
            <a:ext cx="8350091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/>
            <a:r>
              <a:rPr lang="bg-BG" altLang="en-US" b="0"/>
              <a:t>Това е процес, който се случва когато секции от документа са нарисувани в различни препокриващи се оформления. Той е нужен, за да може препокриващите се оформления да бъдат нарисувани на екрана в правилния ред и съдържанието в тях е </a:t>
            </a:r>
            <a:r>
              <a:rPr lang="bg-BG" altLang="en-US" b="0" err="1"/>
              <a:t>рендерирано</a:t>
            </a:r>
            <a:r>
              <a:rPr lang="bg-BG" altLang="en-US" b="0"/>
              <a:t> правилно.</a:t>
            </a:r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Content Placeholder 4"/>
          <p:cNvPicPr>
            <a:picLocks noChangeAspect="1"/>
          </p:cNvPicPr>
          <p:nvPr/>
        </p:nvPicPr>
        <p:blipFill rotWithShape="1">
          <a:blip r:embed="rId5"/>
          <a:srcRect l="4984" t="27544" r="6064" b="20753"/>
          <a:stretch/>
        </p:blipFill>
        <p:spPr>
          <a:xfrm>
            <a:off x="1481323" y="3991698"/>
            <a:ext cx="6152198" cy="643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334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387733" y="539750"/>
            <a:ext cx="8368533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4800"/>
              <a:t>Конструиране на </a:t>
            </a:r>
            <a:br>
              <a:rPr lang="bg-BG" sz="4800"/>
            </a:br>
            <a:r>
              <a:rPr lang="en-US" sz="4800"/>
              <a:t>DOM </a:t>
            </a:r>
            <a:r>
              <a:rPr lang="bg-BG" sz="4800"/>
              <a:t>дърво</a:t>
            </a:r>
            <a:endParaRPr sz="48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5833" t="12259" r="42333" b="46704"/>
          <a:stretch/>
        </p:blipFill>
        <p:spPr>
          <a:xfrm>
            <a:off x="489333" y="2042287"/>
            <a:ext cx="3947160" cy="28622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19" y="1648058"/>
            <a:ext cx="4193541" cy="333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218;p33"/>
          <p:cNvSpPr txBox="1">
            <a:spLocks noGrp="1"/>
          </p:cNvSpPr>
          <p:nvPr>
            <p:ph type="title"/>
          </p:nvPr>
        </p:nvSpPr>
        <p:spPr>
          <a:xfrm>
            <a:off x="387733" y="666877"/>
            <a:ext cx="8368533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4800"/>
              <a:t>Конструиране на </a:t>
            </a:r>
            <a:br>
              <a:rPr lang="bg-BG" sz="4800"/>
            </a:br>
            <a:r>
              <a:rPr lang="en-US" sz="4800"/>
              <a:t>CSSOM </a:t>
            </a:r>
            <a:r>
              <a:rPr lang="bg-BG" sz="4800"/>
              <a:t>дърво</a:t>
            </a:r>
            <a:endParaRPr sz="48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25583" t="10185" r="36666" b="12185"/>
          <a:stretch/>
        </p:blipFill>
        <p:spPr>
          <a:xfrm>
            <a:off x="1915160" y="1912592"/>
            <a:ext cx="2514280" cy="29083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079" y="1788157"/>
            <a:ext cx="2706778" cy="315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387733" y="728213"/>
            <a:ext cx="8368533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4800"/>
              <a:t>Конструиране на </a:t>
            </a:r>
            <a:br>
              <a:rPr lang="bg-BG" sz="4800"/>
            </a:br>
            <a:r>
              <a:rPr lang="en-US" sz="4800"/>
              <a:t>Render Tree</a:t>
            </a:r>
            <a:endParaRPr sz="4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9" y="2090251"/>
            <a:ext cx="3379471" cy="2689783"/>
          </a:xfrm>
          <a:prstGeom prst="rect">
            <a:avLst/>
          </a:prstGeom>
        </p:spPr>
      </p:pic>
      <p:sp>
        <p:nvSpPr>
          <p:cNvPr id="6" name="Title 34"/>
          <p:cNvSpPr txBox="1">
            <a:spLocks/>
          </p:cNvSpPr>
          <p:nvPr/>
        </p:nvSpPr>
        <p:spPr>
          <a:xfrm>
            <a:off x="3059894" y="2768390"/>
            <a:ext cx="1512106" cy="103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en-US" sz="6000">
                <a:solidFill>
                  <a:schemeClr val="accent2"/>
                </a:solidFill>
              </a:rPr>
              <a:t>+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482" y="2137903"/>
            <a:ext cx="2265178" cy="2642131"/>
          </a:xfrm>
          <a:prstGeom prst="rect">
            <a:avLst/>
          </a:prstGeom>
        </p:spPr>
      </p:pic>
      <p:sp>
        <p:nvSpPr>
          <p:cNvPr id="8" name="Title 34"/>
          <p:cNvSpPr txBox="1">
            <a:spLocks/>
          </p:cNvSpPr>
          <p:nvPr/>
        </p:nvSpPr>
        <p:spPr>
          <a:xfrm>
            <a:off x="5546640" y="2768389"/>
            <a:ext cx="1512106" cy="103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omfortaa"/>
              <a:buNone/>
              <a:defRPr sz="1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en-US" sz="6000">
                <a:solidFill>
                  <a:schemeClr val="accent2"/>
                </a:solidFill>
              </a:rPr>
              <a:t>=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002" y="1207076"/>
            <a:ext cx="2578026" cy="370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3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" y="1395447"/>
            <a:ext cx="2506980" cy="2506980"/>
          </a:xfrm>
          <a:prstGeom prst="rect">
            <a:avLst/>
          </a:prstGeom>
        </p:spPr>
      </p:pic>
      <p:sp>
        <p:nvSpPr>
          <p:cNvPr id="6" name="Google Shape;218;p33"/>
          <p:cNvSpPr txBox="1">
            <a:spLocks noGrp="1"/>
          </p:cNvSpPr>
          <p:nvPr>
            <p:ph type="title"/>
          </p:nvPr>
        </p:nvSpPr>
        <p:spPr>
          <a:xfrm>
            <a:off x="2647950" y="1781937"/>
            <a:ext cx="6496049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000" b="0"/>
              <a:t>Когато браузърът види &lt;</a:t>
            </a:r>
            <a:r>
              <a:rPr lang="en-US" sz="2000" b="0"/>
              <a:t>script</a:t>
            </a:r>
            <a:r>
              <a:rPr lang="bg-BG" sz="2000" b="0"/>
              <a:t>&gt;, то конструирането на </a:t>
            </a:r>
            <a:r>
              <a:rPr lang="en-US" sz="2000" b="0"/>
              <a:t>DOM </a:t>
            </a:r>
            <a:r>
              <a:rPr lang="bg-BG" sz="2000" b="0"/>
              <a:t>дървото се </a:t>
            </a:r>
            <a:r>
              <a:rPr lang="bg-BG" sz="2000" b="0" err="1"/>
              <a:t>паузира</a:t>
            </a:r>
            <a:r>
              <a:rPr lang="bg-BG" sz="2000" b="0"/>
              <a:t>;</a:t>
            </a:r>
            <a:br>
              <a:rPr lang="bg-BG" sz="2000" b="0"/>
            </a:br>
            <a:endParaRPr sz="2000" b="0"/>
          </a:p>
        </p:txBody>
      </p:sp>
      <p:sp>
        <p:nvSpPr>
          <p:cNvPr id="7" name="Google Shape;218;p33"/>
          <p:cNvSpPr txBox="1">
            <a:spLocks/>
          </p:cNvSpPr>
          <p:nvPr/>
        </p:nvSpPr>
        <p:spPr>
          <a:xfrm>
            <a:off x="2647951" y="2381518"/>
            <a:ext cx="6496049" cy="8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30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0" err="1"/>
              <a:t>Има</a:t>
            </a:r>
            <a:r>
              <a:rPr lang="ru-RU" sz="2000" b="0"/>
              <a:t> значение </a:t>
            </a:r>
            <a:r>
              <a:rPr lang="ru-RU" sz="2000" b="0" err="1"/>
              <a:t>къде</a:t>
            </a:r>
            <a:r>
              <a:rPr lang="ru-RU" sz="2000" b="0"/>
              <a:t> се </a:t>
            </a:r>
            <a:r>
              <a:rPr lang="ru-RU" sz="2000" b="0" err="1"/>
              <a:t>намира</a:t>
            </a:r>
            <a:r>
              <a:rPr lang="ru-RU" sz="2000" b="0"/>
              <a:t> </a:t>
            </a:r>
            <a:r>
              <a:rPr lang="en-US" sz="2000" b="0"/>
              <a:t>&lt;script&gt;;</a:t>
            </a:r>
            <a:endParaRPr lang="ru-RU" sz="2000" b="0"/>
          </a:p>
        </p:txBody>
      </p:sp>
      <p:sp>
        <p:nvSpPr>
          <p:cNvPr id="8" name="Google Shape;218;p33"/>
          <p:cNvSpPr txBox="1">
            <a:spLocks/>
          </p:cNvSpPr>
          <p:nvPr/>
        </p:nvSpPr>
        <p:spPr>
          <a:xfrm>
            <a:off x="2647949" y="3035427"/>
            <a:ext cx="6496049" cy="8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30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/>
              <a:t>Example02, Example03.</a:t>
            </a:r>
            <a:endParaRPr lang="ru-RU" sz="2000"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-145513" y="503117"/>
            <a:ext cx="9427943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5400"/>
              <a:t>Async vs Defer</a:t>
            </a:r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803647"/>
              </p:ext>
            </p:extLst>
          </p:nvPr>
        </p:nvGraphicFramePr>
        <p:xfrm>
          <a:off x="893899" y="1424124"/>
          <a:ext cx="7356202" cy="3460296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4859142">
                  <a:extLst>
                    <a:ext uri="{9D8B030D-6E8A-4147-A177-3AD203B41FA5}">
                      <a16:colId xmlns:a16="http://schemas.microsoft.com/office/drawing/2014/main" val="2958581311"/>
                    </a:ext>
                  </a:extLst>
                </a:gridCol>
                <a:gridCol w="1291583">
                  <a:extLst>
                    <a:ext uri="{9D8B030D-6E8A-4147-A177-3AD203B41FA5}">
                      <a16:colId xmlns:a16="http://schemas.microsoft.com/office/drawing/2014/main" val="180065977"/>
                    </a:ext>
                  </a:extLst>
                </a:gridCol>
                <a:gridCol w="1205477">
                  <a:extLst>
                    <a:ext uri="{9D8B030D-6E8A-4147-A177-3AD203B41FA5}">
                      <a16:colId xmlns:a16="http://schemas.microsoft.com/office/drawing/2014/main" val="3804548356"/>
                    </a:ext>
                  </a:extLst>
                </a:gridCol>
              </a:tblGrid>
              <a:tr h="33997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Async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Defer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514310"/>
                  </a:ext>
                </a:extLst>
              </a:tr>
              <a:tr h="586807">
                <a:tc>
                  <a:txBody>
                    <a:bodyPr/>
                    <a:lstStyle/>
                    <a:p>
                      <a:r>
                        <a:rPr lang="ru-RU" err="1"/>
                        <a:t>Зарежда</a:t>
                      </a:r>
                      <a:r>
                        <a:rPr lang="ru-RU"/>
                        <a:t> се с </a:t>
                      </a:r>
                      <a:r>
                        <a:rPr lang="ru-RU" err="1"/>
                        <a:t>нисък</a:t>
                      </a:r>
                      <a:r>
                        <a:rPr lang="ru-RU"/>
                        <a:t> приоритет без </a:t>
                      </a:r>
                      <a:r>
                        <a:rPr lang="ru-RU" err="1"/>
                        <a:t>блокиране</a:t>
                      </a:r>
                      <a:r>
                        <a:rPr lang="ru-RU"/>
                        <a:t> на </a:t>
                      </a:r>
                      <a:r>
                        <a:rPr lang="ru-RU" err="1"/>
                        <a:t>рендирането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1887417"/>
                  </a:ext>
                </a:extLst>
              </a:tr>
              <a:tr h="339975">
                <a:tc>
                  <a:txBody>
                    <a:bodyPr/>
                    <a:lstStyle/>
                    <a:p>
                      <a:r>
                        <a:rPr lang="bg-BG"/>
                        <a:t>Само за външни </a:t>
                      </a:r>
                      <a:r>
                        <a:rPr lang="en-US"/>
                        <a:t>&lt;script&gt; </a:t>
                      </a:r>
                      <a:r>
                        <a:rPr lang="bg-BG"/>
                        <a:t>атрибути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372949"/>
                  </a:ext>
                </a:extLst>
              </a:tr>
              <a:tr h="339975">
                <a:tc>
                  <a:txBody>
                    <a:bodyPr/>
                    <a:lstStyle/>
                    <a:p>
                      <a:r>
                        <a:rPr lang="bg-BG"/>
                        <a:t>Изпълнява се незабавно при зареждане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Не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804038"/>
                  </a:ext>
                </a:extLst>
              </a:tr>
              <a:tr h="339975">
                <a:tc>
                  <a:txBody>
                    <a:bodyPr/>
                    <a:lstStyle/>
                    <a:p>
                      <a:r>
                        <a:rPr lang="bg-BG"/>
                        <a:t>Изпълнява се без определен ред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Не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2456838"/>
                  </a:ext>
                </a:extLst>
              </a:tr>
              <a:tr h="339975">
                <a:tc>
                  <a:txBody>
                    <a:bodyPr/>
                    <a:lstStyle/>
                    <a:p>
                      <a:r>
                        <a:rPr lang="bg-BG"/>
                        <a:t>Изпълнява се последователно 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Не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820823"/>
                  </a:ext>
                </a:extLst>
              </a:tr>
              <a:tr h="586807">
                <a:tc>
                  <a:txBody>
                    <a:bodyPr/>
                    <a:lstStyle/>
                    <a:p>
                      <a:r>
                        <a:rPr lang="bg-BG"/>
                        <a:t>Може да прекъсне първоначалното </a:t>
                      </a:r>
                      <a:r>
                        <a:rPr lang="bg-BG" err="1"/>
                        <a:t>рендериране</a:t>
                      </a:r>
                      <a:r>
                        <a:rPr lang="bg-BG"/>
                        <a:t> на страницата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Не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444729"/>
                  </a:ext>
                </a:extLst>
              </a:tr>
              <a:tr h="586807">
                <a:tc>
                  <a:txBody>
                    <a:bodyPr/>
                    <a:lstStyle/>
                    <a:p>
                      <a:r>
                        <a:rPr lang="ru-RU" err="1"/>
                        <a:t>Изпълнява</a:t>
                      </a:r>
                      <a:r>
                        <a:rPr lang="ru-RU"/>
                        <a:t> се само след </a:t>
                      </a:r>
                      <a:r>
                        <a:rPr lang="ru-RU" err="1"/>
                        <a:t>първоначално</a:t>
                      </a:r>
                      <a:r>
                        <a:rPr lang="ru-RU"/>
                        <a:t> </a:t>
                      </a:r>
                      <a:r>
                        <a:rPr lang="ru-RU" err="1"/>
                        <a:t>изобразяване</a:t>
                      </a:r>
                      <a:r>
                        <a:rPr lang="ru-RU"/>
                        <a:t>, точно </a:t>
                      </a:r>
                      <a:r>
                        <a:rPr lang="ru-RU" err="1"/>
                        <a:t>преди</a:t>
                      </a:r>
                      <a:r>
                        <a:rPr lang="ru-RU"/>
                        <a:t> </a:t>
                      </a:r>
                      <a:r>
                        <a:rPr lang="ru-RU" err="1"/>
                        <a:t>събитието</a:t>
                      </a:r>
                      <a:r>
                        <a:rPr lang="ru-RU"/>
                        <a:t> </a:t>
                      </a:r>
                      <a:r>
                        <a:rPr lang="ru-RU" err="1"/>
                        <a:t>DOMContentLoaded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Не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Да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739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439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35" y="120559"/>
            <a:ext cx="5916930" cy="11965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35" y="1837025"/>
            <a:ext cx="5916930" cy="11965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35" y="3407507"/>
            <a:ext cx="5915486" cy="1196243"/>
          </a:xfrm>
          <a:prstGeom prst="rect">
            <a:avLst/>
          </a:prstGeom>
        </p:spPr>
      </p:pic>
      <p:sp>
        <p:nvSpPr>
          <p:cNvPr id="12" name="Google Shape;218;p33"/>
          <p:cNvSpPr txBox="1">
            <a:spLocks/>
          </p:cNvSpPr>
          <p:nvPr/>
        </p:nvSpPr>
        <p:spPr>
          <a:xfrm>
            <a:off x="4013834" y="1181308"/>
            <a:ext cx="1116331" cy="8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30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en-US" sz="2000"/>
              <a:t>Script</a:t>
            </a:r>
            <a:endParaRPr lang="ru-RU" sz="2000"/>
          </a:p>
        </p:txBody>
      </p:sp>
      <p:sp>
        <p:nvSpPr>
          <p:cNvPr id="13" name="Google Shape;218;p33"/>
          <p:cNvSpPr txBox="1">
            <a:spLocks/>
          </p:cNvSpPr>
          <p:nvPr/>
        </p:nvSpPr>
        <p:spPr>
          <a:xfrm>
            <a:off x="4013112" y="2758103"/>
            <a:ext cx="1116331" cy="8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30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en-US" sz="2000" err="1"/>
              <a:t>Async</a:t>
            </a:r>
            <a:endParaRPr lang="ru-RU" sz="2000"/>
          </a:p>
        </p:txBody>
      </p:sp>
      <p:sp>
        <p:nvSpPr>
          <p:cNvPr id="14" name="Google Shape;218;p33"/>
          <p:cNvSpPr txBox="1">
            <a:spLocks/>
          </p:cNvSpPr>
          <p:nvPr/>
        </p:nvSpPr>
        <p:spPr>
          <a:xfrm>
            <a:off x="4013834" y="4403694"/>
            <a:ext cx="1116331" cy="8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omfortaa"/>
              <a:buNone/>
              <a:defRPr sz="30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Comfortaa"/>
              <a:buNone/>
              <a:defRPr sz="4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en-US" sz="2000"/>
              <a:t>Defer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237990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117764" y="505970"/>
            <a:ext cx="9507682" cy="4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4400"/>
              <a:t>Профилиране на уеб страница</a:t>
            </a:r>
            <a:endParaRPr sz="4400"/>
          </a:p>
        </p:txBody>
      </p:sp>
      <p:sp>
        <p:nvSpPr>
          <p:cNvPr id="10" name="Google Shape;218;p33"/>
          <p:cNvSpPr txBox="1">
            <a:spLocks/>
          </p:cNvSpPr>
          <p:nvPr/>
        </p:nvSpPr>
        <p:spPr>
          <a:xfrm>
            <a:off x="117764" y="2742981"/>
            <a:ext cx="4648200" cy="8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Comfortaa"/>
              <a:buNone/>
              <a:defRPr sz="25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ru-RU" sz="1600" b="0" err="1"/>
              <a:t>Скоростта</a:t>
            </a:r>
            <a:r>
              <a:rPr lang="ru-RU" sz="1600" b="0"/>
              <a:t> е важна за </a:t>
            </a:r>
            <a:r>
              <a:rPr lang="ru-RU" sz="1600" b="0" err="1"/>
              <a:t>всеки</a:t>
            </a:r>
            <a:r>
              <a:rPr lang="ru-RU" sz="1600" b="0"/>
              <a:t> </a:t>
            </a:r>
            <a:r>
              <a:rPr lang="ru-RU" sz="1600" b="0" err="1"/>
              <a:t>уебсайт</a:t>
            </a:r>
            <a:r>
              <a:rPr lang="ru-RU" sz="1600" b="0"/>
              <a:t>. </a:t>
            </a:r>
            <a:r>
              <a:rPr lang="ru-RU" sz="1600" b="0" err="1"/>
              <a:t>Крайният</a:t>
            </a:r>
            <a:r>
              <a:rPr lang="ru-RU" sz="1600" b="0"/>
              <a:t> </a:t>
            </a:r>
            <a:r>
              <a:rPr lang="ru-RU" sz="1600" b="0" err="1"/>
              <a:t>потребител</a:t>
            </a:r>
            <a:r>
              <a:rPr lang="ru-RU" sz="1600" b="0"/>
              <a:t> би предпочел </a:t>
            </a:r>
            <a:r>
              <a:rPr lang="ru-RU" sz="1600" b="0" err="1"/>
              <a:t>бързо</a:t>
            </a:r>
            <a:r>
              <a:rPr lang="ru-RU" sz="1600" b="0"/>
              <a:t> </a:t>
            </a:r>
            <a:r>
              <a:rPr lang="ru-RU" sz="1600" b="0" err="1"/>
              <a:t>време</a:t>
            </a:r>
            <a:r>
              <a:rPr lang="ru-RU" sz="1600" b="0"/>
              <a:t> за </a:t>
            </a:r>
            <a:r>
              <a:rPr lang="ru-RU" sz="1600" b="0" err="1"/>
              <a:t>зареждане</a:t>
            </a:r>
            <a:r>
              <a:rPr lang="ru-RU" sz="1600" b="0"/>
              <a:t>, плавни анимации и </a:t>
            </a:r>
            <a:r>
              <a:rPr lang="ru-RU" sz="1600" b="0" err="1"/>
              <a:t>ниска</a:t>
            </a:r>
            <a:r>
              <a:rPr lang="ru-RU" sz="1600" b="0"/>
              <a:t> </a:t>
            </a:r>
            <a:r>
              <a:rPr lang="ru-RU" sz="1600" b="0" err="1"/>
              <a:t>латентност</a:t>
            </a:r>
            <a:r>
              <a:rPr lang="ru-RU" sz="1600" b="0"/>
              <a:t>. </a:t>
            </a:r>
            <a:r>
              <a:rPr lang="ru-RU" sz="1600" b="0" err="1"/>
              <a:t>Определянето</a:t>
            </a:r>
            <a:r>
              <a:rPr lang="ru-RU" sz="1600" b="0"/>
              <a:t> на </a:t>
            </a:r>
            <a:r>
              <a:rPr lang="ru-RU" sz="1600" b="0" err="1"/>
              <a:t>това</a:t>
            </a:r>
            <a:r>
              <a:rPr lang="ru-RU" sz="1600" b="0"/>
              <a:t> </a:t>
            </a:r>
            <a:r>
              <a:rPr lang="ru-RU" sz="1600" b="0" err="1"/>
              <a:t>може</a:t>
            </a:r>
            <a:r>
              <a:rPr lang="ru-RU" sz="1600" b="0"/>
              <a:t> да </a:t>
            </a:r>
            <a:r>
              <a:rPr lang="ru-RU" sz="1600" b="0" err="1"/>
              <a:t>бъде</a:t>
            </a:r>
            <a:r>
              <a:rPr lang="ru-RU" sz="1600" b="0"/>
              <a:t> </a:t>
            </a:r>
            <a:r>
              <a:rPr lang="ru-RU" sz="1600" b="0" err="1"/>
              <a:t>предизвикателство</a:t>
            </a:r>
            <a:r>
              <a:rPr lang="ru-RU" sz="1600" b="0"/>
              <a:t>, понеже </a:t>
            </a:r>
            <a:r>
              <a:rPr lang="ru-RU" sz="1600" b="0" err="1"/>
              <a:t>няма</a:t>
            </a:r>
            <a:r>
              <a:rPr lang="ru-RU" sz="1600" b="0"/>
              <a:t> точен </a:t>
            </a:r>
            <a:r>
              <a:rPr lang="ru-RU" sz="1600" b="0" err="1"/>
              <a:t>показател</a:t>
            </a:r>
            <a:r>
              <a:rPr lang="ru-RU" sz="1600" b="0"/>
              <a:t> за </a:t>
            </a:r>
            <a:r>
              <a:rPr lang="ru-RU" sz="1600" b="0" err="1"/>
              <a:t>потребителско</a:t>
            </a:r>
            <a:r>
              <a:rPr lang="ru-RU" sz="1600" b="0"/>
              <a:t> </a:t>
            </a:r>
            <a:r>
              <a:rPr lang="ru-RU" sz="1600" b="0" err="1"/>
              <a:t>преживяване</a:t>
            </a:r>
            <a:r>
              <a:rPr lang="ru-RU" sz="1600" b="0"/>
              <a:t>.  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2C3FBE06-C3F2-4F93-8BE1-32BEDAA65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90140"/>
            <a:ext cx="4419600" cy="280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69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382112" y="296022"/>
            <a:ext cx="8381874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Google Lighthouse</a:t>
            </a:r>
            <a:endParaRPr sz="6000"/>
          </a:p>
        </p:txBody>
      </p:sp>
      <p:sp>
        <p:nvSpPr>
          <p:cNvPr id="39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348495" y="2033798"/>
            <a:ext cx="5912105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ru-RU" altLang="en-US" b="0" err="1"/>
              <a:t>Има</a:t>
            </a:r>
            <a:r>
              <a:rPr lang="ru-RU" altLang="en-US" b="0"/>
              <a:t> </a:t>
            </a:r>
            <a:r>
              <a:rPr lang="ru-RU" altLang="en-US" b="0" err="1"/>
              <a:t>голям</a:t>
            </a:r>
            <a:r>
              <a:rPr lang="ru-RU" altLang="en-US" b="0"/>
              <a:t> </a:t>
            </a:r>
            <a:r>
              <a:rPr lang="ru-RU" altLang="en-US" b="0" err="1"/>
              <a:t>брой</a:t>
            </a:r>
            <a:r>
              <a:rPr lang="ru-RU" altLang="en-US" b="0"/>
              <a:t> </a:t>
            </a:r>
            <a:r>
              <a:rPr lang="ru-RU" altLang="en-US" b="0" err="1"/>
              <a:t>инструменти</a:t>
            </a:r>
            <a:r>
              <a:rPr lang="ru-RU" altLang="en-US" b="0"/>
              <a:t> за </a:t>
            </a:r>
            <a:r>
              <a:rPr lang="ru-RU" altLang="en-US" b="0" err="1"/>
              <a:t>измерване</a:t>
            </a:r>
            <a:r>
              <a:rPr lang="ru-RU" altLang="en-US" b="0"/>
              <a:t> на </a:t>
            </a:r>
            <a:r>
              <a:rPr lang="ru-RU" altLang="en-US" b="0" err="1"/>
              <a:t>ефективността</a:t>
            </a:r>
            <a:r>
              <a:rPr lang="ru-RU" altLang="en-US" b="0"/>
              <a:t> на един </a:t>
            </a:r>
            <a:r>
              <a:rPr lang="ru-RU" altLang="en-US" b="0" err="1"/>
              <a:t>уебсайт</a:t>
            </a:r>
            <a:r>
              <a:rPr lang="ru-RU" altLang="en-US" b="0"/>
              <a:t>. </a:t>
            </a:r>
            <a:r>
              <a:rPr lang="ru-RU" altLang="en-US" b="0" err="1"/>
              <a:t>Този</a:t>
            </a:r>
            <a:r>
              <a:rPr lang="ru-RU" altLang="en-US" b="0"/>
              <a:t>, </a:t>
            </a:r>
            <a:r>
              <a:rPr lang="ru-RU" altLang="en-US" b="0" err="1"/>
              <a:t>който</a:t>
            </a:r>
            <a:r>
              <a:rPr lang="ru-RU" altLang="en-US" b="0"/>
              <a:t> </a:t>
            </a:r>
            <a:r>
              <a:rPr lang="ru-RU" altLang="en-US" b="0" err="1"/>
              <a:t>ще</a:t>
            </a:r>
            <a:r>
              <a:rPr lang="ru-RU" altLang="en-US" b="0"/>
              <a:t> </a:t>
            </a:r>
            <a:r>
              <a:rPr lang="ru-RU" altLang="en-US" b="0" err="1"/>
              <a:t>спомена</a:t>
            </a:r>
            <a:r>
              <a:rPr lang="ru-RU" altLang="en-US" b="0"/>
              <a:t> </a:t>
            </a:r>
            <a:r>
              <a:rPr lang="ru-RU" altLang="en-US" b="0" err="1"/>
              <a:t>днес</a:t>
            </a:r>
            <a:r>
              <a:rPr lang="ru-RU" altLang="en-US" b="0"/>
              <a:t> е Google </a:t>
            </a:r>
            <a:r>
              <a:rPr lang="ru-RU" altLang="en-US" b="0" err="1"/>
              <a:t>Lighthouse</a:t>
            </a:r>
            <a:r>
              <a:rPr lang="ru-RU" altLang="en-US" b="0"/>
              <a:t>, </a:t>
            </a:r>
            <a:r>
              <a:rPr lang="ru-RU" altLang="en-US" b="0" err="1"/>
              <a:t>който</a:t>
            </a:r>
            <a:r>
              <a:rPr lang="ru-RU" altLang="en-US" b="0"/>
              <a:t> </a:t>
            </a:r>
            <a:r>
              <a:rPr lang="ru-RU" altLang="en-US" b="0" err="1"/>
              <a:t>идва</a:t>
            </a:r>
            <a:r>
              <a:rPr lang="ru-RU" altLang="en-US" b="0"/>
              <a:t> в комплект с </a:t>
            </a:r>
            <a:r>
              <a:rPr lang="ru-RU" altLang="en-US" b="0" err="1"/>
              <a:t>браузъра</a:t>
            </a:r>
            <a:r>
              <a:rPr lang="ru-RU" altLang="en-US" b="0"/>
              <a:t> </a:t>
            </a:r>
            <a:r>
              <a:rPr lang="ru-RU" altLang="en-US" b="0" err="1"/>
              <a:t>Chrome</a:t>
            </a:r>
            <a:r>
              <a:rPr lang="ru-RU" altLang="en-US" b="0"/>
              <a:t>. </a:t>
            </a:r>
          </a:p>
          <a:p>
            <a:pPr marL="0" indent="0" algn="ctr"/>
            <a:endParaRPr lang="bg-BG" altLang="en-US" b="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66DD457B-796D-491B-8BA3-A7D28E232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04" y="1647195"/>
            <a:ext cx="2700337" cy="27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7D0B68F-6D25-7AF0-B5BE-1631FDF203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393" y="2785610"/>
            <a:ext cx="5449418" cy="2194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387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311728" y="462834"/>
            <a:ext cx="9507682" cy="4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FCP &amp; FMP</a:t>
            </a:r>
            <a:endParaRPr sz="6000"/>
          </a:p>
        </p:txBody>
      </p:sp>
      <p:sp>
        <p:nvSpPr>
          <p:cNvPr id="6" name="Text Placeholder 1"/>
          <p:cNvSpPr>
            <a:spLocks noGrp="1"/>
          </p:cNvSpPr>
          <p:nvPr>
            <p:ph type="body" idx="1"/>
          </p:nvPr>
        </p:nvSpPr>
        <p:spPr>
          <a:xfrm>
            <a:off x="311728" y="1336001"/>
            <a:ext cx="4258541" cy="1106100"/>
          </a:xfrm>
        </p:spPr>
        <p:txBody>
          <a:bodyPr/>
          <a:lstStyle/>
          <a:p>
            <a:pPr marL="152400" indent="0">
              <a:buNone/>
            </a:pPr>
            <a:r>
              <a:rPr lang="ru-RU" sz="1600" err="1">
                <a:latin typeface="Comfortaa" panose="020B0604020202020204" charset="0"/>
              </a:rPr>
              <a:t>First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contentful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paint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измерва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времето</a:t>
            </a:r>
            <a:r>
              <a:rPr lang="ru-RU" sz="1600">
                <a:latin typeface="Comfortaa" panose="020B0604020202020204" charset="0"/>
              </a:rPr>
              <a:t>, необходимо на </a:t>
            </a:r>
            <a:r>
              <a:rPr lang="ru-RU" sz="1600" err="1">
                <a:latin typeface="Comfortaa" panose="020B0604020202020204" charset="0"/>
              </a:rPr>
              <a:t>браузъра</a:t>
            </a:r>
            <a:r>
              <a:rPr lang="ru-RU" sz="1600">
                <a:latin typeface="Comfortaa" panose="020B0604020202020204" charset="0"/>
              </a:rPr>
              <a:t>, за да </a:t>
            </a:r>
            <a:r>
              <a:rPr lang="ru-RU" sz="1600" err="1">
                <a:latin typeface="Comfortaa" panose="020B0604020202020204" charset="0"/>
              </a:rPr>
              <a:t>започне</a:t>
            </a:r>
            <a:r>
              <a:rPr lang="ru-RU" sz="1600">
                <a:latin typeface="Comfortaa" panose="020B0604020202020204" charset="0"/>
              </a:rPr>
              <a:t> видимо да </a:t>
            </a:r>
            <a:r>
              <a:rPr lang="ru-RU" sz="1600" err="1">
                <a:latin typeface="Comfortaa" panose="020B0604020202020204" charset="0"/>
              </a:rPr>
              <a:t>изобразява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уеб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страницата</a:t>
            </a:r>
            <a:r>
              <a:rPr lang="ru-RU" sz="1600">
                <a:latin typeface="Comfortaa" panose="020B0604020202020204" charset="0"/>
              </a:rPr>
              <a:t>. </a:t>
            </a:r>
            <a:r>
              <a:rPr lang="ru-RU" sz="1600" err="1">
                <a:latin typeface="Comfortaa" panose="020B0604020202020204" charset="0"/>
              </a:rPr>
              <a:t>Това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показва</a:t>
            </a:r>
            <a:r>
              <a:rPr lang="ru-RU" sz="1600">
                <a:latin typeface="Comfortaa" panose="020B0604020202020204" charset="0"/>
              </a:rPr>
              <a:t> на потребителя, че </a:t>
            </a:r>
            <a:r>
              <a:rPr lang="ru-RU" sz="1600" err="1">
                <a:latin typeface="Comfortaa" panose="020B0604020202020204" charset="0"/>
              </a:rPr>
              <a:t>страницата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действително</a:t>
            </a:r>
            <a:r>
              <a:rPr lang="ru-RU" sz="1600">
                <a:latin typeface="Comfortaa" panose="020B0604020202020204" charset="0"/>
              </a:rPr>
              <a:t> се </a:t>
            </a:r>
            <a:r>
              <a:rPr lang="ru-RU" sz="1600" err="1">
                <a:latin typeface="Comfortaa" panose="020B0604020202020204" charset="0"/>
              </a:rPr>
              <a:t>зарежда</a:t>
            </a:r>
            <a:r>
              <a:rPr lang="ru-RU" sz="1600">
                <a:latin typeface="Comfortaa" panose="020B0604020202020204" charset="0"/>
              </a:rPr>
              <a:t>. </a:t>
            </a:r>
          </a:p>
          <a:p>
            <a:pPr marL="152400" indent="0">
              <a:buNone/>
            </a:pPr>
            <a:endParaRPr lang="en-US" sz="1600">
              <a:latin typeface="Comfortaa" panose="020B0604020202020204" charset="0"/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4572000" y="485446"/>
            <a:ext cx="4258541" cy="11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300" b="0" i="0" u="none" strike="noStrike" cap="non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152400" indent="0" algn="r">
              <a:buNone/>
            </a:pPr>
            <a:r>
              <a:rPr lang="ru-RU" sz="1600" err="1">
                <a:latin typeface="Comfortaa" panose="020B0604020202020204" charset="0"/>
              </a:rPr>
              <a:t>First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meaningful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paint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измерва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времето</a:t>
            </a:r>
            <a:r>
              <a:rPr lang="ru-RU" sz="1600">
                <a:latin typeface="Comfortaa" panose="020B0604020202020204" charset="0"/>
              </a:rPr>
              <a:t>, необходимо на </a:t>
            </a:r>
            <a:r>
              <a:rPr lang="ru-RU" sz="1600" err="1">
                <a:latin typeface="Comfortaa" panose="020B0604020202020204" charset="0"/>
              </a:rPr>
              <a:t>браузъра</a:t>
            </a:r>
            <a:r>
              <a:rPr lang="ru-RU" sz="1600">
                <a:latin typeface="Comfortaa" panose="020B0604020202020204" charset="0"/>
              </a:rPr>
              <a:t> да </a:t>
            </a:r>
            <a:r>
              <a:rPr lang="ru-RU" sz="1600" err="1">
                <a:latin typeface="Comfortaa" panose="020B0604020202020204" charset="0"/>
              </a:rPr>
              <a:t>покаже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основното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съдържание</a:t>
            </a:r>
            <a:r>
              <a:rPr lang="ru-RU" sz="1600">
                <a:latin typeface="Comfortaa" panose="020B0604020202020204" charset="0"/>
              </a:rPr>
              <a:t> на </a:t>
            </a:r>
            <a:r>
              <a:rPr lang="ru-RU" sz="1600" err="1">
                <a:latin typeface="Comfortaa" panose="020B0604020202020204" charset="0"/>
              </a:rPr>
              <a:t>страницата</a:t>
            </a:r>
            <a:r>
              <a:rPr lang="ru-RU" sz="1600">
                <a:latin typeface="Comfortaa" panose="020B0604020202020204" charset="0"/>
              </a:rPr>
              <a:t> (</a:t>
            </a:r>
            <a:r>
              <a:rPr lang="ru-RU" sz="1600" err="1">
                <a:latin typeface="Comfortaa" panose="020B0604020202020204" charset="0"/>
              </a:rPr>
              <a:t>обикновено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най-големият</a:t>
            </a:r>
            <a:r>
              <a:rPr lang="ru-RU" sz="1600">
                <a:latin typeface="Comfortaa" panose="020B0604020202020204" charset="0"/>
              </a:rPr>
              <a:t> видим </a:t>
            </a:r>
            <a:r>
              <a:rPr lang="ru-RU" sz="1600" err="1">
                <a:latin typeface="Comfortaa" panose="020B0604020202020204" charset="0"/>
              </a:rPr>
              <a:t>елемент</a:t>
            </a:r>
            <a:r>
              <a:rPr lang="ru-RU" sz="1600">
                <a:latin typeface="Comfortaa" panose="020B0604020202020204" charset="0"/>
              </a:rPr>
              <a:t>). </a:t>
            </a:r>
            <a:r>
              <a:rPr lang="ru-RU" sz="1600" err="1">
                <a:latin typeface="Comfortaa" panose="020B0604020202020204" charset="0"/>
              </a:rPr>
              <a:t>Това</a:t>
            </a:r>
            <a:r>
              <a:rPr lang="ru-RU" sz="1600">
                <a:latin typeface="Comfortaa" panose="020B0604020202020204" charset="0"/>
              </a:rPr>
              <a:t> е </a:t>
            </a:r>
            <a:r>
              <a:rPr lang="ru-RU" sz="1600" err="1">
                <a:latin typeface="Comfortaa" panose="020B0604020202020204" charset="0"/>
              </a:rPr>
              <a:t>моментът</a:t>
            </a:r>
            <a:r>
              <a:rPr lang="ru-RU" sz="1600">
                <a:latin typeface="Comfortaa" panose="020B0604020202020204" charset="0"/>
              </a:rPr>
              <a:t>, в </a:t>
            </a:r>
            <a:r>
              <a:rPr lang="ru-RU" sz="1600" err="1">
                <a:latin typeface="Comfortaa" panose="020B0604020202020204" charset="0"/>
              </a:rPr>
              <a:t>който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страницата</a:t>
            </a:r>
            <a:r>
              <a:rPr lang="ru-RU" sz="1600">
                <a:latin typeface="Comfortaa" panose="020B0604020202020204" charset="0"/>
              </a:rPr>
              <a:t> става полезна за потребителя. Той </a:t>
            </a:r>
            <a:r>
              <a:rPr lang="ru-RU" sz="1600" err="1">
                <a:latin typeface="Comfortaa" panose="020B0604020202020204" charset="0"/>
              </a:rPr>
              <a:t>може</a:t>
            </a:r>
            <a:r>
              <a:rPr lang="ru-RU" sz="1600">
                <a:latin typeface="Comfortaa" panose="020B0604020202020204" charset="0"/>
              </a:rPr>
              <a:t> да </a:t>
            </a:r>
            <a:r>
              <a:rPr lang="ru-RU" sz="1600" err="1">
                <a:latin typeface="Comfortaa" panose="020B0604020202020204" charset="0"/>
              </a:rPr>
              <a:t>види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оформлението</a:t>
            </a:r>
            <a:r>
              <a:rPr lang="ru-RU" sz="1600">
                <a:latin typeface="Comfortaa" panose="020B0604020202020204" charset="0"/>
              </a:rPr>
              <a:t>, дизайна и </a:t>
            </a:r>
            <a:r>
              <a:rPr lang="ru-RU" sz="1600" err="1">
                <a:latin typeface="Comfortaa" panose="020B0604020202020204" charset="0"/>
              </a:rPr>
              <a:t>съдържанието</a:t>
            </a:r>
            <a:r>
              <a:rPr lang="ru-RU" sz="1600">
                <a:latin typeface="Comfortaa" panose="020B0604020202020204" charset="0"/>
              </a:rPr>
              <a:t>.</a:t>
            </a:r>
          </a:p>
        </p:txBody>
      </p:sp>
      <p:pic>
        <p:nvPicPr>
          <p:cNvPr id="8" name="Picture 2" descr="First Contentful Paint Explained | GTmetrix">
            <a:extLst>
              <a:ext uri="{FF2B5EF4-FFF2-40B4-BE49-F238E27FC236}">
                <a16:creationId xmlns:a16="http://schemas.microsoft.com/office/drawing/2014/main" id="{E38904F2-B6E8-4057-BAE3-164109321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629" y="3071613"/>
            <a:ext cx="6122844" cy="197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0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3"/>
          <p:cNvSpPr txBox="1">
            <a:spLocks noGrp="1"/>
          </p:cNvSpPr>
          <p:nvPr>
            <p:ph type="title"/>
          </p:nvPr>
        </p:nvSpPr>
        <p:spPr>
          <a:xfrm>
            <a:off x="855003" y="268387"/>
            <a:ext cx="4476300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4000"/>
              <a:t>Съдържание</a:t>
            </a:r>
            <a:endParaRPr sz="4000"/>
          </a:p>
        </p:txBody>
      </p:sp>
      <p:sp>
        <p:nvSpPr>
          <p:cNvPr id="35" name="Title 34"/>
          <p:cNvSpPr>
            <a:spLocks noGrp="1"/>
          </p:cNvSpPr>
          <p:nvPr>
            <p:ph type="title" idx="2"/>
          </p:nvPr>
        </p:nvSpPr>
        <p:spPr>
          <a:xfrm>
            <a:off x="880746" y="1260422"/>
            <a:ext cx="624132" cy="610852"/>
          </a:xfrm>
        </p:spPr>
        <p:txBody>
          <a:bodyPr/>
          <a:lstStyle/>
          <a:p>
            <a:r>
              <a:rPr lang="bg-BG" sz="2800"/>
              <a:t>01</a:t>
            </a:r>
            <a:endParaRPr lang="en-US" sz="2800"/>
          </a:p>
        </p:txBody>
      </p:sp>
      <p:sp>
        <p:nvSpPr>
          <p:cNvPr id="38" name="Google Shape;212;p32"/>
          <p:cNvSpPr txBox="1">
            <a:spLocks/>
          </p:cNvSpPr>
          <p:nvPr/>
        </p:nvSpPr>
        <p:spPr>
          <a:xfrm>
            <a:off x="1592606" y="2018579"/>
            <a:ext cx="721995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300" b="0" i="0" u="none" strike="noStrike" cap="non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indent="0">
              <a:buFont typeface="Comfortaa"/>
              <a:buNone/>
            </a:pPr>
            <a:r>
              <a:rPr lang="bg-BG" sz="2000" b="1">
                <a:latin typeface="Comfortaa" panose="020B0604020202020204" charset="0"/>
              </a:rPr>
              <a:t>Етапи и връзките между тях</a:t>
            </a:r>
            <a:endParaRPr lang="ru-RU" sz="2000" b="1">
              <a:latin typeface="Comfortaa" panose="020B0604020202020204" charset="0"/>
            </a:endParaRPr>
          </a:p>
        </p:txBody>
      </p:sp>
      <p:sp>
        <p:nvSpPr>
          <p:cNvPr id="41" name="Title 34"/>
          <p:cNvSpPr txBox="1">
            <a:spLocks/>
          </p:cNvSpPr>
          <p:nvPr/>
        </p:nvSpPr>
        <p:spPr>
          <a:xfrm>
            <a:off x="859315" y="1912953"/>
            <a:ext cx="624132" cy="610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mfortaa"/>
              <a:buNone/>
              <a:defRPr sz="6000" b="1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bg-BG" sz="2800"/>
              <a:t>02</a:t>
            </a:r>
            <a:endParaRPr lang="en-US" sz="2800"/>
          </a:p>
        </p:txBody>
      </p:sp>
      <p:sp>
        <p:nvSpPr>
          <p:cNvPr id="42" name="Title 34"/>
          <p:cNvSpPr txBox="1">
            <a:spLocks/>
          </p:cNvSpPr>
          <p:nvPr/>
        </p:nvSpPr>
        <p:spPr>
          <a:xfrm>
            <a:off x="880746" y="2607162"/>
            <a:ext cx="624132" cy="610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mfortaa"/>
              <a:buNone/>
              <a:defRPr sz="6000" b="1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bg-BG" sz="2800"/>
              <a:t>03</a:t>
            </a:r>
            <a:endParaRPr lang="en-US" sz="2800"/>
          </a:p>
        </p:txBody>
      </p:sp>
      <p:sp>
        <p:nvSpPr>
          <p:cNvPr id="43" name="Title 34"/>
          <p:cNvSpPr txBox="1">
            <a:spLocks/>
          </p:cNvSpPr>
          <p:nvPr/>
        </p:nvSpPr>
        <p:spPr>
          <a:xfrm>
            <a:off x="880746" y="3294533"/>
            <a:ext cx="624132" cy="610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mfortaa"/>
              <a:buNone/>
              <a:defRPr sz="6000" b="1" i="0" u="none" strike="noStrike" cap="none">
                <a:solidFill>
                  <a:schemeClr val="accent2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Comfortaa"/>
              <a:buNone/>
              <a:defRPr sz="120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r>
              <a:rPr lang="bg-BG" sz="2800"/>
              <a:t>04</a:t>
            </a:r>
            <a:endParaRPr lang="en-US" sz="2800"/>
          </a:p>
        </p:txBody>
      </p:sp>
      <p:sp>
        <p:nvSpPr>
          <p:cNvPr id="44" name="Google Shape;212;p32"/>
          <p:cNvSpPr txBox="1">
            <a:spLocks/>
          </p:cNvSpPr>
          <p:nvPr/>
        </p:nvSpPr>
        <p:spPr>
          <a:xfrm>
            <a:off x="1592606" y="1324370"/>
            <a:ext cx="721995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300" b="0" i="0" u="none" strike="noStrike" cap="non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indent="0">
              <a:buFont typeface="Comfortaa"/>
              <a:buNone/>
            </a:pPr>
            <a:r>
              <a:rPr lang="bg-BG" sz="2000" b="1">
                <a:latin typeface="Comfortaa" panose="020B0604020202020204" charset="0"/>
              </a:rPr>
              <a:t>Процес на визуализация на страницата</a:t>
            </a:r>
            <a:endParaRPr lang="ru-RU" sz="2000" b="1">
              <a:latin typeface="Comfortaa" panose="020B0604020202020204" charset="0"/>
            </a:endParaRPr>
          </a:p>
        </p:txBody>
      </p:sp>
      <p:sp>
        <p:nvSpPr>
          <p:cNvPr id="45" name="Google Shape;212;p32"/>
          <p:cNvSpPr txBox="1">
            <a:spLocks/>
          </p:cNvSpPr>
          <p:nvPr/>
        </p:nvSpPr>
        <p:spPr>
          <a:xfrm>
            <a:off x="1592606" y="2712788"/>
            <a:ext cx="7219950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300" b="0" i="0" u="none" strike="noStrike" cap="non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indent="0">
              <a:buFont typeface="Comfortaa"/>
              <a:buNone/>
            </a:pPr>
            <a:r>
              <a:rPr lang="bg-BG" sz="2000" b="1">
                <a:latin typeface="Comfortaa" panose="020B0604020202020204" charset="0"/>
              </a:rPr>
              <a:t>Профилиране на уеб страницата</a:t>
            </a:r>
            <a:endParaRPr lang="ru-RU" sz="2000" b="1">
              <a:latin typeface="Comfortaa" panose="020B0604020202020204" charset="0"/>
            </a:endParaRPr>
          </a:p>
        </p:txBody>
      </p:sp>
      <p:sp>
        <p:nvSpPr>
          <p:cNvPr id="46" name="Google Shape;212;p32"/>
          <p:cNvSpPr txBox="1">
            <a:spLocks/>
          </p:cNvSpPr>
          <p:nvPr/>
        </p:nvSpPr>
        <p:spPr>
          <a:xfrm>
            <a:off x="1592605" y="3400159"/>
            <a:ext cx="7479957" cy="3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300" b="0" i="0" u="none" strike="noStrike" cap="non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indent="0">
              <a:buFont typeface="Comfortaa"/>
              <a:buNone/>
            </a:pPr>
            <a:r>
              <a:rPr lang="bg-BG" sz="2000" b="1">
                <a:latin typeface="Comfortaa" panose="020B0604020202020204" charset="0"/>
              </a:rPr>
              <a:t>Добри практики за постигане на бързодействие</a:t>
            </a:r>
            <a:endParaRPr lang="ru-RU" sz="2000" b="1">
              <a:latin typeface="Comforta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03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1193194" y="509162"/>
            <a:ext cx="7095999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First Interactive &amp; Time To Interactive </a:t>
            </a:r>
            <a:endParaRPr sz="480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Placeholder 1"/>
          <p:cNvSpPr>
            <a:spLocks noGrp="1"/>
          </p:cNvSpPr>
          <p:nvPr>
            <p:ph type="body" idx="1"/>
          </p:nvPr>
        </p:nvSpPr>
        <p:spPr>
          <a:xfrm>
            <a:off x="104900" y="1764626"/>
            <a:ext cx="4402806" cy="1106100"/>
          </a:xfrm>
        </p:spPr>
        <p:txBody>
          <a:bodyPr/>
          <a:lstStyle/>
          <a:p>
            <a:pPr marL="152400" indent="0" algn="l">
              <a:buNone/>
            </a:pPr>
            <a:r>
              <a:rPr lang="ru-RU" sz="1600">
                <a:latin typeface="Comfortaa"/>
              </a:rPr>
              <a:t>First CPU </a:t>
            </a:r>
            <a:r>
              <a:rPr lang="ru-RU" sz="1600" err="1">
                <a:latin typeface="Comfortaa"/>
              </a:rPr>
              <a:t>idle</a:t>
            </a:r>
            <a:r>
              <a:rPr lang="ru-RU" sz="1600">
                <a:latin typeface="Comfortaa"/>
              </a:rPr>
              <a:t> (First Interactive) </a:t>
            </a:r>
            <a:r>
              <a:rPr lang="ru-RU" sz="1600" err="1">
                <a:latin typeface="Comfortaa"/>
              </a:rPr>
              <a:t>измерва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времето</a:t>
            </a:r>
            <a:r>
              <a:rPr lang="ru-RU" sz="1600">
                <a:latin typeface="Comfortaa"/>
              </a:rPr>
              <a:t>, </a:t>
            </a:r>
            <a:r>
              <a:rPr lang="ru-RU" sz="1600" err="1">
                <a:latin typeface="Comfortaa"/>
              </a:rPr>
              <a:t>докато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страницата</a:t>
            </a:r>
            <a:r>
              <a:rPr lang="ru-RU" sz="1600">
                <a:latin typeface="Comfortaa"/>
              </a:rPr>
              <a:t> е в </a:t>
            </a:r>
            <a:r>
              <a:rPr lang="ru-RU" sz="1600" err="1">
                <a:latin typeface="Comfortaa"/>
              </a:rPr>
              <a:t>състояние</a:t>
            </a:r>
            <a:r>
              <a:rPr lang="ru-RU" sz="1600">
                <a:latin typeface="Comfortaa"/>
              </a:rPr>
              <a:t> да </a:t>
            </a:r>
            <a:r>
              <a:rPr lang="ru-RU" sz="1600" err="1">
                <a:latin typeface="Comfortaa"/>
              </a:rPr>
              <a:t>обработва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по-голямата</a:t>
            </a:r>
            <a:r>
              <a:rPr lang="ru-RU" sz="1600">
                <a:latin typeface="Comfortaa"/>
              </a:rPr>
              <a:t> част от </a:t>
            </a:r>
            <a:r>
              <a:rPr lang="ru-RU" sz="1600" err="1">
                <a:latin typeface="Comfortaa"/>
              </a:rPr>
              <a:t>въвеждането</a:t>
            </a:r>
            <a:r>
              <a:rPr lang="ru-RU" sz="1600">
                <a:latin typeface="Comfortaa"/>
              </a:rPr>
              <a:t> на потребителя за </a:t>
            </a:r>
            <a:r>
              <a:rPr lang="ru-RU" sz="1600" err="1">
                <a:latin typeface="Comfortaa"/>
              </a:rPr>
              <a:t>приемлив</a:t>
            </a:r>
            <a:r>
              <a:rPr lang="ru-RU" sz="1600">
                <a:latin typeface="Comfortaa"/>
              </a:rPr>
              <a:t> период от </a:t>
            </a:r>
            <a:r>
              <a:rPr lang="ru-RU" sz="1600" err="1">
                <a:latin typeface="Comfortaa"/>
              </a:rPr>
              <a:t>време</a:t>
            </a:r>
            <a:r>
              <a:rPr lang="ru-RU" sz="1600">
                <a:latin typeface="Comfortaa"/>
              </a:rPr>
              <a:t>.  </a:t>
            </a:r>
            <a:endParaRPr lang="ru-RU" sz="1600">
              <a:latin typeface="Comfortaa" panose="020B0604020202020204" charset="0"/>
            </a:endParaRPr>
          </a:p>
          <a:p>
            <a:pPr marL="152400" indent="0" algn="l">
              <a:buNone/>
            </a:pPr>
            <a:endParaRPr lang="en-US" sz="1600">
              <a:latin typeface="Comfortaa" panose="020B0604020202020204" charset="0"/>
            </a:endParaRPr>
          </a:p>
        </p:txBody>
      </p:sp>
      <p:sp>
        <p:nvSpPr>
          <p:cNvPr id="12" name="Text Placeholder 1"/>
          <p:cNvSpPr>
            <a:spLocks noGrp="1"/>
          </p:cNvSpPr>
          <p:nvPr>
            <p:ph type="body" idx="1"/>
          </p:nvPr>
        </p:nvSpPr>
        <p:spPr>
          <a:xfrm>
            <a:off x="4703595" y="2153355"/>
            <a:ext cx="4402806" cy="1106100"/>
          </a:xfrm>
        </p:spPr>
        <p:txBody>
          <a:bodyPr/>
          <a:lstStyle/>
          <a:p>
            <a:pPr marL="152400" indent="0" algn="r">
              <a:buNone/>
            </a:pPr>
            <a:r>
              <a:rPr lang="en-US" sz="1600">
                <a:latin typeface="Comfortaa" panose="020B0604020202020204" charset="0"/>
              </a:rPr>
              <a:t>Time to Interactive </a:t>
            </a:r>
            <a:r>
              <a:rPr lang="bg-BG" sz="1600">
                <a:latin typeface="Comfortaa" panose="020B0604020202020204" charset="0"/>
              </a:rPr>
              <a:t>измерва времето, докато потребителят може смислено да взаимодейства с по-голямата част от сайта със закъснения под 50 </a:t>
            </a:r>
            <a:r>
              <a:rPr lang="en-US" sz="1600" err="1">
                <a:latin typeface="Comfortaa" panose="020B0604020202020204" charset="0"/>
              </a:rPr>
              <a:t>ms.</a:t>
            </a:r>
            <a:r>
              <a:rPr lang="en-US" sz="1600">
                <a:latin typeface="Comfortaa" panose="020B0604020202020204" charset="0"/>
              </a:rPr>
              <a:t> </a:t>
            </a:r>
          </a:p>
        </p:txBody>
      </p:sp>
      <p:pic>
        <p:nvPicPr>
          <p:cNvPr id="13" name="Picture 2" descr="Time to interactive: an important metric for the speed of your website |  Hipex.io">
            <a:extLst>
              <a:ext uri="{FF2B5EF4-FFF2-40B4-BE49-F238E27FC236}">
                <a16:creationId xmlns:a16="http://schemas.microsoft.com/office/drawing/2014/main" id="{E809E2D4-25BC-4A51-BB40-537A5008A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8285">
            <a:off x="2718845" y="3437038"/>
            <a:ext cx="3483072" cy="18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66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311728" y="539750"/>
            <a:ext cx="4184072" cy="4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/>
              <a:t>Speed Index</a:t>
            </a:r>
            <a:endParaRPr sz="4400"/>
          </a:p>
        </p:txBody>
      </p:sp>
      <p:sp>
        <p:nvSpPr>
          <p:cNvPr id="6" name="Text Placeholder 1"/>
          <p:cNvSpPr>
            <a:spLocks noGrp="1"/>
          </p:cNvSpPr>
          <p:nvPr>
            <p:ph type="body" idx="1"/>
          </p:nvPr>
        </p:nvSpPr>
        <p:spPr>
          <a:xfrm>
            <a:off x="180110" y="1194290"/>
            <a:ext cx="4258541" cy="1106100"/>
          </a:xfrm>
        </p:spPr>
        <p:txBody>
          <a:bodyPr/>
          <a:lstStyle/>
          <a:p>
            <a:pPr marL="152400" indent="0" algn="ctr">
              <a:buNone/>
            </a:pPr>
            <a:r>
              <a:rPr lang="ru-RU" sz="1600" err="1">
                <a:latin typeface="Comfortaa" panose="020B0604020202020204" charset="0"/>
              </a:rPr>
              <a:t>Индексът</a:t>
            </a:r>
            <a:r>
              <a:rPr lang="ru-RU" sz="1600">
                <a:latin typeface="Comfortaa" panose="020B0604020202020204" charset="0"/>
              </a:rPr>
              <a:t> на </a:t>
            </a:r>
            <a:r>
              <a:rPr lang="ru-RU" sz="1600" err="1">
                <a:latin typeface="Comfortaa" panose="020B0604020202020204" charset="0"/>
              </a:rPr>
              <a:t>скоростта</a:t>
            </a:r>
            <a:r>
              <a:rPr lang="ru-RU" sz="1600">
                <a:latin typeface="Comfortaa" panose="020B0604020202020204" charset="0"/>
              </a:rPr>
              <a:t> е </a:t>
            </a:r>
            <a:r>
              <a:rPr lang="ru-RU" sz="1600" err="1">
                <a:latin typeface="Comfortaa" panose="020B0604020202020204" charset="0"/>
              </a:rPr>
              <a:t>мярка</a:t>
            </a:r>
            <a:r>
              <a:rPr lang="ru-RU" sz="1600">
                <a:latin typeface="Comfortaa" panose="020B0604020202020204" charset="0"/>
              </a:rPr>
              <a:t> за </a:t>
            </a:r>
            <a:r>
              <a:rPr lang="ru-RU" sz="1600" err="1">
                <a:latin typeface="Comfortaa" panose="020B0604020202020204" charset="0"/>
              </a:rPr>
              <a:t>това</a:t>
            </a:r>
            <a:r>
              <a:rPr lang="ru-RU" sz="1600">
                <a:latin typeface="Comfortaa" panose="020B0604020202020204" charset="0"/>
              </a:rPr>
              <a:t> колко </a:t>
            </a:r>
            <a:r>
              <a:rPr lang="ru-RU" sz="1600" err="1">
                <a:latin typeface="Comfortaa" panose="020B0604020202020204" charset="0"/>
              </a:rPr>
              <a:t>бързо</a:t>
            </a:r>
            <a:r>
              <a:rPr lang="ru-RU" sz="1600">
                <a:latin typeface="Comfortaa" panose="020B0604020202020204" charset="0"/>
              </a:rPr>
              <a:t> се </a:t>
            </a:r>
            <a:r>
              <a:rPr lang="ru-RU" sz="1600" err="1">
                <a:latin typeface="Comfortaa" panose="020B0604020202020204" charset="0"/>
              </a:rPr>
              <a:t>изобразява</a:t>
            </a:r>
            <a:r>
              <a:rPr lang="ru-RU" sz="1600">
                <a:latin typeface="Comfortaa" panose="020B0604020202020204" charset="0"/>
              </a:rPr>
              <a:t> DOM. </a:t>
            </a:r>
            <a:r>
              <a:rPr lang="ru-RU" sz="1600" err="1">
                <a:latin typeface="Comfortaa" panose="020B0604020202020204" charset="0"/>
              </a:rPr>
              <a:t>Страниците</a:t>
            </a:r>
            <a:r>
              <a:rPr lang="ru-RU" sz="1600">
                <a:latin typeface="Comfortaa" panose="020B0604020202020204" charset="0"/>
              </a:rPr>
              <a:t> с </a:t>
            </a:r>
            <a:r>
              <a:rPr lang="ru-RU" sz="1600" err="1">
                <a:latin typeface="Comfortaa" panose="020B0604020202020204" charset="0"/>
              </a:rPr>
              <a:t>по-малък</a:t>
            </a:r>
            <a:r>
              <a:rPr lang="ru-RU" sz="1600">
                <a:latin typeface="Comfortaa" panose="020B0604020202020204" charset="0"/>
              </a:rPr>
              <a:t> индекс на </a:t>
            </a:r>
            <a:r>
              <a:rPr lang="ru-RU" sz="1600" err="1">
                <a:latin typeface="Comfortaa" panose="020B0604020202020204" charset="0"/>
              </a:rPr>
              <a:t>скорост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ще</a:t>
            </a:r>
            <a:r>
              <a:rPr lang="ru-RU" sz="1600">
                <a:latin typeface="Comfortaa" panose="020B0604020202020204" charset="0"/>
              </a:rPr>
              <a:t> се </a:t>
            </a:r>
            <a:r>
              <a:rPr lang="ru-RU" sz="1600" err="1">
                <a:latin typeface="Comfortaa" panose="020B0604020202020204" charset="0"/>
              </a:rPr>
              <a:t>запълват</a:t>
            </a:r>
            <a:r>
              <a:rPr lang="ru-RU" sz="1600">
                <a:latin typeface="Comfortaa" panose="020B0604020202020204" charset="0"/>
              </a:rPr>
              <a:t> и </a:t>
            </a:r>
            <a:r>
              <a:rPr lang="ru-RU" sz="1600" err="1">
                <a:latin typeface="Comfortaa" panose="020B0604020202020204" charset="0"/>
              </a:rPr>
              <a:t>стабилизират</a:t>
            </a:r>
            <a:r>
              <a:rPr lang="ru-RU" sz="1600">
                <a:latin typeface="Comfortaa" panose="020B0604020202020204" charset="0"/>
              </a:rPr>
              <a:t> </a:t>
            </a:r>
            <a:r>
              <a:rPr lang="ru-RU" sz="1600" err="1">
                <a:latin typeface="Comfortaa" panose="020B0604020202020204" charset="0"/>
              </a:rPr>
              <a:t>по-бързо</a:t>
            </a:r>
            <a:r>
              <a:rPr lang="ru-RU" sz="1600">
                <a:latin typeface="Comfortaa" panose="020B0604020202020204" charset="0"/>
              </a:rPr>
              <a:t>.</a:t>
            </a:r>
          </a:p>
          <a:p>
            <a:pPr marL="152400" indent="0">
              <a:buNone/>
            </a:pPr>
            <a:endParaRPr lang="en-US" sz="1600">
              <a:latin typeface="Comfortaa" panose="020B0604020202020204" charset="0"/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4768647" y="2234732"/>
            <a:ext cx="4258541" cy="11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300" b="0" i="0" u="none" strike="noStrike" cap="non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●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○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omfortaa"/>
              <a:buChar char="■"/>
              <a:defRPr sz="14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152400" indent="0" algn="ctr">
              <a:buNone/>
            </a:pPr>
            <a:r>
              <a:rPr lang="ru-RU" sz="1600" err="1">
                <a:latin typeface="Comfortaa"/>
              </a:rPr>
              <a:t>Максималното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потенциално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закъснение</a:t>
            </a:r>
            <a:r>
              <a:rPr lang="ru-RU" sz="1600">
                <a:latin typeface="Comfortaa"/>
              </a:rPr>
              <a:t> при </a:t>
            </a:r>
            <a:r>
              <a:rPr lang="ru-RU" sz="1600" err="1">
                <a:latin typeface="Comfortaa"/>
              </a:rPr>
              <a:t>първото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въвеждане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измерва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максималното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възможно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забавяне</a:t>
            </a:r>
            <a:r>
              <a:rPr lang="ru-RU" sz="1600">
                <a:latin typeface="Comfortaa"/>
              </a:rPr>
              <a:t>, </a:t>
            </a:r>
            <a:endParaRPr lang="ru-RU" sz="1600">
              <a:latin typeface="Comfortaa" panose="020B0604020202020204" charset="0"/>
            </a:endParaRPr>
          </a:p>
          <a:p>
            <a:pPr marL="152400" indent="0" algn="ctr">
              <a:buNone/>
            </a:pPr>
            <a:r>
              <a:rPr lang="ru-RU" sz="1600" err="1">
                <a:latin typeface="Comfortaa"/>
              </a:rPr>
              <a:t>което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потребителят</a:t>
            </a:r>
            <a:r>
              <a:rPr lang="ru-RU" sz="1600">
                <a:latin typeface="Comfortaa"/>
              </a:rPr>
              <a:t> </a:t>
            </a:r>
            <a:r>
              <a:rPr lang="ru-RU" sz="1600" err="1">
                <a:latin typeface="Comfortaa"/>
              </a:rPr>
              <a:t>може</a:t>
            </a:r>
            <a:r>
              <a:rPr lang="ru-RU" sz="1600">
                <a:latin typeface="Comfortaa"/>
              </a:rPr>
              <a:t> да </a:t>
            </a:r>
            <a:r>
              <a:rPr lang="ru-RU" sz="1600" err="1">
                <a:latin typeface="Comfortaa"/>
              </a:rPr>
              <a:t>изпита</a:t>
            </a:r>
            <a:r>
              <a:rPr lang="ru-RU" sz="1600">
                <a:latin typeface="Comfortaa"/>
              </a:rPr>
              <a:t>, след </a:t>
            </a:r>
            <a:r>
              <a:rPr lang="ru-RU" sz="1600" err="1">
                <a:latin typeface="Comfortaa"/>
              </a:rPr>
              <a:t>като</a:t>
            </a:r>
            <a:r>
              <a:rPr lang="ru-RU" sz="1600">
                <a:latin typeface="Comfortaa"/>
              </a:rPr>
              <a:t> се опита да </a:t>
            </a:r>
            <a:r>
              <a:rPr lang="ru-RU" sz="1600" err="1">
                <a:latin typeface="Comfortaa"/>
              </a:rPr>
              <a:t>взаимодейства</a:t>
            </a:r>
            <a:r>
              <a:rPr lang="ru-RU" sz="1600">
                <a:latin typeface="Comfortaa"/>
              </a:rPr>
              <a:t> с </a:t>
            </a:r>
            <a:r>
              <a:rPr lang="ru-RU" sz="1600" err="1">
                <a:latin typeface="Comfortaa"/>
              </a:rPr>
              <a:t>елемент</a:t>
            </a:r>
            <a:r>
              <a:rPr lang="ru-RU" sz="1600">
                <a:latin typeface="Comfortaa"/>
              </a:rPr>
              <a:t> на </a:t>
            </a:r>
            <a:r>
              <a:rPr lang="ru-RU" sz="1600" err="1">
                <a:latin typeface="Comfortaa"/>
              </a:rPr>
              <a:t>страницата</a:t>
            </a:r>
            <a:r>
              <a:rPr lang="ru-RU" sz="1600">
                <a:latin typeface="Comfortaa"/>
              </a:rPr>
              <a:t>. </a:t>
            </a:r>
            <a:endParaRPr lang="ru-RU" sz="1600">
              <a:latin typeface="Comfortaa" panose="020B0604020202020204" charset="0"/>
            </a:endParaRPr>
          </a:p>
        </p:txBody>
      </p:sp>
      <p:pic>
        <p:nvPicPr>
          <p:cNvPr id="9" name="Picture 2" descr="4.3 seconds — fast: (75 percentile), 5.8 seconds — moderate (50th percentile), Slow (Below)">
            <a:extLst>
              <a:ext uri="{FF2B5EF4-FFF2-40B4-BE49-F238E27FC236}">
                <a16:creationId xmlns:a16="http://schemas.microsoft.com/office/drawing/2014/main" id="{C012BA61-8EAE-4CE3-9E6E-EBE3780BD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28" y="2909454"/>
            <a:ext cx="4419320" cy="133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218;p33"/>
          <p:cNvSpPr txBox="1">
            <a:spLocks/>
          </p:cNvSpPr>
          <p:nvPr/>
        </p:nvSpPr>
        <p:spPr>
          <a:xfrm>
            <a:off x="4522363" y="1194290"/>
            <a:ext cx="4675910" cy="4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Comfortaa"/>
              <a:buNone/>
              <a:defRPr sz="2500" b="1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omfortaa"/>
              <a:buNone/>
              <a:defRPr sz="2800" b="1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algn="ctr"/>
            <a:r>
              <a:rPr lang="en-US" sz="4000"/>
              <a:t>Max Potential First Input Delay</a:t>
            </a:r>
          </a:p>
          <a:p>
            <a:pPr algn="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09996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464128" y="539750"/>
            <a:ext cx="8603672" cy="4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5400"/>
              <a:t>Demo</a:t>
            </a:r>
            <a:endParaRPr sz="5400"/>
          </a:p>
        </p:txBody>
      </p:sp>
      <p:sp>
        <p:nvSpPr>
          <p:cNvPr id="6" name="Text Placeholder 1"/>
          <p:cNvSpPr>
            <a:spLocks noGrp="1"/>
          </p:cNvSpPr>
          <p:nvPr>
            <p:ph type="body" idx="1"/>
          </p:nvPr>
        </p:nvSpPr>
        <p:spPr>
          <a:xfrm>
            <a:off x="195696" y="1521068"/>
            <a:ext cx="4258541" cy="1106100"/>
          </a:xfrm>
        </p:spPr>
        <p:txBody>
          <a:bodyPr/>
          <a:lstStyle/>
          <a:p>
            <a:r>
              <a:rPr lang="en-US" sz="1600">
                <a:solidFill>
                  <a:srgbClr val="FF0000"/>
                </a:solidFill>
                <a:latin typeface="Comfortaa" panose="020B0604020202020204" charset="0"/>
                <a:hlinkClick r:id="rId4"/>
              </a:rPr>
              <a:t>https://googlechrome.github.io/devtools-samples/jank/</a:t>
            </a:r>
            <a:endParaRPr lang="en-US" sz="1600">
              <a:solidFill>
                <a:srgbClr val="FF0000"/>
              </a:solidFill>
              <a:latin typeface="Comfortaa" panose="020B0604020202020204" charset="0"/>
            </a:endParaRPr>
          </a:p>
          <a:p>
            <a:r>
              <a:rPr lang="bg-BG" sz="1600">
                <a:latin typeface="Comfortaa" panose="020B0604020202020204" charset="0"/>
              </a:rPr>
              <a:t>Източник на кода: </a:t>
            </a:r>
            <a:r>
              <a:rPr lang="en-US" sz="1600">
                <a:latin typeface="Comfortaa" panose="020B0604020202020204" charset="0"/>
                <a:hlinkClick r:id="rId5"/>
              </a:rPr>
              <a:t>https://github.com/GoogleChrome/devtools-samples/blob/main/jank</a:t>
            </a:r>
            <a:endParaRPr lang="en-US" sz="1600">
              <a:latin typeface="Comfortaa" panose="020B0604020202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7313" y="229285"/>
            <a:ext cx="4307360" cy="468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2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Shedding Light on SEO with Google Lighthou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090" y="2255849"/>
            <a:ext cx="3352327" cy="220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262169" y="499781"/>
            <a:ext cx="8787101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bg-BG" sz="3200"/>
              <a:t>Способи за измерване на</a:t>
            </a:r>
            <a:r>
              <a:rPr lang="en-US" sz="3200"/>
              <a:t> </a:t>
            </a:r>
            <a:r>
              <a:rPr lang="bg-BG" sz="3200"/>
              <a:t>скоростта на зареждане на страница</a:t>
            </a:r>
            <a:endParaRPr sz="3200"/>
          </a:p>
        </p:txBody>
      </p:sp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Content Placeholder 2"/>
          <p:cNvSpPr>
            <a:spLocks noGrp="1"/>
          </p:cNvSpPr>
          <p:nvPr>
            <p:ph type="subTitle" idx="2"/>
          </p:nvPr>
        </p:nvSpPr>
        <p:spPr>
          <a:xfrm>
            <a:off x="0" y="2469669"/>
            <a:ext cx="5911850" cy="30162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b="0" err="1"/>
              <a:t>window.onload</a:t>
            </a:r>
            <a:r>
              <a:rPr lang="bg-BG" b="0"/>
              <a:t>() – </a:t>
            </a:r>
            <a:r>
              <a:rPr lang="en-US" b="0"/>
              <a:t>event, </a:t>
            </a:r>
            <a:r>
              <a:rPr lang="bg-BG" b="0"/>
              <a:t>който измерва времето от първата заявка на потребителя докато се зареди всичко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bg-BG" b="0"/>
              <a:t>Вградени инструменти на браузърите: </a:t>
            </a:r>
            <a:r>
              <a:rPr lang="en-US" b="0"/>
              <a:t>Firefox’s flame chart, Chrome’s network waterfall, Google’s Lighthouse</a:t>
            </a:r>
            <a:endParaRPr lang="bg-BG" b="0"/>
          </a:p>
          <a:p>
            <a:endParaRPr lang="bg-BG" b="0"/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8C11FB68-1AFC-C9F2-B240-A4AD315C65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408" y="3497817"/>
            <a:ext cx="4250778" cy="96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49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6"/>
          <p:cNvSpPr txBox="1">
            <a:spLocks noGrp="1"/>
          </p:cNvSpPr>
          <p:nvPr>
            <p:ph type="title"/>
          </p:nvPr>
        </p:nvSpPr>
        <p:spPr>
          <a:xfrm>
            <a:off x="411449" y="629971"/>
            <a:ext cx="4292891" cy="32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5400"/>
              <a:t>RAIL </a:t>
            </a:r>
            <a:r>
              <a:rPr lang="bg-BG" sz="5400"/>
              <a:t>модел</a:t>
            </a:r>
            <a:endParaRPr sz="540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11449" y="1158992"/>
            <a:ext cx="2469900" cy="1106100"/>
          </a:xfrm>
        </p:spPr>
        <p:txBody>
          <a:bodyPr/>
          <a:lstStyle/>
          <a:p>
            <a:r>
              <a:rPr lang="en-US" sz="2400">
                <a:latin typeface="Comfortaa" panose="020B0604020202020204" charset="0"/>
              </a:rPr>
              <a:t>Response</a:t>
            </a:r>
          </a:p>
          <a:p>
            <a:r>
              <a:rPr lang="en-US" sz="2400">
                <a:latin typeface="Comfortaa" panose="020B0604020202020204" charset="0"/>
              </a:rPr>
              <a:t>Animation</a:t>
            </a:r>
          </a:p>
          <a:p>
            <a:r>
              <a:rPr lang="en-US" sz="2400">
                <a:latin typeface="Comfortaa" panose="020B0604020202020204" charset="0"/>
              </a:rPr>
              <a:t>Idle</a:t>
            </a:r>
          </a:p>
          <a:p>
            <a:r>
              <a:rPr lang="en-US" sz="2400">
                <a:latin typeface="Comfortaa" panose="020B0604020202020204" charset="0"/>
              </a:rPr>
              <a:t>Load</a:t>
            </a:r>
          </a:p>
        </p:txBody>
      </p:sp>
      <p:pic>
        <p:nvPicPr>
          <p:cNvPr id="7" name="Picture 2" descr="Diagram showing how input received during an idle task is queued, reducing available input processing time to 50m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527" y="427139"/>
            <a:ext cx="4178550" cy="20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123192"/>
              </p:ext>
            </p:extLst>
          </p:nvPr>
        </p:nvGraphicFramePr>
        <p:xfrm>
          <a:off x="1459492" y="2678941"/>
          <a:ext cx="7526585" cy="1950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43560">
                  <a:extLst>
                    <a:ext uri="{9D8B030D-6E8A-4147-A177-3AD203B41FA5}">
                      <a16:colId xmlns:a16="http://schemas.microsoft.com/office/drawing/2014/main" val="2976460551"/>
                    </a:ext>
                  </a:extLst>
                </a:gridCol>
                <a:gridCol w="5883025">
                  <a:extLst>
                    <a:ext uri="{9D8B030D-6E8A-4147-A177-3AD203B41FA5}">
                      <a16:colId xmlns:a16="http://schemas.microsoft.com/office/drawing/2014/main" val="3624127050"/>
                    </a:ext>
                  </a:extLst>
                </a:gridCol>
              </a:tblGrid>
              <a:tr h="271578">
                <a:tc>
                  <a:txBody>
                    <a:bodyPr/>
                    <a:lstStyle/>
                    <a:p>
                      <a:r>
                        <a:rPr lang="en-US"/>
                        <a:t>0 </a:t>
                      </a:r>
                      <a:r>
                        <a:rPr lang="bg-BG"/>
                        <a:t>до</a:t>
                      </a:r>
                      <a:r>
                        <a:rPr lang="bg-BG" baseline="0"/>
                        <a:t> 16 мс.</a:t>
                      </a:r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60</a:t>
                      </a:r>
                      <a:r>
                        <a:rPr lang="bg-BG" baseline="0"/>
                        <a:t> кадъра в секунда.</a:t>
                      </a:r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2147"/>
                  </a:ext>
                </a:extLst>
              </a:tr>
              <a:tr h="271578">
                <a:tc>
                  <a:txBody>
                    <a:bodyPr/>
                    <a:lstStyle/>
                    <a:p>
                      <a:r>
                        <a:rPr lang="bg-BG"/>
                        <a:t>0 до 100 мс.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Усещане за незабавна реакция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271831"/>
                  </a:ext>
                </a:extLst>
              </a:tr>
              <a:tr h="271578">
                <a:tc>
                  <a:txBody>
                    <a:bodyPr/>
                    <a:lstStyle/>
                    <a:p>
                      <a:r>
                        <a:rPr lang="bg-BG"/>
                        <a:t>100</a:t>
                      </a:r>
                      <a:r>
                        <a:rPr lang="bg-BG" baseline="0"/>
                        <a:t> до 1000 мс.</a:t>
                      </a:r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Потребителят</a:t>
                      </a:r>
                      <a:r>
                        <a:rPr lang="bg-BG" baseline="0"/>
                        <a:t> е задоволен от бързината на изпълнение на задачите</a:t>
                      </a:r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265498"/>
                  </a:ext>
                </a:extLst>
              </a:tr>
              <a:tr h="271578">
                <a:tc>
                  <a:txBody>
                    <a:bodyPr/>
                    <a:lstStyle/>
                    <a:p>
                      <a:r>
                        <a:rPr lang="bg-BG"/>
                        <a:t>Над</a:t>
                      </a:r>
                      <a:r>
                        <a:rPr lang="bg-BG" baseline="0"/>
                        <a:t> 1000 мс.</a:t>
                      </a:r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Потребителят започва да губи фокус на задачата,</a:t>
                      </a:r>
                      <a:r>
                        <a:rPr lang="bg-BG" baseline="0"/>
                        <a:t> която се изпълнява</a:t>
                      </a:r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2267"/>
                  </a:ext>
                </a:extLst>
              </a:tr>
              <a:tr h="271578">
                <a:tc>
                  <a:txBody>
                    <a:bodyPr/>
                    <a:lstStyle/>
                    <a:p>
                      <a:r>
                        <a:rPr lang="bg-BG"/>
                        <a:t>Над 10000</a:t>
                      </a:r>
                      <a:r>
                        <a:rPr lang="bg-BG" baseline="0"/>
                        <a:t> мс.</a:t>
                      </a:r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/>
                        <a:t>Потребителят е</a:t>
                      </a:r>
                      <a:r>
                        <a:rPr lang="bg-BG" baseline="0"/>
                        <a:t> разочарован и вероятно ще напусне задачата</a:t>
                      </a:r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5204727"/>
                  </a:ext>
                </a:extLst>
              </a:tr>
            </a:tbl>
          </a:graphicData>
        </a:graphic>
      </p:graphicFrame>
      <p:sp>
        <p:nvSpPr>
          <p:cNvPr id="9" name="Text Placeholder 1"/>
          <p:cNvSpPr txBox="1">
            <a:spLocks/>
          </p:cNvSpPr>
          <p:nvPr/>
        </p:nvSpPr>
        <p:spPr>
          <a:xfrm>
            <a:off x="812886" y="4590450"/>
            <a:ext cx="8173191" cy="11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●"/>
              <a:defRPr sz="1400" b="0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○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■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●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○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■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●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○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■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152400" indent="0" algn="r">
              <a:buNone/>
            </a:pPr>
            <a:r>
              <a:rPr lang="en-US" sz="1200"/>
              <a:t>K</a:t>
            </a:r>
            <a:r>
              <a:rPr lang="ru-RU" sz="1200" err="1"/>
              <a:t>лючови</a:t>
            </a:r>
            <a:r>
              <a:rPr lang="ru-RU" sz="1200"/>
              <a:t> показатели за </a:t>
            </a:r>
            <a:r>
              <a:rPr lang="ru-RU" sz="1200" err="1"/>
              <a:t>това</a:t>
            </a:r>
            <a:r>
              <a:rPr lang="ru-RU" sz="1200"/>
              <a:t> как </a:t>
            </a:r>
            <a:r>
              <a:rPr lang="ru-RU" sz="1200" err="1"/>
              <a:t>потребителите</a:t>
            </a:r>
            <a:r>
              <a:rPr lang="ru-RU" sz="1200"/>
              <a:t> </a:t>
            </a:r>
            <a:r>
              <a:rPr lang="ru-RU" sz="1200" err="1"/>
              <a:t>възприемат</a:t>
            </a:r>
            <a:r>
              <a:rPr lang="ru-RU" sz="1200"/>
              <a:t> </a:t>
            </a:r>
            <a:r>
              <a:rPr lang="ru-RU" sz="1200" err="1"/>
              <a:t>забавянето</a:t>
            </a:r>
            <a:r>
              <a:rPr lang="ru-RU" sz="1200"/>
              <a:t> на </a:t>
            </a:r>
            <a:r>
              <a:rPr lang="ru-RU" sz="1200" err="1"/>
              <a:t>производителността</a:t>
            </a:r>
            <a:r>
              <a:rPr lang="en-US" sz="1200"/>
              <a:t>;</a:t>
            </a:r>
            <a:endParaRPr lang="bg-BG" sz="1200"/>
          </a:p>
          <a:p>
            <a:pPr marL="152400" indent="0">
              <a:buFont typeface="Comfortaa"/>
              <a:buNone/>
            </a:pPr>
            <a:endParaRPr lang="en-US" sz="1600">
              <a:latin typeface="Comforta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73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210928" y="565150"/>
            <a:ext cx="9060531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bg-BG" sz="4000"/>
              <a:t>Добри практики през основните фази на зареждане на уеб страница</a:t>
            </a:r>
            <a:endParaRPr sz="400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Placeholder 1"/>
          <p:cNvSpPr>
            <a:spLocks noGrp="1"/>
          </p:cNvSpPr>
          <p:nvPr>
            <p:ph type="body" idx="1"/>
          </p:nvPr>
        </p:nvSpPr>
        <p:spPr>
          <a:xfrm>
            <a:off x="210928" y="2171820"/>
            <a:ext cx="8733046" cy="1106100"/>
          </a:xfrm>
        </p:spPr>
        <p:txBody>
          <a:bodyPr/>
          <a:lstStyle/>
          <a:p>
            <a:r>
              <a:rPr lang="en-US" sz="1800" b="1">
                <a:latin typeface="Comfortaa"/>
              </a:rPr>
              <a:t>First </a:t>
            </a:r>
            <a:r>
              <a:rPr lang="en-US" sz="1800" b="1" err="1">
                <a:latin typeface="Comfortaa"/>
              </a:rPr>
              <a:t>contentful</a:t>
            </a:r>
            <a:r>
              <a:rPr lang="en-US" sz="1800" b="1">
                <a:latin typeface="Comfortaa"/>
              </a:rPr>
              <a:t> paint </a:t>
            </a:r>
            <a:r>
              <a:rPr lang="en-US" sz="1800">
                <a:latin typeface="Comfortaa"/>
              </a:rPr>
              <a:t>–</a:t>
            </a:r>
            <a:r>
              <a:rPr lang="bg-BG" sz="1800">
                <a:latin typeface="Comfortaa"/>
              </a:rPr>
              <a:t> </a:t>
            </a:r>
            <a:r>
              <a:rPr lang="bg-BG" sz="1800" err="1">
                <a:latin typeface="Comfortaa"/>
              </a:rPr>
              <a:t>кеширане</a:t>
            </a:r>
            <a:r>
              <a:rPr lang="bg-BG" sz="1800">
                <a:latin typeface="Comfortaa"/>
              </a:rPr>
              <a:t> на основните  файлове и </a:t>
            </a:r>
            <a:r>
              <a:rPr lang="bg-BG" sz="1800" err="1">
                <a:latin typeface="Comfortaa"/>
              </a:rPr>
              <a:t>намляне</a:t>
            </a:r>
            <a:r>
              <a:rPr lang="bg-BG" sz="1800">
                <a:latin typeface="Comfortaa"/>
              </a:rPr>
              <a:t> на размера им</a:t>
            </a:r>
            <a:r>
              <a:rPr lang="en-US" sz="1800">
                <a:latin typeface="Comfortaa"/>
              </a:rPr>
              <a:t>;</a:t>
            </a:r>
            <a:endParaRPr lang="bg-BG" sz="1800">
              <a:latin typeface="Comfortaa"/>
            </a:endParaRPr>
          </a:p>
          <a:p>
            <a:r>
              <a:rPr lang="en-US" sz="1800" b="1">
                <a:latin typeface="Comfortaa" panose="020B0604020202020204" charset="0"/>
              </a:rPr>
              <a:t>First meaningful paint</a:t>
            </a:r>
            <a:r>
              <a:rPr lang="bg-BG" sz="1800">
                <a:latin typeface="Comfortaa" panose="020B0604020202020204" charset="0"/>
              </a:rPr>
              <a:t> – Може да използваме и методи за оптимизиране на критичните пътища за </a:t>
            </a:r>
            <a:r>
              <a:rPr lang="bg-BG" sz="1800" err="1">
                <a:latin typeface="Comfortaa" panose="020B0604020202020204" charset="0"/>
              </a:rPr>
              <a:t>рендериране</a:t>
            </a:r>
            <a:r>
              <a:rPr lang="en-US" sz="1800">
                <a:latin typeface="Comfortaa" panose="020B0604020202020204" charset="0"/>
              </a:rPr>
              <a:t>;</a:t>
            </a:r>
          </a:p>
          <a:p>
            <a:r>
              <a:rPr lang="en-US" sz="1800" b="1">
                <a:latin typeface="Comfortaa" panose="020B0604020202020204" charset="0"/>
              </a:rPr>
              <a:t>First CPU Idle </a:t>
            </a:r>
            <a:r>
              <a:rPr lang="en-US" sz="1800">
                <a:latin typeface="Comfortaa" panose="020B0604020202020204" charset="0"/>
              </a:rPr>
              <a:t>- </a:t>
            </a:r>
            <a:r>
              <a:rPr lang="bg-BG" sz="1800">
                <a:latin typeface="Comfortaa" panose="020B0604020202020204" charset="0"/>
              </a:rPr>
              <a:t>опростяване на структурата и зареждане на най- необходимото първо</a:t>
            </a:r>
            <a:r>
              <a:rPr lang="en-US" sz="1800">
                <a:latin typeface="Comfortaa" panose="020B0604020202020204" charset="0"/>
              </a:rPr>
              <a:t>;</a:t>
            </a:r>
            <a:endParaRPr lang="bg-BG" sz="1800">
              <a:latin typeface="Comfortaa" panose="020B0604020202020204" charset="0"/>
            </a:endParaRPr>
          </a:p>
          <a:p>
            <a:r>
              <a:rPr lang="bg-BG" sz="1800" b="1" err="1">
                <a:latin typeface="Comfortaa"/>
              </a:rPr>
              <a:t>First</a:t>
            </a:r>
            <a:r>
              <a:rPr lang="bg-BG" sz="1800" b="1">
                <a:latin typeface="Comfortaa"/>
              </a:rPr>
              <a:t> </a:t>
            </a:r>
            <a:r>
              <a:rPr lang="bg-BG" sz="1800" b="1" err="1">
                <a:latin typeface="Comfortaa"/>
              </a:rPr>
              <a:t>Input</a:t>
            </a:r>
            <a:r>
              <a:rPr lang="bg-BG" sz="1800" b="1">
                <a:latin typeface="Comfortaa"/>
              </a:rPr>
              <a:t> </a:t>
            </a:r>
            <a:r>
              <a:rPr lang="bg-BG" sz="1800" b="1" err="1">
                <a:latin typeface="Comfortaa"/>
              </a:rPr>
              <a:t>Delay</a:t>
            </a:r>
            <a:r>
              <a:rPr lang="bg-BG" sz="1800">
                <a:latin typeface="Comfortaa"/>
              </a:rPr>
              <a:t> - премахване на големи изображения и излишни натоварвания като анимации на по- бавни устройства</a:t>
            </a:r>
            <a:r>
              <a:rPr lang="en-US" sz="1800">
                <a:latin typeface="Comfortaa"/>
              </a:rPr>
              <a:t>.</a:t>
            </a:r>
            <a:endParaRPr lang="bg-BG" sz="1800">
              <a:latin typeface="Comfortaa"/>
            </a:endParaRPr>
          </a:p>
          <a:p>
            <a:pPr marL="152400" indent="0">
              <a:buNone/>
            </a:pPr>
            <a:endParaRPr lang="en-US" sz="1800">
              <a:latin typeface="Comforta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94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301875" y="470776"/>
            <a:ext cx="8603672" cy="49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bg-BG" sz="4400"/>
              <a:t>Оптимизиране на уебстраница</a:t>
            </a:r>
            <a:endParaRPr sz="4400"/>
          </a:p>
        </p:txBody>
      </p:sp>
      <p:sp>
        <p:nvSpPr>
          <p:cNvPr id="6" name="Text Placeholder 1"/>
          <p:cNvSpPr>
            <a:spLocks noGrp="1"/>
          </p:cNvSpPr>
          <p:nvPr>
            <p:ph type="body" idx="1"/>
          </p:nvPr>
        </p:nvSpPr>
        <p:spPr>
          <a:xfrm>
            <a:off x="195696" y="1521068"/>
            <a:ext cx="4258541" cy="1106100"/>
          </a:xfrm>
        </p:spPr>
        <p:txBody>
          <a:bodyPr/>
          <a:lstStyle/>
          <a:p>
            <a:r>
              <a:rPr lang="bg-BG" sz="1600">
                <a:latin typeface="Comfortaa"/>
              </a:rPr>
              <a:t>Форматиране на кода за бързодействие </a:t>
            </a:r>
            <a:endParaRPr lang="en-US" sz="1600">
              <a:latin typeface="Comfortaa" panose="020B0604020202020204" charset="0"/>
            </a:endParaRPr>
          </a:p>
          <a:p>
            <a:r>
              <a:rPr lang="en-US" sz="1600">
                <a:latin typeface="Comfortaa"/>
              </a:rPr>
              <a:t>Web</a:t>
            </a:r>
            <a:r>
              <a:rPr lang="bg-BG" sz="1600">
                <a:latin typeface="Comfortaa"/>
              </a:rPr>
              <a:t> шрифтове или системни шрифтове, </a:t>
            </a:r>
            <a:r>
              <a:rPr lang="en-US" sz="1600"/>
              <a:t>FOUT FOIT </a:t>
            </a:r>
            <a:endParaRPr lang="en-US" sz="1600">
              <a:latin typeface="Comfortaa"/>
            </a:endParaRPr>
          </a:p>
          <a:p>
            <a:r>
              <a:rPr lang="bg-BG" sz="1600">
                <a:latin typeface="Comfortaa"/>
              </a:rPr>
              <a:t>Зареждаме скриптовете накрая на</a:t>
            </a:r>
            <a:r>
              <a:rPr lang="en-US" sz="1600">
                <a:latin typeface="Comfortaa"/>
              </a:rPr>
              <a:t> body </a:t>
            </a:r>
            <a:r>
              <a:rPr lang="bg-BG" sz="1600">
                <a:latin typeface="Comfortaa"/>
              </a:rPr>
              <a:t>тага, за да може първо да се обработи по- лекия </a:t>
            </a:r>
            <a:r>
              <a:rPr lang="en-US" sz="1600">
                <a:latin typeface="Comfortaa"/>
              </a:rPr>
              <a:t>HTML.</a:t>
            </a:r>
            <a:r>
              <a:rPr lang="bg-BG" sz="1600">
                <a:latin typeface="Comfortaa"/>
              </a:rPr>
              <a:t> </a:t>
            </a:r>
            <a:endParaRPr lang="en-US" sz="1600">
              <a:latin typeface="Comfortaa" panose="020B0604020202020204" charset="0"/>
            </a:endParaRPr>
          </a:p>
          <a:p>
            <a:r>
              <a:rPr lang="bg-BG" sz="1600">
                <a:latin typeface="Comfortaa" panose="020B0604020202020204" charset="0"/>
              </a:rPr>
              <a:t>Не зареждаме </a:t>
            </a:r>
            <a:r>
              <a:rPr lang="en-US" sz="1600">
                <a:latin typeface="Comfortaa" panose="020B0604020202020204" charset="0"/>
              </a:rPr>
              <a:t>CSS-a </a:t>
            </a:r>
            <a:r>
              <a:rPr lang="bg-BG" sz="1600">
                <a:latin typeface="Comfortaa" panose="020B0604020202020204" charset="0"/>
              </a:rPr>
              <a:t>на долната част на страницата и елементите, които не се виждат</a:t>
            </a:r>
          </a:p>
          <a:p>
            <a:pPr marL="139700" indent="0">
              <a:buNone/>
            </a:pPr>
            <a:endParaRPr lang="en-US" sz="1600">
              <a:latin typeface="Comfortaa"/>
            </a:endParaRPr>
          </a:p>
          <a:p>
            <a:endParaRPr lang="en-US" sz="1600">
              <a:latin typeface="Comfortaa" panose="020B06040202020202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701" y="2839109"/>
            <a:ext cx="4613563" cy="2306782"/>
          </a:xfrm>
          <a:prstGeom prst="rect">
            <a:avLst/>
          </a:prstGeom>
        </p:spPr>
      </p:pic>
      <p:pic>
        <p:nvPicPr>
          <p:cNvPr id="2" name="Picture 2" descr="Timeline&#10;&#10;Description automatically generated">
            <a:extLst>
              <a:ext uri="{FF2B5EF4-FFF2-40B4-BE49-F238E27FC236}">
                <a16:creationId xmlns:a16="http://schemas.microsoft.com/office/drawing/2014/main" id="{CFF708B6-1508-4896-130E-83AC788562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3064" y="1319048"/>
            <a:ext cx="2743200" cy="152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81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353804" y="364031"/>
            <a:ext cx="6046997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bg-BG" sz="3600"/>
              <a:t>Препоръки от </a:t>
            </a:r>
            <a:r>
              <a:rPr lang="en-US" sz="3600"/>
              <a:t>Lighthouse</a:t>
            </a:r>
            <a:endParaRPr sz="360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Placeholder 1"/>
          <p:cNvSpPr>
            <a:spLocks noGrp="1"/>
          </p:cNvSpPr>
          <p:nvPr>
            <p:ph type="body" idx="1"/>
          </p:nvPr>
        </p:nvSpPr>
        <p:spPr>
          <a:xfrm>
            <a:off x="185770" y="1966456"/>
            <a:ext cx="8733046" cy="1106100"/>
          </a:xfrm>
        </p:spPr>
        <p:txBody>
          <a:bodyPr/>
          <a:lstStyle/>
          <a:p>
            <a:pPr algn="l"/>
            <a:r>
              <a:rPr lang="en-US" sz="1600">
                <a:latin typeface="Comfortaa" panose="020B0604020202020204" charset="0"/>
              </a:rPr>
              <a:t>Reduce render-blocking resources</a:t>
            </a:r>
          </a:p>
          <a:p>
            <a:pPr algn="l"/>
            <a:r>
              <a:rPr lang="en-US" sz="1600">
                <a:latin typeface="Comfortaa" panose="020B0604020202020204" charset="0"/>
              </a:rPr>
              <a:t>Serve images in next-gen formats</a:t>
            </a:r>
            <a:endParaRPr lang="bg-BG" sz="1600">
              <a:latin typeface="Comfortaa" panose="020B0604020202020204" charset="0"/>
            </a:endParaRPr>
          </a:p>
          <a:p>
            <a:pPr algn="l"/>
            <a:r>
              <a:rPr lang="en-US" sz="1600">
                <a:latin typeface="Comfortaa"/>
              </a:rPr>
              <a:t>Enable text compression</a:t>
            </a:r>
          </a:p>
          <a:p>
            <a:pPr algn="l"/>
            <a:r>
              <a:rPr lang="en-US" sz="1600">
                <a:latin typeface="Comfortaa"/>
              </a:rPr>
              <a:t>Ensure text remains visible during </a:t>
            </a:r>
            <a:r>
              <a:rPr lang="en-US" sz="1600" err="1">
                <a:latin typeface="Comfortaa"/>
              </a:rPr>
              <a:t>webfont</a:t>
            </a:r>
            <a:r>
              <a:rPr lang="en-US" sz="1600">
                <a:latin typeface="Comfortaa"/>
              </a:rPr>
              <a:t> loading</a:t>
            </a:r>
          </a:p>
          <a:p>
            <a:pPr algn="l"/>
            <a:r>
              <a:rPr lang="en-US" sz="1600">
                <a:latin typeface="Comfortaa" panose="020B0604020202020204" charset="0"/>
              </a:rPr>
              <a:t>Avoid oversized images</a:t>
            </a:r>
            <a:r>
              <a:rPr lang="bg-BG" sz="1600">
                <a:latin typeface="Comfortaa" panose="020B0604020202020204" charset="0"/>
              </a:rPr>
              <a:t> 	</a:t>
            </a:r>
            <a:endParaRPr lang="en-US" sz="1600">
              <a:latin typeface="Comfortaa" panose="020B0604020202020204" charset="0"/>
            </a:endParaRPr>
          </a:p>
          <a:p>
            <a:pPr algn="l"/>
            <a:r>
              <a:rPr lang="en-US" sz="1600">
                <a:latin typeface="Comfortaa"/>
              </a:rPr>
              <a:t>Delay load of offscreen images</a:t>
            </a:r>
          </a:p>
          <a:p>
            <a:pPr algn="l"/>
            <a:r>
              <a:rPr lang="en-US" sz="1600">
                <a:latin typeface="Comfortaa" panose="020B0604020202020204" charset="0"/>
              </a:rPr>
              <a:t>Avoid an excessive DOM size</a:t>
            </a:r>
          </a:p>
          <a:p>
            <a:pPr algn="l"/>
            <a:r>
              <a:rPr lang="en-US" sz="1600">
                <a:latin typeface="Comfortaa" panose="020B0604020202020204" charset="0"/>
              </a:rPr>
              <a:t>Avoid redirects</a:t>
            </a:r>
          </a:p>
          <a:p>
            <a:pPr algn="l"/>
            <a:r>
              <a:rPr lang="en-US" sz="1600">
                <a:latin typeface="Comfortaa"/>
              </a:rPr>
              <a:t>Preload key requests</a:t>
            </a:r>
            <a:endParaRPr lang="bg-BG" sz="1600">
              <a:latin typeface="Comfortaa" panose="020B060402020202020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3455" y="660106"/>
            <a:ext cx="3907447" cy="191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49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6"/>
          <p:cNvSpPr txBox="1">
            <a:spLocks noGrp="1"/>
          </p:cNvSpPr>
          <p:nvPr>
            <p:ph type="title"/>
          </p:nvPr>
        </p:nvSpPr>
        <p:spPr>
          <a:xfrm>
            <a:off x="708600" y="664608"/>
            <a:ext cx="7726800" cy="32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Rendering process</a:t>
            </a:r>
            <a:endParaRPr sz="4000"/>
          </a:p>
        </p:txBody>
      </p:sp>
      <p:sp>
        <p:nvSpPr>
          <p:cNvPr id="316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591169" y="2150147"/>
            <a:ext cx="7964345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82600" indent="-342900" algn="ctr">
              <a:buFont typeface="Arial" panose="020B0604020202020204" pitchFamily="34" charset="0"/>
              <a:buChar char="•"/>
            </a:pPr>
            <a:r>
              <a:rPr lang="bg-BG" altLang="en-US" sz="1800" b="0"/>
              <a:t>“</a:t>
            </a:r>
            <a:r>
              <a:rPr lang="en-US" altLang="bg-BG" sz="1800" b="0"/>
              <a:t>Rendering Process</a:t>
            </a:r>
            <a:r>
              <a:rPr lang="bg-BG" altLang="en-US" sz="1800" b="0"/>
              <a:t>” или “процес на изобразяване”</a:t>
            </a:r>
            <a:r>
              <a:rPr lang="en-US" altLang="bg-BG" sz="1800" b="0"/>
              <a:t> </a:t>
            </a:r>
            <a:r>
              <a:rPr lang="bg-BG" altLang="en-US" sz="1800" b="0"/>
              <a:t>наричаме последователността от стъпки, през които браузърът преминава, за да преобразува </a:t>
            </a:r>
            <a:r>
              <a:rPr lang="en-US" altLang="en-US" sz="1800" b="0"/>
              <a:t>HTML, CSS</a:t>
            </a:r>
            <a:r>
              <a:rPr lang="bg-BG" altLang="en-US" sz="1800" b="0"/>
              <a:t> и </a:t>
            </a:r>
            <a:r>
              <a:rPr lang="en-US" altLang="bg-BG" sz="1800" b="0"/>
              <a:t>JavaScript </a:t>
            </a:r>
            <a:r>
              <a:rPr lang="bg-BG" altLang="bg-BG" sz="1800" b="0"/>
              <a:t>в пиксели на вашите екрани.</a:t>
            </a:r>
            <a:endParaRPr lang="en-US" altLang="bg-BG" sz="1800" b="0"/>
          </a:p>
          <a:p>
            <a:pPr marL="139700" indent="0" algn="ctr"/>
            <a:endParaRPr lang="en-US" altLang="bg-BG" sz="1800" b="0"/>
          </a:p>
          <a:p>
            <a:pPr marL="482600" indent="-342900" algn="ctr">
              <a:buFont typeface="Arial" panose="020B0604020202020204" pitchFamily="34" charset="0"/>
              <a:buChar char="•"/>
            </a:pPr>
            <a:r>
              <a:rPr lang="bg-BG" altLang="bg-BG" sz="1800" b="0"/>
              <a:t>Състои се от 5 стъпки, разделени в две категории:</a:t>
            </a:r>
            <a:endParaRPr lang="en-US" altLang="bg-BG" sz="1800" b="0"/>
          </a:p>
          <a:p>
            <a:pPr marL="482600" indent="-342900">
              <a:buFont typeface="Arial" panose="020B0604020202020204" pitchFamily="34" charset="0"/>
              <a:buChar char="•"/>
            </a:pPr>
            <a:endParaRPr lang="bg-BG" altLang="bg-BG" b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546176" y="3203267"/>
            <a:ext cx="2469900" cy="1106100"/>
          </a:xfrm>
        </p:spPr>
        <p:txBody>
          <a:bodyPr/>
          <a:lstStyle/>
          <a:p>
            <a:pPr marL="152400" indent="0">
              <a:buNone/>
            </a:pPr>
            <a:r>
              <a:rPr lang="en-US" sz="2000" b="1">
                <a:latin typeface="Comfortaa" panose="020B0604020202020204" charset="0"/>
              </a:rPr>
              <a:t>Parsing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>
                <a:latin typeface="Comfortaa" panose="020B0604020202020204" charset="0"/>
              </a:rPr>
              <a:t>DOM Tree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>
                <a:latin typeface="Comfortaa" panose="020B0604020202020204" charset="0"/>
              </a:rPr>
              <a:t>CSSOM Tree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>
                <a:latin typeface="Comfortaa" panose="020B0604020202020204" charset="0"/>
              </a:rPr>
              <a:t>Render Tree</a:t>
            </a:r>
          </a:p>
        </p:txBody>
      </p:sp>
      <p:sp>
        <p:nvSpPr>
          <p:cNvPr id="67" name="Text Placeholder 1"/>
          <p:cNvSpPr txBox="1">
            <a:spLocks/>
          </p:cNvSpPr>
          <p:nvPr/>
        </p:nvSpPr>
        <p:spPr>
          <a:xfrm>
            <a:off x="4470226" y="3203267"/>
            <a:ext cx="2469900" cy="110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●"/>
              <a:defRPr sz="1400" b="0" i="0" u="none" strike="noStrike" cap="none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○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■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●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○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■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●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○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omfortaa"/>
              <a:buChar char="■"/>
              <a:defRPr sz="1200" b="0" i="0" u="none" strike="noStrike" cap="none">
                <a:solidFill>
                  <a:srgbClr val="FFFFFF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152400" indent="0">
              <a:buFont typeface="Comfortaa"/>
              <a:buNone/>
            </a:pPr>
            <a:r>
              <a:rPr lang="en-US" sz="2000" b="1"/>
              <a:t>Render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>
                <a:latin typeface="Comfortaa" panose="020B0604020202020204" charset="0"/>
              </a:rPr>
              <a:t>Layout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>
                <a:latin typeface="Comfortaa" panose="020B0604020202020204" charset="0"/>
              </a:rPr>
              <a:t>Paint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>
                <a:latin typeface="Comfortaa" panose="020B0604020202020204" charset="0"/>
              </a:rPr>
              <a:t>Compositing</a:t>
            </a:r>
          </a:p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4"/>
          <p:cNvSpPr>
            <a:spLocks noGrp="1"/>
          </p:cNvSpPr>
          <p:nvPr>
            <p:ph type="title" idx="2"/>
          </p:nvPr>
        </p:nvSpPr>
        <p:spPr>
          <a:xfrm>
            <a:off x="2647950" y="141984"/>
            <a:ext cx="1419543" cy="1035455"/>
          </a:xfrm>
        </p:spPr>
        <p:txBody>
          <a:bodyPr/>
          <a:lstStyle/>
          <a:p>
            <a:r>
              <a:rPr lang="bg-BG" sz="6000">
                <a:solidFill>
                  <a:schemeClr val="accent2"/>
                </a:solidFill>
              </a:rPr>
              <a:t>01.</a:t>
            </a:r>
            <a:endParaRPr lang="en-US" sz="6000">
              <a:solidFill>
                <a:schemeClr val="accent2"/>
              </a:solidFill>
            </a:endParaRPr>
          </a:p>
        </p:txBody>
      </p:sp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3886335" y="226211"/>
            <a:ext cx="2409698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DOM</a:t>
            </a:r>
            <a:endParaRPr sz="6000"/>
          </a:p>
        </p:txBody>
      </p:sp>
      <p:sp>
        <p:nvSpPr>
          <p:cNvPr id="39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516723" y="1953136"/>
            <a:ext cx="8303507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indent="0" algn="ctr"/>
            <a:r>
              <a:rPr lang="bg-BG" b="0"/>
              <a:t>Първата стъпка е обработката на </a:t>
            </a:r>
            <a:r>
              <a:rPr lang="en-US" b="0"/>
              <a:t>HTML-a </a:t>
            </a:r>
            <a:r>
              <a:rPr lang="bg-BG" b="0"/>
              <a:t>и изграждането Преобразуването на </a:t>
            </a:r>
            <a:r>
              <a:rPr lang="en-US" b="0"/>
              <a:t>HTML </a:t>
            </a:r>
            <a:r>
              <a:rPr lang="bg-BG" b="0"/>
              <a:t>включва </a:t>
            </a:r>
            <a:r>
              <a:rPr lang="bg-BG" b="0" err="1"/>
              <a:t>токенизация</a:t>
            </a:r>
            <a:r>
              <a:rPr lang="bg-BG" b="0"/>
              <a:t> и изграждане на самото дърво. </a:t>
            </a:r>
            <a:r>
              <a:rPr lang="en-US" b="0"/>
              <a:t>HTML </a:t>
            </a:r>
            <a:r>
              <a:rPr lang="bg-BG" b="0" err="1"/>
              <a:t>токените</a:t>
            </a:r>
            <a:r>
              <a:rPr lang="bg-BG" b="0"/>
              <a:t> включват отварящи и затварящи тагове, както и атрибути и имена. </a:t>
            </a:r>
            <a:r>
              <a:rPr lang="en-US" b="0"/>
              <a:t>Parser-a</a:t>
            </a:r>
            <a:r>
              <a:rPr lang="bg-BG" b="0"/>
              <a:t> минава </a:t>
            </a:r>
            <a:r>
              <a:rPr lang="bg-BG" b="0" err="1"/>
              <a:t>токенизираните</a:t>
            </a:r>
            <a:r>
              <a:rPr lang="bg-BG" b="0"/>
              <a:t> елементи и построява по тях дървото на документа.</a:t>
            </a:r>
            <a:endParaRPr lang="bg-BG" altLang="bg-BG" b="0"/>
          </a:p>
        </p:txBody>
      </p:sp>
      <p:pic>
        <p:nvPicPr>
          <p:cNvPr id="40" name="Content Placeholder 100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203431" y="3033549"/>
            <a:ext cx="4208957" cy="196688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4"/>
          <p:cNvSpPr>
            <a:spLocks noGrp="1"/>
          </p:cNvSpPr>
          <p:nvPr>
            <p:ph type="title" idx="2"/>
          </p:nvPr>
        </p:nvSpPr>
        <p:spPr>
          <a:xfrm>
            <a:off x="2252650" y="337209"/>
            <a:ext cx="1419543" cy="1035455"/>
          </a:xfrm>
        </p:spPr>
        <p:txBody>
          <a:bodyPr/>
          <a:lstStyle/>
          <a:p>
            <a:r>
              <a:rPr lang="bg-BG" sz="6000">
                <a:solidFill>
                  <a:schemeClr val="accent2"/>
                </a:solidFill>
              </a:rPr>
              <a:t>0</a:t>
            </a:r>
            <a:r>
              <a:rPr lang="en-US" sz="6000">
                <a:solidFill>
                  <a:schemeClr val="accent2"/>
                </a:solidFill>
              </a:rPr>
              <a:t>2</a:t>
            </a:r>
            <a:r>
              <a:rPr lang="bg-BG" sz="6000">
                <a:solidFill>
                  <a:schemeClr val="accent2"/>
                </a:solidFill>
              </a:rPr>
              <a:t>.</a:t>
            </a:r>
            <a:endParaRPr lang="en-US" sz="6000">
              <a:solidFill>
                <a:schemeClr val="accent2"/>
              </a:solidFill>
            </a:endParaRPr>
          </a:p>
        </p:txBody>
      </p:sp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3491035" y="421436"/>
            <a:ext cx="3381253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CSSOM</a:t>
            </a:r>
            <a:endParaRPr sz="6000"/>
          </a:p>
        </p:txBody>
      </p:sp>
      <p:sp>
        <p:nvSpPr>
          <p:cNvPr id="34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366700" y="2911987"/>
            <a:ext cx="42053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US" b="0" err="1"/>
              <a:t>Следващата</a:t>
            </a:r>
            <a:r>
              <a:rPr lang="en-US" b="0"/>
              <a:t> </a:t>
            </a:r>
            <a:r>
              <a:rPr lang="en-US" b="0" err="1"/>
              <a:t>стъпка</a:t>
            </a:r>
            <a:r>
              <a:rPr lang="en-US" b="0"/>
              <a:t> е </a:t>
            </a:r>
          </a:p>
          <a:p>
            <a:pPr marL="0" indent="0"/>
            <a:r>
              <a:rPr lang="en-US" b="0" err="1"/>
              <a:t>построяването</a:t>
            </a:r>
            <a:r>
              <a:rPr lang="en-US" b="0"/>
              <a:t> </a:t>
            </a:r>
            <a:r>
              <a:rPr lang="en-US" b="0" err="1"/>
              <a:t>на</a:t>
            </a:r>
            <a:r>
              <a:rPr lang="en-US" b="0"/>
              <a:t> </a:t>
            </a:r>
            <a:r>
              <a:rPr lang="en-US" b="0" err="1"/>
              <a:t>така</a:t>
            </a:r>
            <a:r>
              <a:rPr lang="en-US" b="0"/>
              <a:t> </a:t>
            </a:r>
          </a:p>
          <a:p>
            <a:pPr marL="0" indent="0"/>
            <a:r>
              <a:rPr lang="en-US" b="0" err="1"/>
              <a:t>нареченото</a:t>
            </a:r>
            <a:r>
              <a:rPr lang="en-US" b="0"/>
              <a:t> </a:t>
            </a:r>
          </a:p>
          <a:p>
            <a:pPr marL="0" indent="0"/>
            <a:r>
              <a:rPr lang="en-US"/>
              <a:t>CSSOM </a:t>
            </a:r>
            <a:r>
              <a:rPr lang="en-US" err="1"/>
              <a:t>дърво</a:t>
            </a:r>
            <a:r>
              <a:rPr lang="en-US" b="0"/>
              <a:t>. </a:t>
            </a:r>
            <a:r>
              <a:rPr lang="en-US" b="0" err="1"/>
              <a:t>Заедно</a:t>
            </a:r>
            <a:r>
              <a:rPr lang="en-US" b="0"/>
              <a:t> с DOM </a:t>
            </a:r>
            <a:r>
              <a:rPr lang="en-US" b="0" err="1"/>
              <a:t>дървото</a:t>
            </a:r>
            <a:r>
              <a:rPr lang="en-US" b="0"/>
              <a:t> </a:t>
            </a:r>
            <a:r>
              <a:rPr lang="en-US" b="0" err="1"/>
              <a:t>представляват</a:t>
            </a:r>
            <a:r>
              <a:rPr lang="en-US" b="0"/>
              <a:t> </a:t>
            </a:r>
          </a:p>
          <a:p>
            <a:pPr marL="0" indent="0"/>
            <a:r>
              <a:rPr lang="en-US" b="0" err="1"/>
              <a:t>независими</a:t>
            </a:r>
            <a:r>
              <a:rPr lang="en-US" b="0"/>
              <a:t> </a:t>
            </a:r>
            <a:endParaRPr lang="en-US"/>
          </a:p>
          <a:p>
            <a:pPr marL="0" indent="0"/>
            <a:r>
              <a:rPr lang="en-US" b="0" err="1"/>
              <a:t>структури</a:t>
            </a:r>
            <a:r>
              <a:rPr lang="en-US" b="0"/>
              <a:t> </a:t>
            </a:r>
            <a:r>
              <a:rPr lang="en-US" b="0" err="1"/>
              <a:t>от</a:t>
            </a:r>
            <a:r>
              <a:rPr lang="en-US" b="0"/>
              <a:t> </a:t>
            </a:r>
            <a:r>
              <a:rPr lang="en-US" b="0" err="1"/>
              <a:t>данни</a:t>
            </a:r>
            <a:r>
              <a:rPr lang="en-US" b="0"/>
              <a:t>. </a:t>
            </a:r>
          </a:p>
          <a:p>
            <a:pPr marL="0" indent="0"/>
            <a:r>
              <a:rPr lang="en-US" b="0" err="1"/>
              <a:t>Той</a:t>
            </a:r>
            <a:r>
              <a:rPr lang="en-US" b="0"/>
              <a:t> </a:t>
            </a:r>
            <a:r>
              <a:rPr lang="en-US" b="0" err="1"/>
              <a:t>минава</a:t>
            </a:r>
            <a:r>
              <a:rPr lang="en-US" b="0"/>
              <a:t> </a:t>
            </a:r>
            <a:r>
              <a:rPr lang="en-US" b="0" err="1"/>
              <a:t>през</a:t>
            </a:r>
            <a:r>
              <a:rPr lang="en-US" b="0"/>
              <a:t> </a:t>
            </a:r>
            <a:r>
              <a:rPr lang="en-US" b="0" err="1"/>
              <a:t>всяко</a:t>
            </a:r>
            <a:r>
              <a:rPr lang="en-US" b="0"/>
              <a:t> </a:t>
            </a:r>
            <a:r>
              <a:rPr lang="en-US" b="0" err="1"/>
              <a:t>едно</a:t>
            </a:r>
            <a:r>
              <a:rPr lang="en-US" b="0"/>
              <a:t> </a:t>
            </a:r>
            <a:r>
              <a:rPr lang="en-US" b="0" err="1"/>
              <a:t>правило</a:t>
            </a:r>
            <a:r>
              <a:rPr lang="en-US" b="0"/>
              <a:t>, </a:t>
            </a:r>
            <a:r>
              <a:rPr lang="en-US" b="0" err="1"/>
              <a:t>дефинирано</a:t>
            </a:r>
            <a:r>
              <a:rPr lang="en-US" b="0"/>
              <a:t> в CSS-a и </a:t>
            </a:r>
            <a:r>
              <a:rPr lang="en-US" b="0" err="1"/>
              <a:t>създава</a:t>
            </a:r>
            <a:r>
              <a:rPr lang="en-US" b="0"/>
              <a:t> </a:t>
            </a:r>
            <a:r>
              <a:rPr lang="en-US" b="0" err="1"/>
              <a:t>дърво</a:t>
            </a:r>
            <a:r>
              <a:rPr lang="en-US" b="0"/>
              <a:t> </a:t>
            </a:r>
            <a:r>
              <a:rPr lang="en-US" b="0" err="1"/>
              <a:t>по</a:t>
            </a:r>
            <a:r>
              <a:rPr lang="en-US" b="0"/>
              <a:t> </a:t>
            </a:r>
            <a:r>
              <a:rPr lang="en-US" b="0" err="1"/>
              <a:t>аналогичен</a:t>
            </a:r>
            <a:r>
              <a:rPr lang="en-US" b="0"/>
              <a:t> </a:t>
            </a:r>
            <a:r>
              <a:rPr lang="en-US" b="0" err="1"/>
              <a:t>начин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DOM.</a:t>
            </a:r>
          </a:p>
          <a:p>
            <a:pPr marL="0" indent="0"/>
            <a:endParaRPr lang="en-US" b="0"/>
          </a:p>
        </p:txBody>
      </p:sp>
      <p:pic>
        <p:nvPicPr>
          <p:cNvPr id="1030" name="Picture 6" descr="DOM tre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734" y="1831693"/>
            <a:ext cx="4516437" cy="245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38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516724" y="536575"/>
            <a:ext cx="8855662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4800"/>
              <a:t>Стъпки на </a:t>
            </a:r>
            <a:r>
              <a:rPr lang="bg-BG" sz="4800" err="1"/>
              <a:t>рендериране</a:t>
            </a:r>
            <a:endParaRPr sz="4800"/>
          </a:p>
        </p:txBody>
      </p:sp>
      <p:sp>
        <p:nvSpPr>
          <p:cNvPr id="39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516724" y="2231645"/>
            <a:ext cx="8303507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/>
            <a:r>
              <a:rPr lang="en-US" b="0" err="1"/>
              <a:t>Стъпките</a:t>
            </a:r>
            <a:r>
              <a:rPr lang="en-US" b="0"/>
              <a:t> </a:t>
            </a:r>
            <a:r>
              <a:rPr lang="en-US" b="0" err="1"/>
              <a:t>за</a:t>
            </a:r>
            <a:r>
              <a:rPr lang="en-US" b="0"/>
              <a:t> </a:t>
            </a:r>
            <a:r>
              <a:rPr lang="en-US" b="0" err="1"/>
              <a:t>рендериране</a:t>
            </a:r>
            <a:r>
              <a:rPr lang="en-US" b="0"/>
              <a:t> </a:t>
            </a:r>
            <a:r>
              <a:rPr lang="en-US" b="0" err="1"/>
              <a:t>включват</a:t>
            </a:r>
            <a:r>
              <a:rPr lang="en-US" b="0"/>
              <a:t> style, layout, paint </a:t>
            </a:r>
            <a:r>
              <a:rPr lang="en-US" b="0" err="1"/>
              <a:t>или</a:t>
            </a:r>
            <a:r>
              <a:rPr lang="en-US" b="0"/>
              <a:t> </a:t>
            </a:r>
            <a:r>
              <a:rPr lang="en-US" b="0" err="1"/>
              <a:t>стил</a:t>
            </a:r>
            <a:r>
              <a:rPr lang="en-US" b="0"/>
              <a:t>, </a:t>
            </a:r>
            <a:r>
              <a:rPr lang="en-US" b="0" err="1"/>
              <a:t>оформление</a:t>
            </a:r>
            <a:r>
              <a:rPr lang="en-US" b="0"/>
              <a:t> и </a:t>
            </a:r>
            <a:r>
              <a:rPr lang="en-US" b="0" err="1"/>
              <a:t>рисуване</a:t>
            </a:r>
            <a:r>
              <a:rPr lang="en-US" b="0"/>
              <a:t>. </a:t>
            </a:r>
            <a:r>
              <a:rPr lang="en-US" b="0" err="1"/>
              <a:t>Създадените</a:t>
            </a:r>
            <a:r>
              <a:rPr lang="en-US" b="0"/>
              <a:t> в </a:t>
            </a:r>
            <a:r>
              <a:rPr lang="en-US" b="0" err="1"/>
              <a:t>предните</a:t>
            </a:r>
            <a:r>
              <a:rPr lang="en-US" b="0"/>
              <a:t> </a:t>
            </a:r>
            <a:r>
              <a:rPr lang="en-US" b="0" err="1"/>
              <a:t>две</a:t>
            </a:r>
            <a:r>
              <a:rPr lang="en-US" b="0"/>
              <a:t> </a:t>
            </a:r>
            <a:r>
              <a:rPr lang="en-US" b="0" err="1"/>
              <a:t>стъпки</a:t>
            </a:r>
            <a:r>
              <a:rPr lang="en-US" b="0"/>
              <a:t> CSSOM и DOM </a:t>
            </a:r>
            <a:r>
              <a:rPr lang="en-US" b="0" err="1"/>
              <a:t>се</a:t>
            </a:r>
            <a:r>
              <a:rPr lang="en-US" b="0"/>
              <a:t> </a:t>
            </a:r>
            <a:r>
              <a:rPr lang="en-US" b="0" err="1"/>
              <a:t>комбинират</a:t>
            </a:r>
            <a:r>
              <a:rPr lang="en-US" b="0"/>
              <a:t> в render </a:t>
            </a:r>
            <a:r>
              <a:rPr lang="en-US" b="0" err="1"/>
              <a:t>дърво</a:t>
            </a:r>
            <a:r>
              <a:rPr lang="en-US" b="0"/>
              <a:t>, </a:t>
            </a:r>
            <a:r>
              <a:rPr lang="en-US" b="0" err="1"/>
              <a:t>което</a:t>
            </a:r>
            <a:r>
              <a:rPr lang="en-US" b="0"/>
              <a:t> в </a:t>
            </a:r>
            <a:r>
              <a:rPr lang="en-US" b="0" err="1"/>
              <a:t>последствие</a:t>
            </a:r>
            <a:r>
              <a:rPr lang="en-US" b="0"/>
              <a:t> </a:t>
            </a:r>
            <a:r>
              <a:rPr lang="en-US" b="0" err="1"/>
              <a:t>се</a:t>
            </a:r>
            <a:r>
              <a:rPr lang="en-US" b="0"/>
              <a:t> </a:t>
            </a:r>
            <a:r>
              <a:rPr lang="en-US" b="0" err="1"/>
              <a:t>ползва</a:t>
            </a:r>
            <a:r>
              <a:rPr lang="en-US" b="0"/>
              <a:t>, </a:t>
            </a:r>
            <a:r>
              <a:rPr lang="en-US" b="0" err="1"/>
              <a:t>за</a:t>
            </a:r>
            <a:r>
              <a:rPr lang="en-US" b="0"/>
              <a:t> </a:t>
            </a:r>
            <a:r>
              <a:rPr lang="en-US" b="0" err="1"/>
              <a:t>да</a:t>
            </a:r>
            <a:r>
              <a:rPr lang="en-US" b="0"/>
              <a:t> </a:t>
            </a:r>
            <a:r>
              <a:rPr lang="en-US" b="0" err="1"/>
              <a:t>изчисли</a:t>
            </a:r>
            <a:r>
              <a:rPr lang="en-US" b="0"/>
              <a:t> </a:t>
            </a:r>
            <a:r>
              <a:rPr lang="en-US" b="0" err="1"/>
              <a:t>оформлението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всеки</a:t>
            </a:r>
            <a:r>
              <a:rPr lang="en-US" b="0"/>
              <a:t> </a:t>
            </a:r>
            <a:r>
              <a:rPr lang="en-US" b="0" err="1"/>
              <a:t>един</a:t>
            </a:r>
            <a:r>
              <a:rPr lang="en-US" b="0"/>
              <a:t> </a:t>
            </a:r>
            <a:r>
              <a:rPr lang="en-US" b="0" err="1"/>
              <a:t>визуален</a:t>
            </a:r>
            <a:r>
              <a:rPr lang="en-US" b="0"/>
              <a:t> </a:t>
            </a:r>
            <a:r>
              <a:rPr lang="en-US" b="0" err="1"/>
              <a:t>елемент</a:t>
            </a:r>
            <a:r>
              <a:rPr lang="en-US" b="0"/>
              <a:t> и </a:t>
            </a:r>
            <a:r>
              <a:rPr lang="en-US" b="0" err="1"/>
              <a:t>да</a:t>
            </a:r>
            <a:r>
              <a:rPr lang="en-US" b="0"/>
              <a:t> </a:t>
            </a:r>
            <a:r>
              <a:rPr lang="en-US" b="0" err="1"/>
              <a:t>бъде</a:t>
            </a:r>
            <a:r>
              <a:rPr lang="en-US" b="0"/>
              <a:t> </a:t>
            </a:r>
            <a:r>
              <a:rPr lang="en-US" b="0" err="1"/>
              <a:t>нарисувано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екрана</a:t>
            </a:r>
            <a:r>
              <a:rPr lang="en-US" b="0"/>
              <a:t>.</a:t>
            </a: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 rotWithShape="1">
          <a:blip r:embed="rId4"/>
          <a:srcRect l="4984" t="27544" r="6064" b="20753"/>
          <a:stretch/>
        </p:blipFill>
        <p:spPr>
          <a:xfrm>
            <a:off x="746522" y="3671889"/>
            <a:ext cx="7650956" cy="800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091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4"/>
          <p:cNvSpPr>
            <a:spLocks noGrp="1"/>
          </p:cNvSpPr>
          <p:nvPr>
            <p:ph type="title" idx="2"/>
          </p:nvPr>
        </p:nvSpPr>
        <p:spPr>
          <a:xfrm>
            <a:off x="1409566" y="385768"/>
            <a:ext cx="1419543" cy="1035455"/>
          </a:xfrm>
        </p:spPr>
        <p:txBody>
          <a:bodyPr/>
          <a:lstStyle/>
          <a:p>
            <a:r>
              <a:rPr lang="bg-BG" sz="6000">
                <a:solidFill>
                  <a:schemeClr val="accent2"/>
                </a:solidFill>
              </a:rPr>
              <a:t>03.</a:t>
            </a:r>
            <a:endParaRPr lang="en-US" sz="6000">
              <a:solidFill>
                <a:schemeClr val="accent2"/>
              </a:solidFill>
            </a:endParaRPr>
          </a:p>
        </p:txBody>
      </p:sp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2647950" y="469995"/>
            <a:ext cx="5110041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Render Tree</a:t>
            </a:r>
            <a:endParaRPr sz="6000"/>
          </a:p>
        </p:txBody>
      </p:sp>
      <p:sp>
        <p:nvSpPr>
          <p:cNvPr id="34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366700" y="2868087"/>
            <a:ext cx="42053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US" b="0" err="1"/>
              <a:t>Третата</a:t>
            </a:r>
            <a:r>
              <a:rPr lang="en-US" b="0"/>
              <a:t> </a:t>
            </a:r>
            <a:r>
              <a:rPr lang="en-US" b="0" err="1"/>
              <a:t>стъпка</a:t>
            </a:r>
            <a:r>
              <a:rPr lang="en-US" b="0"/>
              <a:t> </a:t>
            </a:r>
            <a:r>
              <a:rPr lang="en-US" b="0" err="1"/>
              <a:t>представлява</a:t>
            </a:r>
            <a:r>
              <a:rPr lang="en-US" b="0"/>
              <a:t> </a:t>
            </a:r>
            <a:r>
              <a:rPr lang="en-US" b="0" err="1"/>
              <a:t>комбинирането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DOM и CSSOM </a:t>
            </a:r>
            <a:r>
              <a:rPr lang="en-US" b="0" err="1"/>
              <a:t>дърветата</a:t>
            </a:r>
            <a:r>
              <a:rPr lang="en-US" b="0"/>
              <a:t> в render </a:t>
            </a:r>
            <a:r>
              <a:rPr lang="en-US" b="0" err="1"/>
              <a:t>дърво</a:t>
            </a:r>
            <a:r>
              <a:rPr lang="en-US" b="0"/>
              <a:t>. </a:t>
            </a:r>
            <a:r>
              <a:rPr lang="en-US" b="0" err="1"/>
              <a:t>Създаденото</a:t>
            </a:r>
            <a:r>
              <a:rPr lang="en-US" b="0"/>
              <a:t> style tree </a:t>
            </a:r>
            <a:r>
              <a:rPr lang="en-US" b="0" err="1"/>
              <a:t>или</a:t>
            </a:r>
            <a:r>
              <a:rPr lang="en-US" b="0"/>
              <a:t> render tree </a:t>
            </a:r>
            <a:r>
              <a:rPr lang="en-US" b="0" err="1"/>
              <a:t>започва</a:t>
            </a:r>
            <a:r>
              <a:rPr lang="en-US" b="0"/>
              <a:t> </a:t>
            </a:r>
            <a:r>
              <a:rPr lang="en-US" b="0" err="1"/>
              <a:t>от</a:t>
            </a:r>
            <a:r>
              <a:rPr lang="en-US" b="0"/>
              <a:t> </a:t>
            </a:r>
            <a:r>
              <a:rPr lang="en-US" b="0" err="1"/>
              <a:t>корена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DOM </a:t>
            </a:r>
            <a:r>
              <a:rPr lang="en-US" b="0" err="1"/>
              <a:t>дървото</a:t>
            </a:r>
            <a:r>
              <a:rPr lang="en-US" b="0"/>
              <a:t> </a:t>
            </a:r>
            <a:r>
              <a:rPr lang="en-US" b="0" err="1"/>
              <a:t>обхождайки</a:t>
            </a:r>
            <a:r>
              <a:rPr lang="en-US" b="0"/>
              <a:t> </a:t>
            </a:r>
            <a:r>
              <a:rPr lang="en-US" b="0" err="1"/>
              <a:t>всеки</a:t>
            </a:r>
            <a:r>
              <a:rPr lang="en-US" b="0"/>
              <a:t> </a:t>
            </a:r>
            <a:r>
              <a:rPr lang="en-US" b="0" err="1"/>
              <a:t>един</a:t>
            </a:r>
            <a:r>
              <a:rPr lang="en-US" b="0"/>
              <a:t> </a:t>
            </a:r>
            <a:r>
              <a:rPr lang="en-US" b="0" err="1"/>
              <a:t>възел</a:t>
            </a:r>
            <a:r>
              <a:rPr lang="en-US" b="0"/>
              <a:t>.</a:t>
            </a: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 rotWithShape="1">
          <a:blip r:embed="rId4"/>
          <a:srcRect l="8860" t="7784" r="3050" b="8271"/>
          <a:stretch/>
        </p:blipFill>
        <p:spPr>
          <a:xfrm>
            <a:off x="4629150" y="1421222"/>
            <a:ext cx="4421981" cy="3196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86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4"/>
          <p:cNvSpPr>
            <a:spLocks noGrp="1"/>
          </p:cNvSpPr>
          <p:nvPr>
            <p:ph type="title" idx="2"/>
          </p:nvPr>
        </p:nvSpPr>
        <p:spPr>
          <a:xfrm>
            <a:off x="2416961" y="423022"/>
            <a:ext cx="1462096" cy="1035455"/>
          </a:xfrm>
        </p:spPr>
        <p:txBody>
          <a:bodyPr/>
          <a:lstStyle/>
          <a:p>
            <a:r>
              <a:rPr lang="bg-BG" sz="6000">
                <a:solidFill>
                  <a:schemeClr val="accent2"/>
                </a:solidFill>
              </a:rPr>
              <a:t>0</a:t>
            </a:r>
            <a:r>
              <a:rPr lang="en-US" sz="6000">
                <a:solidFill>
                  <a:schemeClr val="accent2"/>
                </a:solidFill>
              </a:rPr>
              <a:t>4</a:t>
            </a:r>
            <a:r>
              <a:rPr lang="bg-BG" sz="6000">
                <a:solidFill>
                  <a:schemeClr val="accent2"/>
                </a:solidFill>
              </a:rPr>
              <a:t>.</a:t>
            </a:r>
            <a:endParaRPr lang="en-US" sz="6000">
              <a:solidFill>
                <a:schemeClr val="accent2"/>
              </a:solidFill>
            </a:endParaRPr>
          </a:p>
        </p:txBody>
      </p:sp>
      <p:sp>
        <p:nvSpPr>
          <p:cNvPr id="38" name="Google Shape;218;p33"/>
          <p:cNvSpPr txBox="1">
            <a:spLocks noGrp="1"/>
          </p:cNvSpPr>
          <p:nvPr>
            <p:ph type="title"/>
          </p:nvPr>
        </p:nvSpPr>
        <p:spPr>
          <a:xfrm>
            <a:off x="3655346" y="507249"/>
            <a:ext cx="3207891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Layout</a:t>
            </a:r>
            <a:endParaRPr sz="6000"/>
          </a:p>
        </p:txBody>
      </p:sp>
      <p:sp>
        <p:nvSpPr>
          <p:cNvPr id="39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288132" y="2850769"/>
            <a:ext cx="5141119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/>
            <a:r>
              <a:rPr lang="en-US" b="0" err="1"/>
              <a:t>Четвъртaта</a:t>
            </a:r>
            <a:r>
              <a:rPr lang="en-US" b="0"/>
              <a:t> </a:t>
            </a:r>
            <a:r>
              <a:rPr lang="en-US" b="0" err="1"/>
              <a:t>стъпка</a:t>
            </a:r>
            <a:r>
              <a:rPr lang="en-US" b="0"/>
              <a:t> е </a:t>
            </a:r>
            <a:r>
              <a:rPr lang="en-US" b="0" err="1"/>
              <a:t>изпълняването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така</a:t>
            </a:r>
            <a:r>
              <a:rPr lang="en-US" b="0"/>
              <a:t> </a:t>
            </a:r>
            <a:r>
              <a:rPr lang="en-US" b="0" err="1"/>
              <a:t>наречения</a:t>
            </a:r>
            <a:r>
              <a:rPr lang="bg-BG" altLang="en-US" b="0"/>
              <a:t> </a:t>
            </a:r>
            <a:r>
              <a:rPr lang="en-US" altLang="en-US" b="0"/>
              <a:t>L</a:t>
            </a:r>
            <a:r>
              <a:rPr lang="en-US" b="0"/>
              <a:t>ayout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вече</a:t>
            </a:r>
            <a:r>
              <a:rPr lang="en-US" b="0"/>
              <a:t> </a:t>
            </a:r>
            <a:r>
              <a:rPr lang="en-US" b="0" err="1"/>
              <a:t>създаденото</a:t>
            </a:r>
            <a:r>
              <a:rPr lang="en-US" b="0"/>
              <a:t> render </a:t>
            </a:r>
            <a:r>
              <a:rPr lang="en-US" b="0" err="1"/>
              <a:t>дърво</a:t>
            </a:r>
            <a:r>
              <a:rPr lang="en-US" b="0"/>
              <a:t> </a:t>
            </a:r>
            <a:r>
              <a:rPr lang="en-US" b="0" err="1"/>
              <a:t>или</a:t>
            </a:r>
            <a:r>
              <a:rPr lang="en-US" b="0"/>
              <a:t> </a:t>
            </a:r>
            <a:r>
              <a:rPr lang="en-US" b="0" err="1"/>
              <a:t>това</a:t>
            </a:r>
            <a:r>
              <a:rPr lang="en-US" b="0"/>
              <a:t> е </a:t>
            </a:r>
            <a:r>
              <a:rPr lang="en-US" b="0" err="1"/>
              <a:t>геометричното</a:t>
            </a:r>
            <a:r>
              <a:rPr lang="en-US" b="0"/>
              <a:t> </a:t>
            </a:r>
            <a:r>
              <a:rPr lang="en-US" b="0" err="1"/>
              <a:t>изчисление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всеки</a:t>
            </a:r>
            <a:r>
              <a:rPr lang="en-US" b="0"/>
              <a:t> </a:t>
            </a:r>
            <a:r>
              <a:rPr lang="en-US" b="0" err="1"/>
              <a:t>един</a:t>
            </a:r>
            <a:r>
              <a:rPr lang="en-US" b="0"/>
              <a:t> node. </a:t>
            </a:r>
            <a:r>
              <a:rPr lang="bg-BG" altLang="en-US" b="0"/>
              <a:t>Оформлението</a:t>
            </a:r>
            <a:r>
              <a:rPr lang="en-US" b="0"/>
              <a:t> е </a:t>
            </a:r>
            <a:r>
              <a:rPr lang="en-US" b="0" err="1"/>
              <a:t>процеса</a:t>
            </a:r>
            <a:r>
              <a:rPr lang="en-US" b="0"/>
              <a:t> </a:t>
            </a:r>
            <a:r>
              <a:rPr lang="en-US" b="0" err="1"/>
              <a:t>по</a:t>
            </a:r>
            <a:r>
              <a:rPr lang="en-US" b="0"/>
              <a:t> </a:t>
            </a:r>
            <a:r>
              <a:rPr lang="en-US" b="0" err="1"/>
              <a:t>който</a:t>
            </a:r>
            <a:r>
              <a:rPr lang="en-US" b="0"/>
              <a:t> </a:t>
            </a:r>
            <a:r>
              <a:rPr lang="en-US" b="0" err="1"/>
              <a:t>ширината</a:t>
            </a:r>
            <a:r>
              <a:rPr lang="en-US" b="0"/>
              <a:t>, </a:t>
            </a:r>
            <a:r>
              <a:rPr lang="en-US" b="0" err="1"/>
              <a:t>дължината</a:t>
            </a:r>
            <a:r>
              <a:rPr lang="en-US" b="0"/>
              <a:t> и </a:t>
            </a:r>
            <a:r>
              <a:rPr lang="en-US" b="0" err="1"/>
              <a:t>локацията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всички</a:t>
            </a:r>
            <a:r>
              <a:rPr lang="en-US" b="0"/>
              <a:t> </a:t>
            </a:r>
            <a:r>
              <a:rPr lang="en-US" b="0" err="1"/>
              <a:t>възли</a:t>
            </a:r>
            <a:r>
              <a:rPr lang="en-US" b="0"/>
              <a:t> </a:t>
            </a:r>
            <a:r>
              <a:rPr lang="bg-BG" altLang="en-US" b="0"/>
              <a:t>се определя.</a:t>
            </a:r>
            <a:endParaRPr lang="en-US" b="0"/>
          </a:p>
        </p:txBody>
      </p:sp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895849" y="2620482"/>
            <a:ext cx="45719" cy="45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Content Placeholder 3" descr="responsive-web-design-css-grid-layout-css-flex-box-layout-cascading-style-sheets-layout-f00d2d1df8d01552930d57399626e99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606" y="1400489"/>
            <a:ext cx="3203261" cy="32032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525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4"/>
          <p:cNvSpPr>
            <a:spLocks noGrp="1"/>
          </p:cNvSpPr>
          <p:nvPr>
            <p:ph type="title" idx="2"/>
          </p:nvPr>
        </p:nvSpPr>
        <p:spPr>
          <a:xfrm>
            <a:off x="366700" y="390950"/>
            <a:ext cx="1512106" cy="1035455"/>
          </a:xfrm>
        </p:spPr>
        <p:txBody>
          <a:bodyPr/>
          <a:lstStyle/>
          <a:p>
            <a:r>
              <a:rPr lang="bg-BG" sz="6000">
                <a:solidFill>
                  <a:schemeClr val="accent2"/>
                </a:solidFill>
              </a:rPr>
              <a:t>0</a:t>
            </a:r>
            <a:r>
              <a:rPr lang="en-US" sz="6000">
                <a:solidFill>
                  <a:schemeClr val="accent2"/>
                </a:solidFill>
              </a:rPr>
              <a:t>5</a:t>
            </a:r>
            <a:r>
              <a:rPr lang="bg-BG" sz="6000">
                <a:solidFill>
                  <a:schemeClr val="accent2"/>
                </a:solidFill>
              </a:rPr>
              <a:t>.</a:t>
            </a:r>
            <a:endParaRPr lang="en-US" sz="6000">
              <a:solidFill>
                <a:schemeClr val="accent2"/>
              </a:solidFill>
            </a:endParaRPr>
          </a:p>
        </p:txBody>
      </p:sp>
      <p:sp>
        <p:nvSpPr>
          <p:cNvPr id="33" name="Google Shape;218;p33"/>
          <p:cNvSpPr txBox="1">
            <a:spLocks noGrp="1"/>
          </p:cNvSpPr>
          <p:nvPr>
            <p:ph type="title"/>
          </p:nvPr>
        </p:nvSpPr>
        <p:spPr>
          <a:xfrm>
            <a:off x="1605085" y="475177"/>
            <a:ext cx="4476300" cy="86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Paint</a:t>
            </a:r>
            <a:endParaRPr sz="6000"/>
          </a:p>
        </p:txBody>
      </p:sp>
      <p:sp>
        <p:nvSpPr>
          <p:cNvPr id="34" name="Google Shape;316;p36"/>
          <p:cNvSpPr txBox="1">
            <a:spLocks noGrp="1"/>
          </p:cNvSpPr>
          <p:nvPr>
            <p:ph type="subTitle" idx="2"/>
          </p:nvPr>
        </p:nvSpPr>
        <p:spPr>
          <a:xfrm>
            <a:off x="119685" y="2959922"/>
            <a:ext cx="4205300" cy="30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/>
            <a:r>
              <a:rPr lang="en-US" b="0" err="1"/>
              <a:t>Последната</a:t>
            </a:r>
            <a:r>
              <a:rPr lang="en-US" b="0"/>
              <a:t> </a:t>
            </a:r>
            <a:r>
              <a:rPr lang="en-US" b="0" err="1"/>
              <a:t>стъпка</a:t>
            </a:r>
            <a:r>
              <a:rPr lang="en-US" b="0"/>
              <a:t> </a:t>
            </a:r>
            <a:r>
              <a:rPr lang="en-US" b="0" err="1"/>
              <a:t>от</a:t>
            </a:r>
            <a:r>
              <a:rPr lang="en-US" b="0"/>
              <a:t> </a:t>
            </a:r>
            <a:r>
              <a:rPr lang="en-US" b="0" err="1"/>
              <a:t>рендериращия</a:t>
            </a:r>
            <a:r>
              <a:rPr lang="en-US" b="0"/>
              <a:t> </a:t>
            </a:r>
            <a:r>
              <a:rPr lang="en-US" b="0" err="1"/>
              <a:t>процес</a:t>
            </a:r>
            <a:r>
              <a:rPr lang="en-US" b="0"/>
              <a:t> е </a:t>
            </a:r>
            <a:r>
              <a:rPr lang="en-US" b="0" err="1"/>
              <a:t>рисуването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индивидуалните</a:t>
            </a:r>
            <a:r>
              <a:rPr lang="en-US" b="0"/>
              <a:t> </a:t>
            </a:r>
            <a:r>
              <a:rPr lang="en-US" b="0" err="1"/>
              <a:t>възли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екрана</a:t>
            </a:r>
            <a:r>
              <a:rPr lang="en-US" b="0"/>
              <a:t>, </a:t>
            </a:r>
            <a:r>
              <a:rPr lang="en-US" b="0" err="1"/>
              <a:t>като</a:t>
            </a:r>
            <a:r>
              <a:rPr lang="en-US" b="0"/>
              <a:t> </a:t>
            </a:r>
            <a:r>
              <a:rPr lang="en-US" b="0" err="1"/>
              <a:t>първото</a:t>
            </a:r>
            <a:r>
              <a:rPr lang="en-US" b="0"/>
              <a:t> </a:t>
            </a:r>
            <a:r>
              <a:rPr lang="en-US" b="0" err="1"/>
              <a:t>срещане</a:t>
            </a:r>
            <a:r>
              <a:rPr lang="en-US" b="0"/>
              <a:t> </a:t>
            </a:r>
            <a:r>
              <a:rPr lang="en-US" b="0" err="1"/>
              <a:t>на</a:t>
            </a:r>
            <a:r>
              <a:rPr lang="en-US" b="0"/>
              <a:t> </a:t>
            </a:r>
            <a:r>
              <a:rPr lang="en-US" b="0" err="1"/>
              <a:t>нарисуван</a:t>
            </a:r>
            <a:r>
              <a:rPr lang="en-US" b="0"/>
              <a:t> </a:t>
            </a:r>
            <a:r>
              <a:rPr lang="en-US" b="0" err="1"/>
              <a:t>такъв</a:t>
            </a:r>
            <a:r>
              <a:rPr lang="en-US" b="0"/>
              <a:t> </a:t>
            </a:r>
            <a:r>
              <a:rPr lang="en-US" b="0" err="1"/>
              <a:t>наричаме</a:t>
            </a:r>
            <a:r>
              <a:rPr lang="en-US" b="0"/>
              <a:t> </a:t>
            </a:r>
            <a:r>
              <a:rPr lang="en-US"/>
              <a:t>first meaningful paint</a:t>
            </a:r>
            <a:r>
              <a:rPr lang="en-US" b="0"/>
              <a:t>. В </a:t>
            </a:r>
            <a:r>
              <a:rPr lang="en-US" b="0" err="1"/>
              <a:t>тази</a:t>
            </a:r>
            <a:r>
              <a:rPr lang="en-US" b="0"/>
              <a:t> </a:t>
            </a:r>
            <a:r>
              <a:rPr lang="en-US" b="0" err="1"/>
              <a:t>фаза</a:t>
            </a:r>
            <a:r>
              <a:rPr lang="en-US" b="0"/>
              <a:t> </a:t>
            </a:r>
            <a:r>
              <a:rPr lang="en-US" b="0" err="1"/>
              <a:t>браузърът</a:t>
            </a:r>
            <a:r>
              <a:rPr lang="en-US" b="0"/>
              <a:t> </a:t>
            </a:r>
            <a:r>
              <a:rPr lang="en-US" b="0" err="1"/>
              <a:t>конвертира</a:t>
            </a:r>
            <a:r>
              <a:rPr lang="en-US" b="0"/>
              <a:t> </a:t>
            </a:r>
            <a:r>
              <a:rPr lang="en-US" b="0" err="1"/>
              <a:t>всяка</a:t>
            </a:r>
            <a:r>
              <a:rPr lang="en-US" b="0"/>
              <a:t> </a:t>
            </a:r>
            <a:r>
              <a:rPr lang="en-US" b="0" err="1"/>
              <a:t>една</a:t>
            </a:r>
            <a:r>
              <a:rPr lang="en-US" b="0"/>
              <a:t> </a:t>
            </a:r>
            <a:r>
              <a:rPr lang="en-US" b="0" err="1"/>
              <a:t>кутийка</a:t>
            </a:r>
            <a:r>
              <a:rPr lang="bg-BG" b="0"/>
              <a:t>,</a:t>
            </a:r>
            <a:r>
              <a:rPr lang="en-US" b="0"/>
              <a:t> </a:t>
            </a:r>
            <a:r>
              <a:rPr lang="bg-BG" altLang="en-US" b="0"/>
              <a:t>инициализирана </a:t>
            </a:r>
            <a:r>
              <a:rPr lang="en-US" b="0"/>
              <a:t>в layout </a:t>
            </a:r>
            <a:r>
              <a:rPr lang="en-US" b="0" err="1"/>
              <a:t>фазата</a:t>
            </a:r>
            <a:r>
              <a:rPr lang="en-US" b="0"/>
              <a:t> </a:t>
            </a:r>
            <a:r>
              <a:rPr lang="en-US" b="0" err="1"/>
              <a:t>към</a:t>
            </a:r>
            <a:r>
              <a:rPr lang="en-US" b="0"/>
              <a:t> </a:t>
            </a:r>
            <a:r>
              <a:rPr lang="en-US" b="0" err="1"/>
              <a:t>истински</a:t>
            </a:r>
            <a:r>
              <a:rPr lang="en-US" b="0"/>
              <a:t> </a:t>
            </a:r>
            <a:r>
              <a:rPr lang="en-US" b="0" err="1"/>
              <a:t>пиксели</a:t>
            </a:r>
            <a:r>
              <a:rPr lang="en-US" b="0"/>
              <a:t>, </a:t>
            </a:r>
            <a:r>
              <a:rPr lang="en-US" b="0" err="1"/>
              <a:t>видими</a:t>
            </a:r>
            <a:r>
              <a:rPr lang="en-US" b="0"/>
              <a:t> </a:t>
            </a:r>
            <a:r>
              <a:rPr lang="en-US" b="0" err="1"/>
              <a:t>за</a:t>
            </a:r>
            <a:r>
              <a:rPr lang="en-US" b="0"/>
              <a:t> </a:t>
            </a:r>
            <a:r>
              <a:rPr lang="en-US" b="0" err="1"/>
              <a:t>потребителя</a:t>
            </a:r>
            <a:r>
              <a:rPr lang="en-US" b="0"/>
              <a:t>. </a:t>
            </a:r>
          </a:p>
        </p:txBody>
      </p:sp>
      <p:pic>
        <p:nvPicPr>
          <p:cNvPr id="6" name="Content Placeholder 3" descr="responsive-web-design-css-grid-layout-css-flex-box-layout-cascading-style-sheets-layout-f00d2d1df8d01552930d57399626e99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539750"/>
            <a:ext cx="4526280" cy="452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5"/>
          <a:stretch>
            <a:fillRect/>
          </a:stretch>
        </p:blipFill>
        <p:spPr>
          <a:xfrm>
            <a:off x="5066030" y="2863850"/>
            <a:ext cx="1734185" cy="1734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4758"/>
          <a:stretch/>
        </p:blipFill>
        <p:spPr>
          <a:xfrm>
            <a:off x="7153927" y="1935961"/>
            <a:ext cx="1469774" cy="2618835"/>
          </a:xfrm>
          <a:prstGeom prst="rect">
            <a:avLst/>
          </a:prstGeom>
        </p:spPr>
      </p:pic>
      <p:sp>
        <p:nvSpPr>
          <p:cNvPr id="9" name="Text Box 5"/>
          <p:cNvSpPr txBox="1"/>
          <p:nvPr/>
        </p:nvSpPr>
        <p:spPr>
          <a:xfrm>
            <a:off x="7263130" y="1153795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Hello FMI!</a:t>
            </a:r>
          </a:p>
        </p:txBody>
      </p:sp>
    </p:spTree>
    <p:extLst>
      <p:ext uri="{BB962C8B-B14F-4D97-AF65-F5344CB8AC3E}">
        <p14:creationId xmlns:p14="http://schemas.microsoft.com/office/powerpoint/2010/main" val="346564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Smoke Social Media">
  <a:themeElements>
    <a:clrScheme name="Simple Light">
      <a:dk1>
        <a:srgbClr val="000000"/>
      </a:dk1>
      <a:lt1>
        <a:srgbClr val="FFFFFF"/>
      </a:lt1>
      <a:dk2>
        <a:srgbClr val="585858"/>
      </a:dk2>
      <a:lt2>
        <a:srgbClr val="C5C4C4"/>
      </a:lt2>
      <a:accent1>
        <a:srgbClr val="E9DDC5"/>
      </a:accent1>
      <a:accent2>
        <a:srgbClr val="E2C587"/>
      </a:accent2>
      <a:accent3>
        <a:srgbClr val="FFFFFF"/>
      </a:accent3>
      <a:accent4>
        <a:srgbClr val="E2C587"/>
      </a:accent4>
      <a:accent5>
        <a:srgbClr val="585858"/>
      </a:accent5>
      <a:accent6>
        <a:srgbClr val="FCFC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3D632D76127F4FBE95A0CCC3E1ED83" ma:contentTypeVersion="6" ma:contentTypeDescription="Create a new document." ma:contentTypeScope="" ma:versionID="e3eef806772d4b7b3e47d94b26d843b5">
  <xsd:schema xmlns:xsd="http://www.w3.org/2001/XMLSchema" xmlns:xs="http://www.w3.org/2001/XMLSchema" xmlns:p="http://schemas.microsoft.com/office/2006/metadata/properties" xmlns:ns2="f33481f3-d61b-4436-abe7-6788a51c3a2e" targetNamespace="http://schemas.microsoft.com/office/2006/metadata/properties" ma:root="true" ma:fieldsID="dd22c3d8c708a46f0abee3d6feb7c2a1" ns2:_="">
    <xsd:import namespace="f33481f3-d61b-4436-abe7-6788a51c3a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481f3-d61b-4436-abe7-6788a51c3a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87EA756-F5DD-4DF1-A561-06673856819E}">
  <ds:schemaRefs>
    <ds:schemaRef ds:uri="f33481f3-d61b-4436-abe7-6788a51c3a2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7B17108-0AAD-46B1-8B1A-98827BF4C3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E9E92B-6969-48E2-948F-BA4F7A78A96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1147</Words>
  <Application>Microsoft Office PowerPoint</Application>
  <PresentationFormat>On-screen Show (16:9)</PresentationFormat>
  <Paragraphs>145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Courier New</vt:lpstr>
      <vt:lpstr>Comfortaa</vt:lpstr>
      <vt:lpstr>Arial</vt:lpstr>
      <vt:lpstr>Barlow</vt:lpstr>
      <vt:lpstr>Smoke Social Media</vt:lpstr>
      <vt:lpstr>Rendering Process &amp;  Page Profiling</vt:lpstr>
      <vt:lpstr>Съдържание</vt:lpstr>
      <vt:lpstr>Rendering process</vt:lpstr>
      <vt:lpstr>01.</vt:lpstr>
      <vt:lpstr>02.</vt:lpstr>
      <vt:lpstr>Стъпки на рендериране</vt:lpstr>
      <vt:lpstr>03.</vt:lpstr>
      <vt:lpstr>04.</vt:lpstr>
      <vt:lpstr>05.</vt:lpstr>
      <vt:lpstr>06.</vt:lpstr>
      <vt:lpstr>Конструиране на  DOM дърво</vt:lpstr>
      <vt:lpstr>Конструиране на  CSSOM дърво</vt:lpstr>
      <vt:lpstr>Конструиране на  Render Tree</vt:lpstr>
      <vt:lpstr>Когато браузърът види &lt;script&gt;, то конструирането на DOM дървото се паузира; </vt:lpstr>
      <vt:lpstr>Async vs Defer</vt:lpstr>
      <vt:lpstr>PowerPoint Presentation</vt:lpstr>
      <vt:lpstr>Профилиране на уеб страница</vt:lpstr>
      <vt:lpstr>Google Lighthouse</vt:lpstr>
      <vt:lpstr>FCP &amp; FMP</vt:lpstr>
      <vt:lpstr>First Interactive &amp; Time To Interactive </vt:lpstr>
      <vt:lpstr>Speed Index</vt:lpstr>
      <vt:lpstr>Demo</vt:lpstr>
      <vt:lpstr>Способи за измерване на скоростта на зареждане на страница</vt:lpstr>
      <vt:lpstr>RAIL модел</vt:lpstr>
      <vt:lpstr>Добри практики през основните фази на зареждане на уеб страница</vt:lpstr>
      <vt:lpstr>Оптимизиране на уебстраница</vt:lpstr>
      <vt:lpstr>Препоръки от Lighthouse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Rendering Process &amp;  Page Profling</dc:title>
  <dc:creator>Vesela Stoyanova</dc:creator>
  <cp:lastModifiedBy>Aleksandar Filisyan</cp:lastModifiedBy>
  <cp:revision>3</cp:revision>
  <dcterms:modified xsi:type="dcterms:W3CDTF">2022-04-14T12:43:45Z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0x010100E13D632D76127F4FBE95A0CCC3E1ED83</vt:lpwstr>
  </property>
</Properties>
</file>