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6"/>
  </p:notesMasterIdLst>
  <p:sldIdLst>
    <p:sldId id="256" r:id="rId2"/>
    <p:sldId id="258" r:id="rId3"/>
    <p:sldId id="259" r:id="rId4"/>
    <p:sldId id="307" r:id="rId5"/>
    <p:sldId id="308" r:id="rId6"/>
    <p:sldId id="327" r:id="rId7"/>
    <p:sldId id="311" r:id="rId8"/>
    <p:sldId id="330" r:id="rId9"/>
    <p:sldId id="312" r:id="rId10"/>
    <p:sldId id="320" r:id="rId11"/>
    <p:sldId id="321" r:id="rId12"/>
    <p:sldId id="314" r:id="rId13"/>
    <p:sldId id="322" r:id="rId14"/>
    <p:sldId id="331" r:id="rId15"/>
    <p:sldId id="329" r:id="rId16"/>
    <p:sldId id="316" r:id="rId17"/>
    <p:sldId id="323" r:id="rId18"/>
    <p:sldId id="317" r:id="rId19"/>
    <p:sldId id="328" r:id="rId20"/>
    <p:sldId id="325" r:id="rId21"/>
    <p:sldId id="318" r:id="rId22"/>
    <p:sldId id="324" r:id="rId23"/>
    <p:sldId id="285" r:id="rId24"/>
    <p:sldId id="310" r:id="rId25"/>
  </p:sldIdLst>
  <p:sldSz cx="9144000" cy="5143500" type="screen16x9"/>
  <p:notesSz cx="6858000" cy="9144000"/>
  <p:embeddedFontLst>
    <p:embeddedFont>
      <p:font typeface="IBM Plex Mono" panose="020B0509050203000203" pitchFamily="49" charset="-52"/>
      <p:regular r:id="rId27"/>
      <p:bold r:id="rId28"/>
      <p:italic r:id="rId29"/>
      <p:boldItalic r:id="rId30"/>
    </p:embeddedFont>
    <p:embeddedFont>
      <p:font typeface="Poppins" panose="00000500000000000000" pitchFamily="2" charset="0"/>
      <p:regular r:id="rId31"/>
      <p:bold r:id="rId32"/>
      <p:italic r:id="rId33"/>
      <p:boldItalic r:id="rId34"/>
    </p:embeddedFont>
    <p:embeddedFont>
      <p:font typeface="Source Code Pro" panose="020B0509030403020204" pitchFamily="49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CCC383-C8B6-4EB8-A4E2-7061850FCE05}">
  <a:tblStyle styleId="{7FCCC383-C8B6-4EB8-A4E2-7061850FCE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d1bf8d60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d1bf8d60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24e5c2c9e45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24e5c2c9e45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24e6b4d5c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2" name="Google Shape;1482;g24e6b4d5c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>
          <a:extLst>
            <a:ext uri="{FF2B5EF4-FFF2-40B4-BE49-F238E27FC236}">
              <a16:creationId xmlns:a16="http://schemas.microsoft.com/office/drawing/2014/main" id="{B01B4FF2-F2FE-305D-BF21-41C1110CA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24e6b4d5c31_0_0:notes">
            <a:extLst>
              <a:ext uri="{FF2B5EF4-FFF2-40B4-BE49-F238E27FC236}">
                <a16:creationId xmlns:a16="http://schemas.microsoft.com/office/drawing/2014/main" id="{81BADAE6-3B0F-E6B7-E8ED-B6EC76A8EA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2" name="Google Shape;1482;g24e6b4d5c31_0_0:notes">
            <a:extLst>
              <a:ext uri="{FF2B5EF4-FFF2-40B4-BE49-F238E27FC236}">
                <a16:creationId xmlns:a16="http://schemas.microsoft.com/office/drawing/2014/main" id="{84F366BB-4495-82D3-29F9-28638FFBE6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4683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>
          <a:extLst>
            <a:ext uri="{FF2B5EF4-FFF2-40B4-BE49-F238E27FC236}">
              <a16:creationId xmlns:a16="http://schemas.microsoft.com/office/drawing/2014/main" id="{7AF28F93-C0D9-2BA5-0052-B16F6C695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24e6b4d5c31_0_0:notes">
            <a:extLst>
              <a:ext uri="{FF2B5EF4-FFF2-40B4-BE49-F238E27FC236}">
                <a16:creationId xmlns:a16="http://schemas.microsoft.com/office/drawing/2014/main" id="{04CCA62A-52FC-A2DA-5B85-9FA0B7AFAB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2" name="Google Shape;1482;g24e6b4d5c31_0_0:notes">
            <a:extLst>
              <a:ext uri="{FF2B5EF4-FFF2-40B4-BE49-F238E27FC236}">
                <a16:creationId xmlns:a16="http://schemas.microsoft.com/office/drawing/2014/main" id="{0AF39959-8345-5033-85BD-D5B8F2B6D6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638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>
          <a:extLst>
            <a:ext uri="{FF2B5EF4-FFF2-40B4-BE49-F238E27FC236}">
              <a16:creationId xmlns:a16="http://schemas.microsoft.com/office/drawing/2014/main" id="{9DBA581E-246D-6C9E-294E-994081651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24e6b4d5c31_0_0:notes">
            <a:extLst>
              <a:ext uri="{FF2B5EF4-FFF2-40B4-BE49-F238E27FC236}">
                <a16:creationId xmlns:a16="http://schemas.microsoft.com/office/drawing/2014/main" id="{1B70EBC5-24A3-64EF-612E-0360B91CDB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2" name="Google Shape;1482;g24e6b4d5c31_0_0:notes">
            <a:extLst>
              <a:ext uri="{FF2B5EF4-FFF2-40B4-BE49-F238E27FC236}">
                <a16:creationId xmlns:a16="http://schemas.microsoft.com/office/drawing/2014/main" id="{45E7D4BD-627E-AD3A-13F0-29217E8387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0782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>
          <a:extLst>
            <a:ext uri="{FF2B5EF4-FFF2-40B4-BE49-F238E27FC236}">
              <a16:creationId xmlns:a16="http://schemas.microsoft.com/office/drawing/2014/main" id="{559BF771-C710-6AB1-396F-ACB8C69F8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24e6b4d5c31_0_0:notes">
            <a:extLst>
              <a:ext uri="{FF2B5EF4-FFF2-40B4-BE49-F238E27FC236}">
                <a16:creationId xmlns:a16="http://schemas.microsoft.com/office/drawing/2014/main" id="{A03BCE20-5847-6210-A9EB-4D4FF0A075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2" name="Google Shape;1482;g24e6b4d5c31_0_0:notes">
            <a:extLst>
              <a:ext uri="{FF2B5EF4-FFF2-40B4-BE49-F238E27FC236}">
                <a16:creationId xmlns:a16="http://schemas.microsoft.com/office/drawing/2014/main" id="{892CB8C4-C801-795A-DCA1-5057287D99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154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>
          <a:extLst>
            <a:ext uri="{FF2B5EF4-FFF2-40B4-BE49-F238E27FC236}">
              <a16:creationId xmlns:a16="http://schemas.microsoft.com/office/drawing/2014/main" id="{0E3DCCEF-AF7E-9F43-A81C-171AEF94A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24e6b4d5c31_0_0:notes">
            <a:extLst>
              <a:ext uri="{FF2B5EF4-FFF2-40B4-BE49-F238E27FC236}">
                <a16:creationId xmlns:a16="http://schemas.microsoft.com/office/drawing/2014/main" id="{20B24C75-417C-CD28-5E3C-987D13700C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2" name="Google Shape;1482;g24e6b4d5c31_0_0:notes">
            <a:extLst>
              <a:ext uri="{FF2B5EF4-FFF2-40B4-BE49-F238E27FC236}">
                <a16:creationId xmlns:a16="http://schemas.microsoft.com/office/drawing/2014/main" id="{40D46499-4DBF-4AC1-4F0A-6F78DD9DF9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3526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" name="Google Shape;2409;g24ef22aa1ac_0_1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0" name="Google Shape;2410;g24ef22aa1ac_0_1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255180" y="-2900775"/>
            <a:ext cx="10039930" cy="6871129"/>
            <a:chOff x="-3102780" y="-2727750"/>
            <a:chExt cx="10039930" cy="6871129"/>
          </a:xfrm>
        </p:grpSpPr>
        <p:grpSp>
          <p:nvGrpSpPr>
            <p:cNvPr id="10" name="Google Shape;10;p2"/>
            <p:cNvGrpSpPr/>
            <p:nvPr/>
          </p:nvGrpSpPr>
          <p:grpSpPr>
            <a:xfrm rot="-7778255">
              <a:off x="-2414440" y="-1445047"/>
              <a:ext cx="5355679" cy="4305724"/>
              <a:chOff x="7103825" y="-713112"/>
              <a:chExt cx="3785226" cy="3043150"/>
            </a:xfrm>
          </p:grpSpPr>
          <p:sp>
            <p:nvSpPr>
              <p:cNvPr id="11" name="Google Shape;11;p2"/>
              <p:cNvSpPr/>
              <p:nvPr/>
            </p:nvSpPr>
            <p:spPr>
              <a:xfrm rot="-3600017">
                <a:off x="7761095" y="-21"/>
                <a:ext cx="2152450" cy="1864030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2" name="Google Shape;12;p2"/>
              <p:cNvPicPr preferRelativeResize="0"/>
              <p:nvPr/>
            </p:nvPicPr>
            <p:blipFill rotWithShape="1">
              <a:blip r:embed="rId2">
                <a:alphaModFix/>
              </a:blip>
              <a:srcRect t="17657" b="17663"/>
              <a:stretch/>
            </p:blipFill>
            <p:spPr>
              <a:xfrm>
                <a:off x="7103825" y="-713112"/>
                <a:ext cx="3785226" cy="28889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" name="Google Shape;13;p2"/>
            <p:cNvSpPr/>
            <p:nvPr/>
          </p:nvSpPr>
          <p:spPr>
            <a:xfrm>
              <a:off x="-289323" y="-166742"/>
              <a:ext cx="1421047" cy="2833357"/>
            </a:xfrm>
            <a:custGeom>
              <a:avLst/>
              <a:gdLst/>
              <a:ahLst/>
              <a:cxnLst/>
              <a:rect l="l" t="t" r="r" b="b"/>
              <a:pathLst>
                <a:path w="34647" h="69081" extrusionOk="0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2700000">
              <a:off x="917817" y="-2200499"/>
              <a:ext cx="3153371" cy="5119296"/>
            </a:xfrm>
            <a:custGeom>
              <a:avLst/>
              <a:gdLst/>
              <a:ahLst/>
              <a:cxnLst/>
              <a:rect l="l" t="t" r="r" b="b"/>
              <a:pathLst>
                <a:path w="76882" h="124813" extrusionOk="0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201475" y="-361175"/>
              <a:ext cx="7138625" cy="819350"/>
            </a:xfrm>
            <a:custGeom>
              <a:avLst/>
              <a:gdLst/>
              <a:ahLst/>
              <a:cxnLst/>
              <a:rect l="l" t="t" r="r" b="b"/>
              <a:pathLst>
                <a:path w="285545" h="32774" extrusionOk="0">
                  <a:moveTo>
                    <a:pt x="0" y="32774"/>
                  </a:moveTo>
                  <a:lnTo>
                    <a:pt x="188861" y="32774"/>
                  </a:lnTo>
                  <a:lnTo>
                    <a:pt x="221636" y="0"/>
                  </a:lnTo>
                  <a:lnTo>
                    <a:pt x="285545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" name="Google Shape;16;p2"/>
            <p:cNvSpPr/>
            <p:nvPr/>
          </p:nvSpPr>
          <p:spPr>
            <a:xfrm rot="5400000">
              <a:off x="1110859" y="-1245788"/>
              <a:ext cx="577450" cy="3045475"/>
            </a:xfrm>
            <a:custGeom>
              <a:avLst/>
              <a:gdLst/>
              <a:ahLst/>
              <a:cxnLst/>
              <a:rect l="l" t="t" r="r" b="b"/>
              <a:pathLst>
                <a:path w="14079" h="48146" extrusionOk="0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5400000">
              <a:off x="654013" y="-781254"/>
              <a:ext cx="687411" cy="2731351"/>
            </a:xfrm>
            <a:custGeom>
              <a:avLst/>
              <a:gdLst/>
              <a:ahLst/>
              <a:cxnLst/>
              <a:rect l="l" t="t" r="r" b="b"/>
              <a:pathLst>
                <a:path w="16760" h="43180" extrusionOk="0">
                  <a:moveTo>
                    <a:pt x="16531" y="1"/>
                  </a:moveTo>
                  <a:lnTo>
                    <a:pt x="4403" y="12159"/>
                  </a:lnTo>
                  <a:lnTo>
                    <a:pt x="4342" y="12190"/>
                  </a:lnTo>
                  <a:lnTo>
                    <a:pt x="4342" y="25734"/>
                  </a:lnTo>
                  <a:lnTo>
                    <a:pt x="0" y="30077"/>
                  </a:lnTo>
                  <a:lnTo>
                    <a:pt x="8746" y="38822"/>
                  </a:lnTo>
                  <a:lnTo>
                    <a:pt x="8746" y="43180"/>
                  </a:lnTo>
                  <a:lnTo>
                    <a:pt x="9066" y="43180"/>
                  </a:lnTo>
                  <a:lnTo>
                    <a:pt x="9066" y="38700"/>
                  </a:lnTo>
                  <a:lnTo>
                    <a:pt x="442" y="30077"/>
                  </a:lnTo>
                  <a:lnTo>
                    <a:pt x="4662" y="25872"/>
                  </a:lnTo>
                  <a:lnTo>
                    <a:pt x="4662" y="12327"/>
                  </a:lnTo>
                  <a:lnTo>
                    <a:pt x="16760" y="230"/>
                  </a:lnTo>
                  <a:lnTo>
                    <a:pt x="16531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18;p2"/>
            <p:cNvGrpSpPr/>
            <p:nvPr/>
          </p:nvGrpSpPr>
          <p:grpSpPr>
            <a:xfrm flipH="1">
              <a:off x="4446909" y="391151"/>
              <a:ext cx="134044" cy="134013"/>
              <a:chOff x="1101075" y="2142375"/>
              <a:chExt cx="439200" cy="439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 flipH="1">
              <a:off x="1373609" y="694563"/>
              <a:ext cx="134044" cy="134013"/>
              <a:chOff x="1101075" y="2142375"/>
              <a:chExt cx="439200" cy="439100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24;p2"/>
            <p:cNvGrpSpPr/>
            <p:nvPr/>
          </p:nvGrpSpPr>
          <p:grpSpPr>
            <a:xfrm flipH="1">
              <a:off x="1086834" y="957463"/>
              <a:ext cx="134044" cy="134013"/>
              <a:chOff x="1101075" y="2142375"/>
              <a:chExt cx="439200" cy="43910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 flipH="1">
              <a:off x="277709" y="957463"/>
              <a:ext cx="134044" cy="134013"/>
              <a:chOff x="1101075" y="2142375"/>
              <a:chExt cx="439200" cy="439100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 flipH="1">
              <a:off x="277709" y="640813"/>
              <a:ext cx="134044" cy="134013"/>
              <a:chOff x="1101075" y="2142375"/>
              <a:chExt cx="439200" cy="439100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" name="Google Shape;33;p2"/>
          <p:cNvGrpSpPr/>
          <p:nvPr/>
        </p:nvGrpSpPr>
        <p:grpSpPr>
          <a:xfrm>
            <a:off x="6385735" y="3039700"/>
            <a:ext cx="3920501" cy="3213899"/>
            <a:chOff x="6309535" y="2842975"/>
            <a:chExt cx="3920501" cy="3213899"/>
          </a:xfrm>
        </p:grpSpPr>
        <p:pic>
          <p:nvPicPr>
            <p:cNvPr id="34" name="Google Shape;34;p2"/>
            <p:cNvPicPr preferRelativeResize="0"/>
            <p:nvPr/>
          </p:nvPicPr>
          <p:blipFill rotWithShape="1">
            <a:blip r:embed="rId3">
              <a:alphaModFix/>
            </a:blip>
            <a:srcRect l="16960" t="24718" r="7121" b="26177"/>
            <a:stretch/>
          </p:blipFill>
          <p:spPr>
            <a:xfrm>
              <a:off x="6309535" y="3064650"/>
              <a:ext cx="3920501" cy="2992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Google Shape;35;p2"/>
            <p:cNvSpPr/>
            <p:nvPr/>
          </p:nvSpPr>
          <p:spPr>
            <a:xfrm rot="10800000">
              <a:off x="7535449" y="2941132"/>
              <a:ext cx="981776" cy="2307791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10800000">
              <a:off x="7694795" y="2941747"/>
              <a:ext cx="981776" cy="2307791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280400" y="3719575"/>
              <a:ext cx="582050" cy="582425"/>
              <a:chOff x="959750" y="3039275"/>
              <a:chExt cx="582050" cy="582425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7" extrusionOk="0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7" extrusionOk="0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37" extrusionOk="0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8430775" y="2842975"/>
              <a:ext cx="480893" cy="475828"/>
            </a:xfrm>
            <a:custGeom>
              <a:avLst/>
              <a:gdLst/>
              <a:ahLst/>
              <a:cxnLst/>
              <a:rect l="l" t="t" r="r" b="b"/>
              <a:pathLst>
                <a:path w="36171" h="35790" extrusionOk="0">
                  <a:moveTo>
                    <a:pt x="34030" y="1"/>
                  </a:moveTo>
                  <a:cubicBezTo>
                    <a:pt x="33531" y="1"/>
                    <a:pt x="33032" y="191"/>
                    <a:pt x="32651" y="572"/>
                  </a:cubicBezTo>
                  <a:cubicBezTo>
                    <a:pt x="31890" y="1334"/>
                    <a:pt x="31890" y="2568"/>
                    <a:pt x="32651" y="3330"/>
                  </a:cubicBezTo>
                  <a:cubicBezTo>
                    <a:pt x="33032" y="3711"/>
                    <a:pt x="33531" y="3901"/>
                    <a:pt x="34030" y="3901"/>
                  </a:cubicBezTo>
                  <a:cubicBezTo>
                    <a:pt x="34529" y="3901"/>
                    <a:pt x="35028" y="3711"/>
                    <a:pt x="35409" y="3330"/>
                  </a:cubicBezTo>
                  <a:cubicBezTo>
                    <a:pt x="36171" y="2568"/>
                    <a:pt x="36171" y="1334"/>
                    <a:pt x="35409" y="572"/>
                  </a:cubicBezTo>
                  <a:cubicBezTo>
                    <a:pt x="35028" y="191"/>
                    <a:pt x="34529" y="1"/>
                    <a:pt x="34030" y="1"/>
                  </a:cubicBezTo>
                  <a:close/>
                  <a:moveTo>
                    <a:pt x="27662" y="6385"/>
                  </a:moveTo>
                  <a:cubicBezTo>
                    <a:pt x="27163" y="6385"/>
                    <a:pt x="26664" y="6575"/>
                    <a:pt x="26283" y="6956"/>
                  </a:cubicBezTo>
                  <a:cubicBezTo>
                    <a:pt x="25521" y="7718"/>
                    <a:pt x="25521" y="8952"/>
                    <a:pt x="26283" y="9714"/>
                  </a:cubicBezTo>
                  <a:cubicBezTo>
                    <a:pt x="26664" y="10095"/>
                    <a:pt x="27163" y="10285"/>
                    <a:pt x="27662" y="10285"/>
                  </a:cubicBezTo>
                  <a:cubicBezTo>
                    <a:pt x="28161" y="10285"/>
                    <a:pt x="28660" y="10095"/>
                    <a:pt x="29040" y="9714"/>
                  </a:cubicBezTo>
                  <a:cubicBezTo>
                    <a:pt x="29802" y="8952"/>
                    <a:pt x="29802" y="7718"/>
                    <a:pt x="29040" y="6956"/>
                  </a:cubicBezTo>
                  <a:cubicBezTo>
                    <a:pt x="28660" y="6575"/>
                    <a:pt x="28161" y="6385"/>
                    <a:pt x="27662" y="6385"/>
                  </a:cubicBezTo>
                  <a:close/>
                  <a:moveTo>
                    <a:pt x="21285" y="12753"/>
                  </a:moveTo>
                  <a:cubicBezTo>
                    <a:pt x="20783" y="12753"/>
                    <a:pt x="20280" y="12944"/>
                    <a:pt x="19899" y="13325"/>
                  </a:cubicBezTo>
                  <a:cubicBezTo>
                    <a:pt x="19137" y="14086"/>
                    <a:pt x="19137" y="15336"/>
                    <a:pt x="19899" y="16097"/>
                  </a:cubicBezTo>
                  <a:cubicBezTo>
                    <a:pt x="20280" y="16478"/>
                    <a:pt x="20783" y="16669"/>
                    <a:pt x="21285" y="16669"/>
                  </a:cubicBezTo>
                  <a:cubicBezTo>
                    <a:pt x="21788" y="16669"/>
                    <a:pt x="22291" y="16478"/>
                    <a:pt x="22672" y="16097"/>
                  </a:cubicBezTo>
                  <a:cubicBezTo>
                    <a:pt x="23434" y="15336"/>
                    <a:pt x="23434" y="14086"/>
                    <a:pt x="22672" y="13325"/>
                  </a:cubicBezTo>
                  <a:cubicBezTo>
                    <a:pt x="22291" y="12944"/>
                    <a:pt x="21788" y="12753"/>
                    <a:pt x="21285" y="12753"/>
                  </a:cubicBezTo>
                  <a:close/>
                  <a:moveTo>
                    <a:pt x="14917" y="19128"/>
                  </a:moveTo>
                  <a:cubicBezTo>
                    <a:pt x="14415" y="19128"/>
                    <a:pt x="13913" y="19318"/>
                    <a:pt x="13530" y="19693"/>
                  </a:cubicBezTo>
                  <a:cubicBezTo>
                    <a:pt x="12768" y="20455"/>
                    <a:pt x="12768" y="21689"/>
                    <a:pt x="13530" y="22451"/>
                  </a:cubicBezTo>
                  <a:cubicBezTo>
                    <a:pt x="13911" y="22832"/>
                    <a:pt x="14410" y="23022"/>
                    <a:pt x="14909" y="23022"/>
                  </a:cubicBezTo>
                  <a:cubicBezTo>
                    <a:pt x="15408" y="23022"/>
                    <a:pt x="15907" y="22832"/>
                    <a:pt x="16288" y="22451"/>
                  </a:cubicBezTo>
                  <a:cubicBezTo>
                    <a:pt x="17050" y="21689"/>
                    <a:pt x="17050" y="20455"/>
                    <a:pt x="16288" y="19693"/>
                  </a:cubicBezTo>
                  <a:cubicBezTo>
                    <a:pt x="15909" y="19314"/>
                    <a:pt x="15413" y="19128"/>
                    <a:pt x="14917" y="19128"/>
                  </a:cubicBezTo>
                  <a:close/>
                  <a:moveTo>
                    <a:pt x="8525" y="25506"/>
                  </a:moveTo>
                  <a:cubicBezTo>
                    <a:pt x="8026" y="25506"/>
                    <a:pt x="7527" y="25696"/>
                    <a:pt x="7146" y="26077"/>
                  </a:cubicBezTo>
                  <a:cubicBezTo>
                    <a:pt x="6385" y="26839"/>
                    <a:pt x="6385" y="28073"/>
                    <a:pt x="7146" y="28835"/>
                  </a:cubicBezTo>
                  <a:cubicBezTo>
                    <a:pt x="7527" y="29216"/>
                    <a:pt x="8026" y="29406"/>
                    <a:pt x="8525" y="29406"/>
                  </a:cubicBezTo>
                  <a:cubicBezTo>
                    <a:pt x="9024" y="29406"/>
                    <a:pt x="9523" y="29216"/>
                    <a:pt x="9904" y="28835"/>
                  </a:cubicBezTo>
                  <a:cubicBezTo>
                    <a:pt x="10666" y="28073"/>
                    <a:pt x="10666" y="26839"/>
                    <a:pt x="9904" y="26077"/>
                  </a:cubicBezTo>
                  <a:cubicBezTo>
                    <a:pt x="9523" y="25696"/>
                    <a:pt x="9024" y="25506"/>
                    <a:pt x="8525" y="25506"/>
                  </a:cubicBezTo>
                  <a:close/>
                  <a:moveTo>
                    <a:pt x="2141" y="31874"/>
                  </a:moveTo>
                  <a:cubicBezTo>
                    <a:pt x="1642" y="31874"/>
                    <a:pt x="1143" y="32065"/>
                    <a:pt x="763" y="32446"/>
                  </a:cubicBezTo>
                  <a:cubicBezTo>
                    <a:pt x="1" y="33207"/>
                    <a:pt x="1" y="34457"/>
                    <a:pt x="763" y="35219"/>
                  </a:cubicBezTo>
                  <a:cubicBezTo>
                    <a:pt x="1143" y="35599"/>
                    <a:pt x="1642" y="35790"/>
                    <a:pt x="2141" y="35790"/>
                  </a:cubicBezTo>
                  <a:cubicBezTo>
                    <a:pt x="2640" y="35790"/>
                    <a:pt x="3139" y="35599"/>
                    <a:pt x="3520" y="35219"/>
                  </a:cubicBezTo>
                  <a:cubicBezTo>
                    <a:pt x="4282" y="34457"/>
                    <a:pt x="4282" y="33207"/>
                    <a:pt x="3520" y="32446"/>
                  </a:cubicBezTo>
                  <a:cubicBezTo>
                    <a:pt x="3139" y="32065"/>
                    <a:pt x="2640" y="31874"/>
                    <a:pt x="2141" y="31874"/>
                  </a:cubicBezTo>
                  <a:close/>
                </a:path>
              </a:pathLst>
            </a:custGeom>
            <a:gradFill>
              <a:gsLst>
                <a:gs pos="0">
                  <a:schemeClr val="lt2">
                    <a:alpha val="46820"/>
                  </a:schemeClr>
                </a:gs>
                <a:gs pos="78000">
                  <a:schemeClr val="lt1">
                    <a:alpha val="46820"/>
                  </a:schemeClr>
                </a:gs>
                <a:gs pos="100000">
                  <a:schemeClr val="lt1">
                    <a:alpha val="4682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46;p2"/>
            <p:cNvGrpSpPr/>
            <p:nvPr/>
          </p:nvGrpSpPr>
          <p:grpSpPr>
            <a:xfrm>
              <a:off x="8337812" y="3492483"/>
              <a:ext cx="699928" cy="1651024"/>
              <a:chOff x="8337812" y="3492483"/>
              <a:chExt cx="699928" cy="1651024"/>
            </a:xfrm>
          </p:grpSpPr>
          <p:sp>
            <p:nvSpPr>
              <p:cNvPr id="47" name="Google Shape;47;p2"/>
              <p:cNvSpPr/>
              <p:nvPr/>
            </p:nvSpPr>
            <p:spPr>
              <a:xfrm>
                <a:off x="8337812" y="3492483"/>
                <a:ext cx="483116" cy="1013645"/>
              </a:xfrm>
              <a:custGeom>
                <a:avLst/>
                <a:gdLst/>
                <a:ahLst/>
                <a:cxnLst/>
                <a:rect l="l" t="t" r="r" b="b"/>
                <a:pathLst>
                  <a:path w="11779" h="24714" extrusionOk="0">
                    <a:moveTo>
                      <a:pt x="6735" y="1"/>
                    </a:moveTo>
                    <a:lnTo>
                      <a:pt x="1" y="6750"/>
                    </a:lnTo>
                    <a:lnTo>
                      <a:pt x="229" y="6964"/>
                    </a:lnTo>
                    <a:lnTo>
                      <a:pt x="6415" y="763"/>
                    </a:lnTo>
                    <a:lnTo>
                      <a:pt x="6415" y="13165"/>
                    </a:lnTo>
                    <a:lnTo>
                      <a:pt x="11458" y="13165"/>
                    </a:lnTo>
                    <a:lnTo>
                      <a:pt x="11458" y="24713"/>
                    </a:lnTo>
                    <a:lnTo>
                      <a:pt x="11778" y="24713"/>
                    </a:lnTo>
                    <a:lnTo>
                      <a:pt x="11778" y="12860"/>
                    </a:lnTo>
                    <a:lnTo>
                      <a:pt x="6735" y="12860"/>
                    </a:lnTo>
                    <a:lnTo>
                      <a:pt x="6735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698380" y="3916789"/>
                <a:ext cx="246869" cy="1226718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9909" extrusionOk="0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790871" y="3823684"/>
                <a:ext cx="246869" cy="1226718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9909" extrusionOk="0">
                    <a:moveTo>
                      <a:pt x="1" y="1"/>
                    </a:moveTo>
                    <a:lnTo>
                      <a:pt x="1" y="305"/>
                    </a:lnTo>
                    <a:lnTo>
                      <a:pt x="5714" y="305"/>
                    </a:lnTo>
                    <a:lnTo>
                      <a:pt x="5714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" name="Google Shape;50;p2"/>
            <p:cNvGrpSpPr/>
            <p:nvPr/>
          </p:nvGrpSpPr>
          <p:grpSpPr>
            <a:xfrm>
              <a:off x="7945225" y="4302000"/>
              <a:ext cx="904666" cy="726121"/>
              <a:chOff x="7945225" y="4302000"/>
              <a:chExt cx="904666" cy="726121"/>
            </a:xfrm>
          </p:grpSpPr>
          <p:sp>
            <p:nvSpPr>
              <p:cNvPr id="51" name="Google Shape;51;p2"/>
              <p:cNvSpPr/>
              <p:nvPr/>
            </p:nvSpPr>
            <p:spPr>
              <a:xfrm>
                <a:off x="8176775" y="4445200"/>
                <a:ext cx="673116" cy="582921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164350" y="43020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945225" y="44452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1096850" y="816324"/>
            <a:ext cx="6974700" cy="23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1"/>
          </p:nvPr>
        </p:nvSpPr>
        <p:spPr>
          <a:xfrm>
            <a:off x="1096850" y="3456250"/>
            <a:ext cx="48825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56" name="Google Shape;56;p2"/>
          <p:cNvGrpSpPr/>
          <p:nvPr/>
        </p:nvGrpSpPr>
        <p:grpSpPr>
          <a:xfrm>
            <a:off x="-309885" y="3617406"/>
            <a:ext cx="1448824" cy="2238804"/>
            <a:chOff x="-309885" y="3617406"/>
            <a:chExt cx="1448824" cy="2238804"/>
          </a:xfrm>
        </p:grpSpPr>
        <p:grpSp>
          <p:nvGrpSpPr>
            <p:cNvPr id="57" name="Google Shape;57;p2"/>
            <p:cNvGrpSpPr/>
            <p:nvPr/>
          </p:nvGrpSpPr>
          <p:grpSpPr>
            <a:xfrm>
              <a:off x="-277007" y="3870159"/>
              <a:ext cx="981772" cy="1986051"/>
              <a:chOff x="-293545" y="3454371"/>
              <a:chExt cx="981772" cy="1986051"/>
            </a:xfrm>
          </p:grpSpPr>
          <p:sp>
            <p:nvSpPr>
              <p:cNvPr id="58" name="Google Shape;58;p2"/>
              <p:cNvSpPr/>
              <p:nvPr/>
            </p:nvSpPr>
            <p:spPr>
              <a:xfrm rot="10800000">
                <a:off x="-293545" y="3454371"/>
                <a:ext cx="844677" cy="1985522"/>
              </a:xfrm>
              <a:custGeom>
                <a:avLst/>
                <a:gdLst/>
                <a:ahLst/>
                <a:cxnLst/>
                <a:rect l="l" t="t" r="r" b="b"/>
                <a:pathLst>
                  <a:path w="23937" h="56267" extrusionOk="0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10800000">
                <a:off x="-156450" y="3454901"/>
                <a:ext cx="844677" cy="1985522"/>
              </a:xfrm>
              <a:custGeom>
                <a:avLst/>
                <a:gdLst/>
                <a:ahLst/>
                <a:cxnLst/>
                <a:rect l="l" t="t" r="r" b="b"/>
                <a:pathLst>
                  <a:path w="23937" h="56267" extrusionOk="0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363249" y="4906873"/>
              <a:ext cx="699940" cy="478601"/>
              <a:chOff x="39722" y="4349021"/>
              <a:chExt cx="1061964" cy="726143"/>
            </a:xfrm>
          </p:grpSpPr>
          <p:grpSp>
            <p:nvGrpSpPr>
              <p:cNvPr id="61" name="Google Shape;61;p2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62" name="Google Shape;62;p2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" name="Google Shape;66;p2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69" name="Google Shape;69;p2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5440" extrusionOk="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70;p2"/>
            <p:cNvGrpSpPr/>
            <p:nvPr/>
          </p:nvGrpSpPr>
          <p:grpSpPr>
            <a:xfrm rot="-5400000">
              <a:off x="-461873" y="3769393"/>
              <a:ext cx="1351491" cy="1047516"/>
              <a:chOff x="-2460210" y="2758493"/>
              <a:chExt cx="1351491" cy="1047516"/>
            </a:xfrm>
          </p:grpSpPr>
          <p:sp>
            <p:nvSpPr>
              <p:cNvPr id="71" name="Google Shape;71;p2"/>
              <p:cNvSpPr/>
              <p:nvPr/>
            </p:nvSpPr>
            <p:spPr>
              <a:xfrm rot="-2700000">
                <a:off x="-2341816" y="3108554"/>
                <a:ext cx="582127" cy="575995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-2700000">
                <a:off x="-2157466" y="3032354"/>
                <a:ext cx="582127" cy="575995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2700000">
                <a:off x="-1993591" y="2956154"/>
                <a:ext cx="582127" cy="575995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-2700000">
                <a:off x="-1809241" y="2879954"/>
                <a:ext cx="582127" cy="575995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>
              <a:off x="438999" y="4567398"/>
              <a:ext cx="699940" cy="478601"/>
              <a:chOff x="39722" y="4349021"/>
              <a:chExt cx="1061964" cy="726143"/>
            </a:xfrm>
          </p:grpSpPr>
          <p:grpSp>
            <p:nvGrpSpPr>
              <p:cNvPr id="76" name="Google Shape;76;p2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77" name="Google Shape;77;p2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8" name="Google Shape;78;p2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79" name="Google Shape;79;p2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82;p2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84" name="Google Shape;84;p2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5440" extrusionOk="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" name="Google Shape;85;p2"/>
            <p:cNvGrpSpPr/>
            <p:nvPr/>
          </p:nvGrpSpPr>
          <p:grpSpPr>
            <a:xfrm>
              <a:off x="-65076" y="4623886"/>
              <a:ext cx="699940" cy="478601"/>
              <a:chOff x="39722" y="4349021"/>
              <a:chExt cx="1061964" cy="726143"/>
            </a:xfrm>
          </p:grpSpPr>
          <p:grpSp>
            <p:nvGrpSpPr>
              <p:cNvPr id="86" name="Google Shape;86;p2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87" name="Google Shape;87;p2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94" name="Google Shape;94;p2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5440" extrusionOk="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720000" y="2079325"/>
            <a:ext cx="5598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025725"/>
            <a:ext cx="1702500" cy="9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2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8" name="Google Shape;98;p3"/>
          <p:cNvSpPr txBox="1">
            <a:spLocks noGrp="1"/>
          </p:cNvSpPr>
          <p:nvPr>
            <p:ph type="subTitle" idx="1"/>
          </p:nvPr>
        </p:nvSpPr>
        <p:spPr>
          <a:xfrm>
            <a:off x="720000" y="3252375"/>
            <a:ext cx="5598000" cy="4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9" name="Google Shape;99;p3"/>
          <p:cNvGrpSpPr/>
          <p:nvPr/>
        </p:nvGrpSpPr>
        <p:grpSpPr>
          <a:xfrm>
            <a:off x="-539206" y="-1717975"/>
            <a:ext cx="4397193" cy="4171657"/>
            <a:chOff x="-494406" y="-1584825"/>
            <a:chExt cx="4397193" cy="4171657"/>
          </a:xfrm>
        </p:grpSpPr>
        <p:grpSp>
          <p:nvGrpSpPr>
            <p:cNvPr id="100" name="Google Shape;100;p3"/>
            <p:cNvGrpSpPr/>
            <p:nvPr/>
          </p:nvGrpSpPr>
          <p:grpSpPr>
            <a:xfrm>
              <a:off x="-494406" y="-252396"/>
              <a:ext cx="1741563" cy="1288563"/>
              <a:chOff x="-494406" y="-252396"/>
              <a:chExt cx="1741563" cy="1288563"/>
            </a:xfrm>
          </p:grpSpPr>
          <p:sp>
            <p:nvSpPr>
              <p:cNvPr id="101" name="Google Shape;101;p3"/>
              <p:cNvSpPr/>
              <p:nvPr/>
            </p:nvSpPr>
            <p:spPr>
              <a:xfrm rot="2700000">
                <a:off x="-315569" y="-53821"/>
                <a:ext cx="930891" cy="891412"/>
              </a:xfrm>
              <a:custGeom>
                <a:avLst/>
                <a:gdLst/>
                <a:ahLst/>
                <a:cxnLst/>
                <a:rect l="l" t="t" r="r" b="b"/>
                <a:pathLst>
                  <a:path w="36902" h="35337" extrusionOk="0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8000">
                    <a:schemeClr val="lt1"/>
                  </a:gs>
                  <a:gs pos="56000">
                    <a:srgbClr val="FFFFFF">
                      <a:alpha val="0"/>
                    </a:srgbClr>
                  </a:gs>
                  <a:gs pos="74000">
                    <a:schemeClr val="lt1"/>
                  </a:gs>
                  <a:gs pos="100000">
                    <a:srgbClr val="0C0A9E">
                      <a:alpha val="2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 rot="2700000">
                <a:off x="137431" y="-53821"/>
                <a:ext cx="930891" cy="891412"/>
              </a:xfrm>
              <a:custGeom>
                <a:avLst/>
                <a:gdLst/>
                <a:ahLst/>
                <a:cxnLst/>
                <a:rect l="l" t="t" r="r" b="b"/>
                <a:pathLst>
                  <a:path w="36902" h="35337" extrusionOk="0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8000">
                    <a:schemeClr val="lt1"/>
                  </a:gs>
                  <a:gs pos="56000">
                    <a:srgbClr val="FFFFFF">
                      <a:alpha val="0"/>
                    </a:srgbClr>
                  </a:gs>
                  <a:gs pos="74000">
                    <a:schemeClr val="lt1"/>
                  </a:gs>
                  <a:gs pos="100000">
                    <a:srgbClr val="0C0A9E">
                      <a:alpha val="2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" name="Google Shape;103;p3"/>
            <p:cNvGrpSpPr/>
            <p:nvPr/>
          </p:nvGrpSpPr>
          <p:grpSpPr>
            <a:xfrm>
              <a:off x="245875" y="-51824"/>
              <a:ext cx="208200" cy="1824700"/>
              <a:chOff x="1040050" y="3812126"/>
              <a:chExt cx="208200" cy="1824700"/>
            </a:xfrm>
          </p:grpSpPr>
          <p:sp>
            <p:nvSpPr>
              <p:cNvPr id="104" name="Google Shape;104;p3"/>
              <p:cNvSpPr/>
              <p:nvPr/>
            </p:nvSpPr>
            <p:spPr>
              <a:xfrm>
                <a:off x="1040050" y="3812126"/>
                <a:ext cx="12550" cy="18247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7731" extrusionOk="0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1235741" y="3812126"/>
                <a:ext cx="12509" cy="182470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7731" extrusionOk="0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" name="Google Shape;106;p3"/>
            <p:cNvGrpSpPr/>
            <p:nvPr/>
          </p:nvGrpSpPr>
          <p:grpSpPr>
            <a:xfrm>
              <a:off x="441574" y="-36652"/>
              <a:ext cx="699940" cy="478601"/>
              <a:chOff x="39722" y="4349021"/>
              <a:chExt cx="1061964" cy="726143"/>
            </a:xfrm>
          </p:grpSpPr>
          <p:grpSp>
            <p:nvGrpSpPr>
              <p:cNvPr id="107" name="Google Shape;107;p3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108" name="Google Shape;108;p3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9" name="Google Shape;109;p3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110" name="Google Shape;110;p3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" name="Google Shape;111;p3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" name="Google Shape;112;p3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" name="Google Shape;113;p3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" name="Google Shape;114;p3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15" name="Google Shape;115;p3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5440" extrusionOk="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3"/>
            <p:cNvGrpSpPr/>
            <p:nvPr/>
          </p:nvGrpSpPr>
          <p:grpSpPr>
            <a:xfrm>
              <a:off x="955673" y="11"/>
              <a:ext cx="592576" cy="405260"/>
              <a:chOff x="39722" y="4349021"/>
              <a:chExt cx="1061964" cy="726143"/>
            </a:xfrm>
          </p:grpSpPr>
          <p:grpSp>
            <p:nvGrpSpPr>
              <p:cNvPr id="117" name="Google Shape;117;p3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118" name="Google Shape;118;p3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19" name="Google Shape;119;p3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120" name="Google Shape;120;p3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1" name="Google Shape;121;p3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" name="Google Shape;122;p3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3" name="Google Shape;123;p3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" name="Google Shape;124;p3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25" name="Google Shape;125;p3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5440" extrusionOk="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" name="Google Shape;126;p3"/>
            <p:cNvGrpSpPr/>
            <p:nvPr/>
          </p:nvGrpSpPr>
          <p:grpSpPr>
            <a:xfrm>
              <a:off x="-1" y="621223"/>
              <a:ext cx="699940" cy="478601"/>
              <a:chOff x="39722" y="4349021"/>
              <a:chExt cx="1061964" cy="726143"/>
            </a:xfrm>
          </p:grpSpPr>
          <p:grpSp>
            <p:nvGrpSpPr>
              <p:cNvPr id="127" name="Google Shape;127;p3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128" name="Google Shape;128;p3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9" name="Google Shape;129;p3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130" name="Google Shape;130;p3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" name="Google Shape;131;p3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" name="Google Shape;132;p3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" name="Google Shape;133;p3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" name="Google Shape;134;p3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35" name="Google Shape;135;p3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5440" extrusionOk="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" name="Google Shape;136;p3"/>
            <p:cNvGrpSpPr/>
            <p:nvPr/>
          </p:nvGrpSpPr>
          <p:grpSpPr>
            <a:xfrm rot="-8100000">
              <a:off x="540898" y="-1172741"/>
              <a:ext cx="2552124" cy="3347490"/>
              <a:chOff x="2976325" y="908175"/>
              <a:chExt cx="4028179" cy="5283555"/>
            </a:xfrm>
          </p:grpSpPr>
          <p:sp>
            <p:nvSpPr>
              <p:cNvPr id="137" name="Google Shape;137;p3"/>
              <p:cNvSpPr/>
              <p:nvPr/>
            </p:nvSpPr>
            <p:spPr>
              <a:xfrm>
                <a:off x="3851189" y="1072525"/>
                <a:ext cx="3153315" cy="5119205"/>
              </a:xfrm>
              <a:custGeom>
                <a:avLst/>
                <a:gdLst/>
                <a:ahLst/>
                <a:cxnLst/>
                <a:rect l="l" t="t" r="r" b="b"/>
                <a:pathLst>
                  <a:path w="76882" h="124813" extrusionOk="0">
                    <a:moveTo>
                      <a:pt x="76668" y="0"/>
                    </a:moveTo>
                    <a:lnTo>
                      <a:pt x="63260" y="13408"/>
                    </a:lnTo>
                    <a:cubicBezTo>
                      <a:pt x="62879" y="13789"/>
                      <a:pt x="62879" y="14398"/>
                      <a:pt x="63260" y="14779"/>
                    </a:cubicBezTo>
                    <a:lnTo>
                      <a:pt x="69857" y="21376"/>
                    </a:lnTo>
                    <a:cubicBezTo>
                      <a:pt x="70116" y="21620"/>
                      <a:pt x="70116" y="22046"/>
                      <a:pt x="69857" y="22305"/>
                    </a:cubicBezTo>
                    <a:lnTo>
                      <a:pt x="46546" y="45616"/>
                    </a:lnTo>
                    <a:cubicBezTo>
                      <a:pt x="46417" y="45738"/>
                      <a:pt x="46245" y="45799"/>
                      <a:pt x="46074" y="45799"/>
                    </a:cubicBezTo>
                    <a:cubicBezTo>
                      <a:pt x="45903" y="45799"/>
                      <a:pt x="45731" y="45738"/>
                      <a:pt x="45602" y="45616"/>
                    </a:cubicBezTo>
                    <a:lnTo>
                      <a:pt x="39020" y="39019"/>
                    </a:lnTo>
                    <a:cubicBezTo>
                      <a:pt x="38822" y="38836"/>
                      <a:pt x="38593" y="38745"/>
                      <a:pt x="38334" y="38745"/>
                    </a:cubicBezTo>
                    <a:cubicBezTo>
                      <a:pt x="38060" y="38745"/>
                      <a:pt x="37831" y="38836"/>
                      <a:pt x="37649" y="39019"/>
                    </a:cubicBezTo>
                    <a:lnTo>
                      <a:pt x="23357" y="53311"/>
                    </a:lnTo>
                    <a:cubicBezTo>
                      <a:pt x="22976" y="53691"/>
                      <a:pt x="22976" y="54301"/>
                      <a:pt x="23357" y="54682"/>
                    </a:cubicBezTo>
                    <a:lnTo>
                      <a:pt x="40833" y="72142"/>
                    </a:lnTo>
                    <a:cubicBezTo>
                      <a:pt x="40939" y="72279"/>
                      <a:pt x="41016" y="72432"/>
                      <a:pt x="41016" y="72614"/>
                    </a:cubicBezTo>
                    <a:cubicBezTo>
                      <a:pt x="41016" y="72812"/>
                      <a:pt x="40955" y="72965"/>
                      <a:pt x="40833" y="73102"/>
                    </a:cubicBezTo>
                    <a:lnTo>
                      <a:pt x="27090" y="86830"/>
                    </a:lnTo>
                    <a:cubicBezTo>
                      <a:pt x="26907" y="87028"/>
                      <a:pt x="26816" y="87256"/>
                      <a:pt x="26816" y="87515"/>
                    </a:cubicBezTo>
                    <a:lnTo>
                      <a:pt x="26816" y="96276"/>
                    </a:lnTo>
                    <a:cubicBezTo>
                      <a:pt x="26816" y="96459"/>
                      <a:pt x="26755" y="96611"/>
                      <a:pt x="26618" y="96748"/>
                    </a:cubicBezTo>
                    <a:lnTo>
                      <a:pt x="13225" y="110140"/>
                    </a:lnTo>
                    <a:cubicBezTo>
                      <a:pt x="13103" y="110270"/>
                      <a:pt x="12940" y="110335"/>
                      <a:pt x="12772" y="110335"/>
                    </a:cubicBezTo>
                    <a:cubicBezTo>
                      <a:pt x="12604" y="110335"/>
                      <a:pt x="12433" y="110270"/>
                      <a:pt x="12296" y="110140"/>
                    </a:cubicBezTo>
                    <a:lnTo>
                      <a:pt x="7618" y="105448"/>
                    </a:lnTo>
                    <a:cubicBezTo>
                      <a:pt x="7428" y="105257"/>
                      <a:pt x="7180" y="105162"/>
                      <a:pt x="6933" y="105162"/>
                    </a:cubicBezTo>
                    <a:cubicBezTo>
                      <a:pt x="6685" y="105162"/>
                      <a:pt x="6438" y="105257"/>
                      <a:pt x="6247" y="105448"/>
                    </a:cubicBezTo>
                    <a:lnTo>
                      <a:pt x="381" y="111314"/>
                    </a:lnTo>
                    <a:cubicBezTo>
                      <a:pt x="1" y="111695"/>
                      <a:pt x="1" y="112304"/>
                      <a:pt x="381" y="112685"/>
                    </a:cubicBezTo>
                    <a:lnTo>
                      <a:pt x="5059" y="117378"/>
                    </a:lnTo>
                    <a:cubicBezTo>
                      <a:pt x="5181" y="117515"/>
                      <a:pt x="5257" y="117667"/>
                      <a:pt x="5257" y="117850"/>
                    </a:cubicBezTo>
                    <a:cubicBezTo>
                      <a:pt x="5257" y="118048"/>
                      <a:pt x="5196" y="118200"/>
                      <a:pt x="5059" y="118322"/>
                    </a:cubicBezTo>
                    <a:lnTo>
                      <a:pt x="3231" y="120150"/>
                    </a:lnTo>
                    <a:cubicBezTo>
                      <a:pt x="2850" y="120531"/>
                      <a:pt x="2850" y="121141"/>
                      <a:pt x="3231" y="121522"/>
                    </a:cubicBezTo>
                    <a:lnTo>
                      <a:pt x="5059" y="123365"/>
                    </a:lnTo>
                    <a:cubicBezTo>
                      <a:pt x="5333" y="123609"/>
                      <a:pt x="5333" y="124020"/>
                      <a:pt x="5059" y="124295"/>
                    </a:cubicBezTo>
                    <a:cubicBezTo>
                      <a:pt x="4914" y="124432"/>
                      <a:pt x="4754" y="124489"/>
                      <a:pt x="4602" y="124489"/>
                    </a:cubicBezTo>
                    <a:cubicBezTo>
                      <a:pt x="4449" y="124489"/>
                      <a:pt x="4305" y="124432"/>
                      <a:pt x="4190" y="124340"/>
                    </a:cubicBezTo>
                    <a:cubicBezTo>
                      <a:pt x="3962" y="124173"/>
                      <a:pt x="3825" y="123838"/>
                      <a:pt x="4038" y="123487"/>
                    </a:cubicBezTo>
                    <a:lnTo>
                      <a:pt x="3764" y="123335"/>
                    </a:lnTo>
                    <a:lnTo>
                      <a:pt x="3764" y="123335"/>
                    </a:lnTo>
                    <a:cubicBezTo>
                      <a:pt x="3459" y="123838"/>
                      <a:pt x="3672" y="124356"/>
                      <a:pt x="3992" y="124599"/>
                    </a:cubicBezTo>
                    <a:cubicBezTo>
                      <a:pt x="4175" y="124736"/>
                      <a:pt x="4373" y="124813"/>
                      <a:pt x="4602" y="124813"/>
                    </a:cubicBezTo>
                    <a:cubicBezTo>
                      <a:pt x="4830" y="124813"/>
                      <a:pt x="5059" y="124736"/>
                      <a:pt x="5272" y="124477"/>
                    </a:cubicBezTo>
                    <a:cubicBezTo>
                      <a:pt x="5455" y="124295"/>
                      <a:pt x="5562" y="124066"/>
                      <a:pt x="5562" y="123792"/>
                    </a:cubicBezTo>
                    <a:cubicBezTo>
                      <a:pt x="5562" y="123533"/>
                      <a:pt x="5455" y="123304"/>
                      <a:pt x="5272" y="123106"/>
                    </a:cubicBezTo>
                    <a:lnTo>
                      <a:pt x="3444" y="121278"/>
                    </a:lnTo>
                    <a:cubicBezTo>
                      <a:pt x="3170" y="121034"/>
                      <a:pt x="3170" y="120623"/>
                      <a:pt x="3444" y="120349"/>
                    </a:cubicBezTo>
                    <a:lnTo>
                      <a:pt x="5272" y="118520"/>
                    </a:lnTo>
                    <a:cubicBezTo>
                      <a:pt x="5455" y="118337"/>
                      <a:pt x="5562" y="118094"/>
                      <a:pt x="5562" y="117835"/>
                    </a:cubicBezTo>
                    <a:cubicBezTo>
                      <a:pt x="5562" y="117576"/>
                      <a:pt x="5455" y="117332"/>
                      <a:pt x="5272" y="117149"/>
                    </a:cubicBezTo>
                    <a:lnTo>
                      <a:pt x="579" y="112456"/>
                    </a:lnTo>
                    <a:cubicBezTo>
                      <a:pt x="320" y="112213"/>
                      <a:pt x="320" y="111801"/>
                      <a:pt x="579" y="111527"/>
                    </a:cubicBezTo>
                    <a:lnTo>
                      <a:pt x="6445" y="105661"/>
                    </a:lnTo>
                    <a:cubicBezTo>
                      <a:pt x="6575" y="105532"/>
                      <a:pt x="6742" y="105467"/>
                      <a:pt x="6912" y="105467"/>
                    </a:cubicBezTo>
                    <a:cubicBezTo>
                      <a:pt x="7081" y="105467"/>
                      <a:pt x="7253" y="105532"/>
                      <a:pt x="7390" y="105661"/>
                    </a:cubicBezTo>
                    <a:lnTo>
                      <a:pt x="12067" y="110354"/>
                    </a:lnTo>
                    <a:cubicBezTo>
                      <a:pt x="12265" y="110537"/>
                      <a:pt x="12494" y="110643"/>
                      <a:pt x="12753" y="110643"/>
                    </a:cubicBezTo>
                    <a:cubicBezTo>
                      <a:pt x="13027" y="110643"/>
                      <a:pt x="13256" y="110537"/>
                      <a:pt x="13439" y="110354"/>
                    </a:cubicBezTo>
                    <a:lnTo>
                      <a:pt x="26831" y="96961"/>
                    </a:lnTo>
                    <a:cubicBezTo>
                      <a:pt x="27014" y="96779"/>
                      <a:pt x="27120" y="96550"/>
                      <a:pt x="27120" y="96276"/>
                    </a:cubicBezTo>
                    <a:lnTo>
                      <a:pt x="27120" y="87469"/>
                    </a:lnTo>
                    <a:cubicBezTo>
                      <a:pt x="27120" y="87287"/>
                      <a:pt x="27166" y="87134"/>
                      <a:pt x="27303" y="86997"/>
                    </a:cubicBezTo>
                    <a:lnTo>
                      <a:pt x="41031" y="73270"/>
                    </a:lnTo>
                    <a:cubicBezTo>
                      <a:pt x="41412" y="72889"/>
                      <a:pt x="41412" y="72279"/>
                      <a:pt x="41031" y="71898"/>
                    </a:cubicBezTo>
                    <a:lnTo>
                      <a:pt x="23571" y="54438"/>
                    </a:lnTo>
                    <a:cubicBezTo>
                      <a:pt x="23312" y="54194"/>
                      <a:pt x="23312" y="53768"/>
                      <a:pt x="23571" y="53509"/>
                    </a:cubicBezTo>
                    <a:lnTo>
                      <a:pt x="37862" y="39217"/>
                    </a:lnTo>
                    <a:cubicBezTo>
                      <a:pt x="37984" y="39095"/>
                      <a:pt x="38155" y="39035"/>
                      <a:pt x="38327" y="39035"/>
                    </a:cubicBezTo>
                    <a:cubicBezTo>
                      <a:pt x="38498" y="39035"/>
                      <a:pt x="38669" y="39095"/>
                      <a:pt x="38791" y="39217"/>
                    </a:cubicBezTo>
                    <a:lnTo>
                      <a:pt x="45373" y="45830"/>
                    </a:lnTo>
                    <a:cubicBezTo>
                      <a:pt x="45571" y="46013"/>
                      <a:pt x="45800" y="46119"/>
                      <a:pt x="46059" y="46119"/>
                    </a:cubicBezTo>
                    <a:cubicBezTo>
                      <a:pt x="46333" y="46119"/>
                      <a:pt x="46562" y="46013"/>
                      <a:pt x="46744" y="45830"/>
                    </a:cubicBezTo>
                    <a:lnTo>
                      <a:pt x="70055" y="22519"/>
                    </a:lnTo>
                    <a:cubicBezTo>
                      <a:pt x="70436" y="22138"/>
                      <a:pt x="70436" y="21528"/>
                      <a:pt x="70055" y="21148"/>
                    </a:cubicBezTo>
                    <a:lnTo>
                      <a:pt x="63473" y="14550"/>
                    </a:lnTo>
                    <a:cubicBezTo>
                      <a:pt x="63199" y="14307"/>
                      <a:pt x="63199" y="13895"/>
                      <a:pt x="63473" y="13621"/>
                    </a:cubicBezTo>
                    <a:lnTo>
                      <a:pt x="76881" y="213"/>
                    </a:lnTo>
                    <a:lnTo>
                      <a:pt x="7666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3934943" y="908175"/>
                <a:ext cx="2925190" cy="3057668"/>
              </a:xfrm>
              <a:custGeom>
                <a:avLst/>
                <a:gdLst/>
                <a:ahLst/>
                <a:cxnLst/>
                <a:rect l="l" t="t" r="r" b="b"/>
                <a:pathLst>
                  <a:path w="71320" h="74550" extrusionOk="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2976325" y="930036"/>
                <a:ext cx="4006263" cy="4749291"/>
              </a:xfrm>
              <a:custGeom>
                <a:avLst/>
                <a:gdLst/>
                <a:ahLst/>
                <a:cxnLst/>
                <a:rect l="l" t="t" r="r" b="b"/>
                <a:pathLst>
                  <a:path w="97678" h="115794" extrusionOk="0">
                    <a:moveTo>
                      <a:pt x="97449" y="0"/>
                    </a:moveTo>
                    <a:lnTo>
                      <a:pt x="76805" y="20645"/>
                    </a:lnTo>
                    <a:lnTo>
                      <a:pt x="76744" y="20691"/>
                    </a:lnTo>
                    <a:lnTo>
                      <a:pt x="76744" y="35927"/>
                    </a:lnTo>
                    <a:lnTo>
                      <a:pt x="63107" y="49563"/>
                    </a:lnTo>
                    <a:lnTo>
                      <a:pt x="63077" y="49608"/>
                    </a:lnTo>
                    <a:lnTo>
                      <a:pt x="63077" y="56571"/>
                    </a:lnTo>
                    <a:lnTo>
                      <a:pt x="61005" y="58659"/>
                    </a:lnTo>
                    <a:lnTo>
                      <a:pt x="61005" y="62407"/>
                    </a:lnTo>
                    <a:lnTo>
                      <a:pt x="52473" y="70939"/>
                    </a:lnTo>
                    <a:lnTo>
                      <a:pt x="52412" y="70969"/>
                    </a:lnTo>
                    <a:lnTo>
                      <a:pt x="52412" y="78541"/>
                    </a:lnTo>
                    <a:lnTo>
                      <a:pt x="46912" y="84057"/>
                    </a:lnTo>
                    <a:lnTo>
                      <a:pt x="46912" y="89633"/>
                    </a:lnTo>
                    <a:lnTo>
                      <a:pt x="33123" y="103406"/>
                    </a:lnTo>
                    <a:lnTo>
                      <a:pt x="12174" y="103406"/>
                    </a:lnTo>
                    <a:lnTo>
                      <a:pt x="0" y="115565"/>
                    </a:lnTo>
                    <a:lnTo>
                      <a:pt x="229" y="115793"/>
                    </a:lnTo>
                    <a:lnTo>
                      <a:pt x="12280" y="103711"/>
                    </a:lnTo>
                    <a:lnTo>
                      <a:pt x="33245" y="103711"/>
                    </a:lnTo>
                    <a:lnTo>
                      <a:pt x="47155" y="89801"/>
                    </a:lnTo>
                    <a:lnTo>
                      <a:pt x="47216" y="89770"/>
                    </a:lnTo>
                    <a:lnTo>
                      <a:pt x="47216" y="84179"/>
                    </a:lnTo>
                    <a:lnTo>
                      <a:pt x="52732" y="78663"/>
                    </a:lnTo>
                    <a:lnTo>
                      <a:pt x="52732" y="71106"/>
                    </a:lnTo>
                    <a:lnTo>
                      <a:pt x="61264" y="62574"/>
                    </a:lnTo>
                    <a:lnTo>
                      <a:pt x="61310" y="62513"/>
                    </a:lnTo>
                    <a:lnTo>
                      <a:pt x="61310" y="58780"/>
                    </a:lnTo>
                    <a:lnTo>
                      <a:pt x="63382" y="56708"/>
                    </a:lnTo>
                    <a:lnTo>
                      <a:pt x="63382" y="49730"/>
                    </a:lnTo>
                    <a:lnTo>
                      <a:pt x="77018" y="36109"/>
                    </a:lnTo>
                    <a:lnTo>
                      <a:pt x="77048" y="36064"/>
                    </a:lnTo>
                    <a:lnTo>
                      <a:pt x="77048" y="20828"/>
                    </a:lnTo>
                    <a:lnTo>
                      <a:pt x="97678" y="198"/>
                    </a:lnTo>
                    <a:lnTo>
                      <a:pt x="9744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subTitle" idx="1"/>
          </p:nvPr>
        </p:nvSpPr>
        <p:spPr>
          <a:xfrm>
            <a:off x="720000" y="2244725"/>
            <a:ext cx="26610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2"/>
          </p:nvPr>
        </p:nvSpPr>
        <p:spPr>
          <a:xfrm>
            <a:off x="4366700" y="2244725"/>
            <a:ext cx="26610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subTitle" idx="3"/>
          </p:nvPr>
        </p:nvSpPr>
        <p:spPr>
          <a:xfrm>
            <a:off x="720000" y="3940900"/>
            <a:ext cx="26610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4"/>
          </p:nvPr>
        </p:nvSpPr>
        <p:spPr>
          <a:xfrm>
            <a:off x="4366700" y="3940900"/>
            <a:ext cx="26610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5" hasCustomPrompt="1"/>
          </p:nvPr>
        </p:nvSpPr>
        <p:spPr>
          <a:xfrm>
            <a:off x="720003" y="1344775"/>
            <a:ext cx="10575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r>
              <a:t>xx%</a:t>
            </a:r>
          </a:p>
        </p:txBody>
      </p:sp>
      <p:sp>
        <p:nvSpPr>
          <p:cNvPr id="501" name="Google Shape;501;p13"/>
          <p:cNvSpPr txBox="1">
            <a:spLocks noGrp="1"/>
          </p:cNvSpPr>
          <p:nvPr>
            <p:ph type="title" idx="6" hasCustomPrompt="1"/>
          </p:nvPr>
        </p:nvSpPr>
        <p:spPr>
          <a:xfrm>
            <a:off x="720003" y="3040971"/>
            <a:ext cx="10575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r>
              <a:t>xx%</a:t>
            </a:r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7" hasCustomPrompt="1"/>
          </p:nvPr>
        </p:nvSpPr>
        <p:spPr>
          <a:xfrm>
            <a:off x="4366698" y="1344775"/>
            <a:ext cx="10575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8" hasCustomPrompt="1"/>
          </p:nvPr>
        </p:nvSpPr>
        <p:spPr>
          <a:xfrm>
            <a:off x="4366698" y="3040971"/>
            <a:ext cx="10575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subTitle" idx="9"/>
          </p:nvPr>
        </p:nvSpPr>
        <p:spPr>
          <a:xfrm>
            <a:off x="720000" y="1918675"/>
            <a:ext cx="323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1900" b="1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2400" b="1"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2400" b="1"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2400" b="1"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2400" b="1"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2400" b="1"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2400" b="1"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2400" b="1"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2400" b="1"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505" name="Google Shape;505;p13"/>
          <p:cNvSpPr txBox="1">
            <a:spLocks noGrp="1"/>
          </p:cNvSpPr>
          <p:nvPr>
            <p:ph type="subTitle" idx="13"/>
          </p:nvPr>
        </p:nvSpPr>
        <p:spPr>
          <a:xfrm>
            <a:off x="4366698" y="1918675"/>
            <a:ext cx="323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1900" b="1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2400" b="1"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2400" b="1"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2400" b="1"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2400" b="1"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2400" b="1"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2400" b="1"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2400" b="1"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sz="2400" b="1"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506" name="Google Shape;506;p13"/>
          <p:cNvSpPr txBox="1">
            <a:spLocks noGrp="1"/>
          </p:cNvSpPr>
          <p:nvPr>
            <p:ph type="subTitle" idx="14"/>
          </p:nvPr>
        </p:nvSpPr>
        <p:spPr>
          <a:xfrm>
            <a:off x="720000" y="3614801"/>
            <a:ext cx="323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1900" b="1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endParaRPr/>
          </a:p>
        </p:txBody>
      </p:sp>
      <p:sp>
        <p:nvSpPr>
          <p:cNvPr id="507" name="Google Shape;507;p13"/>
          <p:cNvSpPr txBox="1">
            <a:spLocks noGrp="1"/>
          </p:cNvSpPr>
          <p:nvPr>
            <p:ph type="subTitle" idx="15"/>
          </p:nvPr>
        </p:nvSpPr>
        <p:spPr>
          <a:xfrm>
            <a:off x="4366698" y="3614801"/>
            <a:ext cx="323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1900" b="1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endParaRPr/>
          </a:p>
        </p:txBody>
      </p:sp>
      <p:grpSp>
        <p:nvGrpSpPr>
          <p:cNvPr id="508" name="Google Shape;508;p13"/>
          <p:cNvGrpSpPr/>
          <p:nvPr/>
        </p:nvGrpSpPr>
        <p:grpSpPr>
          <a:xfrm>
            <a:off x="-808923" y="2711465"/>
            <a:ext cx="2097951" cy="3309497"/>
            <a:chOff x="-656523" y="2711465"/>
            <a:chExt cx="2097951" cy="3309497"/>
          </a:xfrm>
        </p:grpSpPr>
        <p:sp>
          <p:nvSpPr>
            <p:cNvPr id="509" name="Google Shape;509;p13"/>
            <p:cNvSpPr/>
            <p:nvPr/>
          </p:nvSpPr>
          <p:spPr>
            <a:xfrm flipH="1">
              <a:off x="-352474" y="4279466"/>
              <a:ext cx="1139424" cy="986746"/>
            </a:xfrm>
            <a:custGeom>
              <a:avLst/>
              <a:gdLst/>
              <a:ahLst/>
              <a:cxnLst/>
              <a:rect l="l" t="t" r="r" b="b"/>
              <a:pathLst>
                <a:path w="51285" h="44413" extrusionOk="0">
                  <a:moveTo>
                    <a:pt x="12814" y="0"/>
                  </a:moveTo>
                  <a:lnTo>
                    <a:pt x="0" y="22199"/>
                  </a:lnTo>
                  <a:lnTo>
                    <a:pt x="12814" y="44413"/>
                  </a:lnTo>
                  <a:lnTo>
                    <a:pt x="38471" y="44413"/>
                  </a:lnTo>
                  <a:lnTo>
                    <a:pt x="51285" y="22199"/>
                  </a:lnTo>
                  <a:lnTo>
                    <a:pt x="3847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22000">
                  <a:schemeClr val="lt1"/>
                </a:gs>
                <a:gs pos="45000">
                  <a:srgbClr val="FFFFFF">
                    <a:alpha val="0"/>
                  </a:srgbClr>
                </a:gs>
                <a:gs pos="100000">
                  <a:srgbClr val="0C0A9E">
                    <a:alpha val="50196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0" name="Google Shape;510;p13"/>
            <p:cNvGrpSpPr/>
            <p:nvPr/>
          </p:nvGrpSpPr>
          <p:grpSpPr>
            <a:xfrm>
              <a:off x="323479" y="4682324"/>
              <a:ext cx="328346" cy="328531"/>
              <a:chOff x="3678700" y="407275"/>
              <a:chExt cx="708100" cy="708500"/>
            </a:xfrm>
          </p:grpSpPr>
          <p:sp>
            <p:nvSpPr>
              <p:cNvPr id="511" name="Google Shape;511;p13"/>
              <p:cNvSpPr/>
              <p:nvPr/>
            </p:nvSpPr>
            <p:spPr>
              <a:xfrm>
                <a:off x="3678700" y="4072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3754875" y="483475"/>
                <a:ext cx="249900" cy="2498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5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3831425" y="560025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3907625" y="636575"/>
                <a:ext cx="249875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81" extrusionOk="0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3"/>
              <p:cNvSpPr/>
              <p:nvPr/>
            </p:nvSpPr>
            <p:spPr>
              <a:xfrm>
                <a:off x="3984175" y="713150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3"/>
              <p:cNvSpPr/>
              <p:nvPr/>
            </p:nvSpPr>
            <p:spPr>
              <a:xfrm>
                <a:off x="4061125" y="789700"/>
                <a:ext cx="249500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80" h="9981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3"/>
              <p:cNvSpPr/>
              <p:nvPr/>
            </p:nvSpPr>
            <p:spPr>
              <a:xfrm>
                <a:off x="4136925" y="8658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8" name="Google Shape;518;p13"/>
            <p:cNvGrpSpPr/>
            <p:nvPr/>
          </p:nvGrpSpPr>
          <p:grpSpPr>
            <a:xfrm>
              <a:off x="-541317" y="2711465"/>
              <a:ext cx="1117945" cy="1598547"/>
              <a:chOff x="-541317" y="2711465"/>
              <a:chExt cx="1117945" cy="1598547"/>
            </a:xfrm>
          </p:grpSpPr>
          <p:sp>
            <p:nvSpPr>
              <p:cNvPr id="519" name="Google Shape;519;p13"/>
              <p:cNvSpPr/>
              <p:nvPr/>
            </p:nvSpPr>
            <p:spPr>
              <a:xfrm rot="8999999">
                <a:off x="-132025" y="2659081"/>
                <a:ext cx="246869" cy="1703314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9909" extrusionOk="0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solidFill>
                <a:schemeClr val="dk2">
                  <a:alpha val="3136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0" name="Google Shape;520;p13"/>
              <p:cNvGrpSpPr/>
              <p:nvPr/>
            </p:nvGrpSpPr>
            <p:grpSpPr>
              <a:xfrm>
                <a:off x="442584" y="4120912"/>
                <a:ext cx="134044" cy="134013"/>
                <a:chOff x="1101075" y="2142375"/>
                <a:chExt cx="439200" cy="439100"/>
              </a:xfrm>
            </p:grpSpPr>
            <p:sp>
              <p:nvSpPr>
                <p:cNvPr id="521" name="Google Shape;521;p13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8" h="17564" extrusionOk="0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3500032" scaled="0"/>
                </a:gradFill>
                <a:ln>
                  <a:noFill/>
                </a:ln>
                <a:effectLst>
                  <a:outerShdw blurRad="42863" dist="9525" dir="2280000" algn="bl" rotWithShape="0">
                    <a:schemeClr val="lt2"/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9588" extrusionOk="0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3500032" scaled="0"/>
                </a:gradFill>
                <a:ln>
                  <a:noFill/>
                </a:ln>
                <a:effectLst>
                  <a:outerShdw blurRad="42863" dist="9525" dir="2280000" algn="bl" rotWithShape="0">
                    <a:schemeClr val="lt2"/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23" name="Google Shape;523;p13"/>
            <p:cNvGrpSpPr/>
            <p:nvPr/>
          </p:nvGrpSpPr>
          <p:grpSpPr>
            <a:xfrm rot="-9080766">
              <a:off x="-341725" y="3731687"/>
              <a:ext cx="1117904" cy="1598488"/>
              <a:chOff x="-541317" y="2711465"/>
              <a:chExt cx="1117945" cy="1598547"/>
            </a:xfrm>
          </p:grpSpPr>
          <p:sp>
            <p:nvSpPr>
              <p:cNvPr id="524" name="Google Shape;524;p13"/>
              <p:cNvSpPr/>
              <p:nvPr/>
            </p:nvSpPr>
            <p:spPr>
              <a:xfrm rot="8999999">
                <a:off x="-132025" y="2659081"/>
                <a:ext cx="246869" cy="1703314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9909" extrusionOk="0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solidFill>
                <a:schemeClr val="dk2">
                  <a:alpha val="3136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5" name="Google Shape;525;p13"/>
              <p:cNvGrpSpPr/>
              <p:nvPr/>
            </p:nvGrpSpPr>
            <p:grpSpPr>
              <a:xfrm>
                <a:off x="442584" y="4120912"/>
                <a:ext cx="134044" cy="134013"/>
                <a:chOff x="1101075" y="2142375"/>
                <a:chExt cx="439200" cy="439100"/>
              </a:xfrm>
            </p:grpSpPr>
            <p:sp>
              <p:nvSpPr>
                <p:cNvPr id="526" name="Google Shape;526;p13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8" h="17564" extrusionOk="0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3500032" scaled="0"/>
                </a:gradFill>
                <a:ln>
                  <a:noFill/>
                </a:ln>
                <a:effectLst>
                  <a:outerShdw blurRad="42863" dist="9525" dir="2280000" algn="bl" rotWithShape="0">
                    <a:schemeClr val="lt2"/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13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9588" extrusionOk="0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3500032" scaled="0"/>
                </a:gradFill>
                <a:ln>
                  <a:noFill/>
                </a:ln>
                <a:effectLst>
                  <a:outerShdw blurRad="42863" dist="9525" dir="2280000" algn="bl" rotWithShape="0">
                    <a:schemeClr val="lt2"/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28" name="Google Shape;528;p13"/>
            <p:cNvGrpSpPr/>
            <p:nvPr/>
          </p:nvGrpSpPr>
          <p:grpSpPr>
            <a:xfrm rot="10800000">
              <a:off x="323483" y="4422415"/>
              <a:ext cx="1117945" cy="1598547"/>
              <a:chOff x="-541317" y="2711465"/>
              <a:chExt cx="1117945" cy="1598547"/>
            </a:xfrm>
          </p:grpSpPr>
          <p:sp>
            <p:nvSpPr>
              <p:cNvPr id="529" name="Google Shape;529;p13"/>
              <p:cNvSpPr/>
              <p:nvPr/>
            </p:nvSpPr>
            <p:spPr>
              <a:xfrm rot="8999999">
                <a:off x="-132025" y="2659081"/>
                <a:ext cx="246869" cy="1703314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9909" extrusionOk="0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solidFill>
                <a:schemeClr val="dk2">
                  <a:alpha val="3136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30" name="Google Shape;530;p13"/>
              <p:cNvGrpSpPr/>
              <p:nvPr/>
            </p:nvGrpSpPr>
            <p:grpSpPr>
              <a:xfrm>
                <a:off x="442584" y="4120912"/>
                <a:ext cx="134044" cy="134013"/>
                <a:chOff x="1101075" y="2142375"/>
                <a:chExt cx="439200" cy="439100"/>
              </a:xfrm>
            </p:grpSpPr>
            <p:sp>
              <p:nvSpPr>
                <p:cNvPr id="531" name="Google Shape;531;p13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8" h="17564" extrusionOk="0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3500032" scaled="0"/>
                </a:gradFill>
                <a:ln>
                  <a:noFill/>
                </a:ln>
                <a:effectLst>
                  <a:outerShdw blurRad="42863" dist="9525" dir="2280000" algn="bl" rotWithShape="0">
                    <a:schemeClr val="lt2"/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13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9588" extrusionOk="0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3500032" scaled="0"/>
                </a:gradFill>
                <a:ln>
                  <a:noFill/>
                </a:ln>
                <a:effectLst>
                  <a:outerShdw blurRad="42863" dist="9525" dir="2280000" algn="bl" rotWithShape="0">
                    <a:schemeClr val="lt2"/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33" name="Google Shape;533;p13"/>
          <p:cNvGrpSpPr/>
          <p:nvPr/>
        </p:nvGrpSpPr>
        <p:grpSpPr>
          <a:xfrm>
            <a:off x="6470875" y="-1735180"/>
            <a:ext cx="4257000" cy="4171657"/>
            <a:chOff x="6394675" y="-1658980"/>
            <a:chExt cx="4257000" cy="4171657"/>
          </a:xfrm>
        </p:grpSpPr>
        <p:grpSp>
          <p:nvGrpSpPr>
            <p:cNvPr id="534" name="Google Shape;534;p13"/>
            <p:cNvGrpSpPr/>
            <p:nvPr/>
          </p:nvGrpSpPr>
          <p:grpSpPr>
            <a:xfrm rot="-2700000" flipH="1">
              <a:off x="7289785" y="-1246897"/>
              <a:ext cx="2552124" cy="3347490"/>
              <a:chOff x="2976325" y="908175"/>
              <a:chExt cx="4028179" cy="5283555"/>
            </a:xfrm>
          </p:grpSpPr>
          <p:sp>
            <p:nvSpPr>
              <p:cNvPr id="535" name="Google Shape;535;p13"/>
              <p:cNvSpPr/>
              <p:nvPr/>
            </p:nvSpPr>
            <p:spPr>
              <a:xfrm>
                <a:off x="2976325" y="930036"/>
                <a:ext cx="4006263" cy="4749291"/>
              </a:xfrm>
              <a:custGeom>
                <a:avLst/>
                <a:gdLst/>
                <a:ahLst/>
                <a:cxnLst/>
                <a:rect l="l" t="t" r="r" b="b"/>
                <a:pathLst>
                  <a:path w="97678" h="115794" extrusionOk="0">
                    <a:moveTo>
                      <a:pt x="97449" y="0"/>
                    </a:moveTo>
                    <a:lnTo>
                      <a:pt x="76805" y="20645"/>
                    </a:lnTo>
                    <a:lnTo>
                      <a:pt x="76744" y="20691"/>
                    </a:lnTo>
                    <a:lnTo>
                      <a:pt x="76744" y="35927"/>
                    </a:lnTo>
                    <a:lnTo>
                      <a:pt x="63107" y="49563"/>
                    </a:lnTo>
                    <a:lnTo>
                      <a:pt x="63077" y="49608"/>
                    </a:lnTo>
                    <a:lnTo>
                      <a:pt x="63077" y="56571"/>
                    </a:lnTo>
                    <a:lnTo>
                      <a:pt x="61005" y="58659"/>
                    </a:lnTo>
                    <a:lnTo>
                      <a:pt x="61005" y="62407"/>
                    </a:lnTo>
                    <a:lnTo>
                      <a:pt x="52473" y="70939"/>
                    </a:lnTo>
                    <a:lnTo>
                      <a:pt x="52412" y="70969"/>
                    </a:lnTo>
                    <a:lnTo>
                      <a:pt x="52412" y="78541"/>
                    </a:lnTo>
                    <a:lnTo>
                      <a:pt x="46912" y="84057"/>
                    </a:lnTo>
                    <a:lnTo>
                      <a:pt x="46912" y="89633"/>
                    </a:lnTo>
                    <a:lnTo>
                      <a:pt x="33123" y="103406"/>
                    </a:lnTo>
                    <a:lnTo>
                      <a:pt x="12174" y="103406"/>
                    </a:lnTo>
                    <a:lnTo>
                      <a:pt x="0" y="115565"/>
                    </a:lnTo>
                    <a:lnTo>
                      <a:pt x="229" y="115793"/>
                    </a:lnTo>
                    <a:lnTo>
                      <a:pt x="12280" y="103711"/>
                    </a:lnTo>
                    <a:lnTo>
                      <a:pt x="33245" y="103711"/>
                    </a:lnTo>
                    <a:lnTo>
                      <a:pt x="47155" y="89801"/>
                    </a:lnTo>
                    <a:lnTo>
                      <a:pt x="47216" y="89770"/>
                    </a:lnTo>
                    <a:lnTo>
                      <a:pt x="47216" y="84179"/>
                    </a:lnTo>
                    <a:lnTo>
                      <a:pt x="52732" y="78663"/>
                    </a:lnTo>
                    <a:lnTo>
                      <a:pt x="52732" y="71106"/>
                    </a:lnTo>
                    <a:lnTo>
                      <a:pt x="61264" y="62574"/>
                    </a:lnTo>
                    <a:lnTo>
                      <a:pt x="61310" y="62513"/>
                    </a:lnTo>
                    <a:lnTo>
                      <a:pt x="61310" y="58780"/>
                    </a:lnTo>
                    <a:lnTo>
                      <a:pt x="63382" y="56708"/>
                    </a:lnTo>
                    <a:lnTo>
                      <a:pt x="63382" y="49730"/>
                    </a:lnTo>
                    <a:lnTo>
                      <a:pt x="77018" y="36109"/>
                    </a:lnTo>
                    <a:lnTo>
                      <a:pt x="77048" y="36064"/>
                    </a:lnTo>
                    <a:lnTo>
                      <a:pt x="77048" y="20828"/>
                    </a:lnTo>
                    <a:lnTo>
                      <a:pt x="97678" y="198"/>
                    </a:lnTo>
                    <a:lnTo>
                      <a:pt x="9744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3"/>
              <p:cNvSpPr/>
              <p:nvPr/>
            </p:nvSpPr>
            <p:spPr>
              <a:xfrm>
                <a:off x="3934943" y="908175"/>
                <a:ext cx="2925190" cy="3057668"/>
              </a:xfrm>
              <a:custGeom>
                <a:avLst/>
                <a:gdLst/>
                <a:ahLst/>
                <a:cxnLst/>
                <a:rect l="l" t="t" r="r" b="b"/>
                <a:pathLst>
                  <a:path w="71320" h="74550" extrusionOk="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3"/>
              <p:cNvSpPr/>
              <p:nvPr/>
            </p:nvSpPr>
            <p:spPr>
              <a:xfrm>
                <a:off x="3851189" y="1072525"/>
                <a:ext cx="3153315" cy="5119205"/>
              </a:xfrm>
              <a:custGeom>
                <a:avLst/>
                <a:gdLst/>
                <a:ahLst/>
                <a:cxnLst/>
                <a:rect l="l" t="t" r="r" b="b"/>
                <a:pathLst>
                  <a:path w="76882" h="124813" extrusionOk="0">
                    <a:moveTo>
                      <a:pt x="76668" y="0"/>
                    </a:moveTo>
                    <a:lnTo>
                      <a:pt x="63260" y="13408"/>
                    </a:lnTo>
                    <a:cubicBezTo>
                      <a:pt x="62879" y="13789"/>
                      <a:pt x="62879" y="14398"/>
                      <a:pt x="63260" y="14779"/>
                    </a:cubicBezTo>
                    <a:lnTo>
                      <a:pt x="69857" y="21376"/>
                    </a:lnTo>
                    <a:cubicBezTo>
                      <a:pt x="70116" y="21620"/>
                      <a:pt x="70116" y="22046"/>
                      <a:pt x="69857" y="22305"/>
                    </a:cubicBezTo>
                    <a:lnTo>
                      <a:pt x="46546" y="45616"/>
                    </a:lnTo>
                    <a:cubicBezTo>
                      <a:pt x="46417" y="45738"/>
                      <a:pt x="46245" y="45799"/>
                      <a:pt x="46074" y="45799"/>
                    </a:cubicBezTo>
                    <a:cubicBezTo>
                      <a:pt x="45903" y="45799"/>
                      <a:pt x="45731" y="45738"/>
                      <a:pt x="45602" y="45616"/>
                    </a:cubicBezTo>
                    <a:lnTo>
                      <a:pt x="39020" y="39019"/>
                    </a:lnTo>
                    <a:cubicBezTo>
                      <a:pt x="38822" y="38836"/>
                      <a:pt x="38593" y="38745"/>
                      <a:pt x="38334" y="38745"/>
                    </a:cubicBezTo>
                    <a:cubicBezTo>
                      <a:pt x="38060" y="38745"/>
                      <a:pt x="37831" y="38836"/>
                      <a:pt x="37649" y="39019"/>
                    </a:cubicBezTo>
                    <a:lnTo>
                      <a:pt x="23357" y="53311"/>
                    </a:lnTo>
                    <a:cubicBezTo>
                      <a:pt x="22976" y="53691"/>
                      <a:pt x="22976" y="54301"/>
                      <a:pt x="23357" y="54682"/>
                    </a:cubicBezTo>
                    <a:lnTo>
                      <a:pt x="40833" y="72142"/>
                    </a:lnTo>
                    <a:cubicBezTo>
                      <a:pt x="40939" y="72279"/>
                      <a:pt x="41016" y="72432"/>
                      <a:pt x="41016" y="72614"/>
                    </a:cubicBezTo>
                    <a:cubicBezTo>
                      <a:pt x="41016" y="72812"/>
                      <a:pt x="40955" y="72965"/>
                      <a:pt x="40833" y="73102"/>
                    </a:cubicBezTo>
                    <a:lnTo>
                      <a:pt x="27090" y="86830"/>
                    </a:lnTo>
                    <a:cubicBezTo>
                      <a:pt x="26907" y="87028"/>
                      <a:pt x="26816" y="87256"/>
                      <a:pt x="26816" y="87515"/>
                    </a:cubicBezTo>
                    <a:lnTo>
                      <a:pt x="26816" y="96276"/>
                    </a:lnTo>
                    <a:cubicBezTo>
                      <a:pt x="26816" y="96459"/>
                      <a:pt x="26755" y="96611"/>
                      <a:pt x="26618" y="96748"/>
                    </a:cubicBezTo>
                    <a:lnTo>
                      <a:pt x="13225" y="110140"/>
                    </a:lnTo>
                    <a:cubicBezTo>
                      <a:pt x="13103" y="110270"/>
                      <a:pt x="12940" y="110335"/>
                      <a:pt x="12772" y="110335"/>
                    </a:cubicBezTo>
                    <a:cubicBezTo>
                      <a:pt x="12604" y="110335"/>
                      <a:pt x="12433" y="110270"/>
                      <a:pt x="12296" y="110140"/>
                    </a:cubicBezTo>
                    <a:lnTo>
                      <a:pt x="7618" y="105448"/>
                    </a:lnTo>
                    <a:cubicBezTo>
                      <a:pt x="7428" y="105257"/>
                      <a:pt x="7180" y="105162"/>
                      <a:pt x="6933" y="105162"/>
                    </a:cubicBezTo>
                    <a:cubicBezTo>
                      <a:pt x="6685" y="105162"/>
                      <a:pt x="6438" y="105257"/>
                      <a:pt x="6247" y="105448"/>
                    </a:cubicBezTo>
                    <a:lnTo>
                      <a:pt x="381" y="111314"/>
                    </a:lnTo>
                    <a:cubicBezTo>
                      <a:pt x="1" y="111695"/>
                      <a:pt x="1" y="112304"/>
                      <a:pt x="381" y="112685"/>
                    </a:cubicBezTo>
                    <a:lnTo>
                      <a:pt x="5059" y="117378"/>
                    </a:lnTo>
                    <a:cubicBezTo>
                      <a:pt x="5181" y="117515"/>
                      <a:pt x="5257" y="117667"/>
                      <a:pt x="5257" y="117850"/>
                    </a:cubicBezTo>
                    <a:cubicBezTo>
                      <a:pt x="5257" y="118048"/>
                      <a:pt x="5196" y="118200"/>
                      <a:pt x="5059" y="118322"/>
                    </a:cubicBezTo>
                    <a:lnTo>
                      <a:pt x="3231" y="120150"/>
                    </a:lnTo>
                    <a:cubicBezTo>
                      <a:pt x="2850" y="120531"/>
                      <a:pt x="2850" y="121141"/>
                      <a:pt x="3231" y="121522"/>
                    </a:cubicBezTo>
                    <a:lnTo>
                      <a:pt x="5059" y="123365"/>
                    </a:lnTo>
                    <a:cubicBezTo>
                      <a:pt x="5333" y="123609"/>
                      <a:pt x="5333" y="124020"/>
                      <a:pt x="5059" y="124295"/>
                    </a:cubicBezTo>
                    <a:cubicBezTo>
                      <a:pt x="4914" y="124432"/>
                      <a:pt x="4754" y="124489"/>
                      <a:pt x="4602" y="124489"/>
                    </a:cubicBezTo>
                    <a:cubicBezTo>
                      <a:pt x="4449" y="124489"/>
                      <a:pt x="4305" y="124432"/>
                      <a:pt x="4190" y="124340"/>
                    </a:cubicBezTo>
                    <a:cubicBezTo>
                      <a:pt x="3962" y="124173"/>
                      <a:pt x="3825" y="123838"/>
                      <a:pt x="4038" y="123487"/>
                    </a:cubicBezTo>
                    <a:lnTo>
                      <a:pt x="3764" y="123335"/>
                    </a:lnTo>
                    <a:lnTo>
                      <a:pt x="3764" y="123335"/>
                    </a:lnTo>
                    <a:cubicBezTo>
                      <a:pt x="3459" y="123838"/>
                      <a:pt x="3672" y="124356"/>
                      <a:pt x="3992" y="124599"/>
                    </a:cubicBezTo>
                    <a:cubicBezTo>
                      <a:pt x="4175" y="124736"/>
                      <a:pt x="4373" y="124813"/>
                      <a:pt x="4602" y="124813"/>
                    </a:cubicBezTo>
                    <a:cubicBezTo>
                      <a:pt x="4830" y="124813"/>
                      <a:pt x="5059" y="124736"/>
                      <a:pt x="5272" y="124477"/>
                    </a:cubicBezTo>
                    <a:cubicBezTo>
                      <a:pt x="5455" y="124295"/>
                      <a:pt x="5562" y="124066"/>
                      <a:pt x="5562" y="123792"/>
                    </a:cubicBezTo>
                    <a:cubicBezTo>
                      <a:pt x="5562" y="123533"/>
                      <a:pt x="5455" y="123304"/>
                      <a:pt x="5272" y="123106"/>
                    </a:cubicBezTo>
                    <a:lnTo>
                      <a:pt x="3444" y="121278"/>
                    </a:lnTo>
                    <a:cubicBezTo>
                      <a:pt x="3170" y="121034"/>
                      <a:pt x="3170" y="120623"/>
                      <a:pt x="3444" y="120349"/>
                    </a:cubicBezTo>
                    <a:lnTo>
                      <a:pt x="5272" y="118520"/>
                    </a:lnTo>
                    <a:cubicBezTo>
                      <a:pt x="5455" y="118337"/>
                      <a:pt x="5562" y="118094"/>
                      <a:pt x="5562" y="117835"/>
                    </a:cubicBezTo>
                    <a:cubicBezTo>
                      <a:pt x="5562" y="117576"/>
                      <a:pt x="5455" y="117332"/>
                      <a:pt x="5272" y="117149"/>
                    </a:cubicBezTo>
                    <a:lnTo>
                      <a:pt x="579" y="112456"/>
                    </a:lnTo>
                    <a:cubicBezTo>
                      <a:pt x="320" y="112213"/>
                      <a:pt x="320" y="111801"/>
                      <a:pt x="579" y="111527"/>
                    </a:cubicBezTo>
                    <a:lnTo>
                      <a:pt x="6445" y="105661"/>
                    </a:lnTo>
                    <a:cubicBezTo>
                      <a:pt x="6575" y="105532"/>
                      <a:pt x="6742" y="105467"/>
                      <a:pt x="6912" y="105467"/>
                    </a:cubicBezTo>
                    <a:cubicBezTo>
                      <a:pt x="7081" y="105467"/>
                      <a:pt x="7253" y="105532"/>
                      <a:pt x="7390" y="105661"/>
                    </a:cubicBezTo>
                    <a:lnTo>
                      <a:pt x="12067" y="110354"/>
                    </a:lnTo>
                    <a:cubicBezTo>
                      <a:pt x="12265" y="110537"/>
                      <a:pt x="12494" y="110643"/>
                      <a:pt x="12753" y="110643"/>
                    </a:cubicBezTo>
                    <a:cubicBezTo>
                      <a:pt x="13027" y="110643"/>
                      <a:pt x="13256" y="110537"/>
                      <a:pt x="13439" y="110354"/>
                    </a:cubicBezTo>
                    <a:lnTo>
                      <a:pt x="26831" y="96961"/>
                    </a:lnTo>
                    <a:cubicBezTo>
                      <a:pt x="27014" y="96779"/>
                      <a:pt x="27120" y="96550"/>
                      <a:pt x="27120" y="96276"/>
                    </a:cubicBezTo>
                    <a:lnTo>
                      <a:pt x="27120" y="87469"/>
                    </a:lnTo>
                    <a:cubicBezTo>
                      <a:pt x="27120" y="87287"/>
                      <a:pt x="27166" y="87134"/>
                      <a:pt x="27303" y="86997"/>
                    </a:cubicBezTo>
                    <a:lnTo>
                      <a:pt x="41031" y="73270"/>
                    </a:lnTo>
                    <a:cubicBezTo>
                      <a:pt x="41412" y="72889"/>
                      <a:pt x="41412" y="72279"/>
                      <a:pt x="41031" y="71898"/>
                    </a:cubicBezTo>
                    <a:lnTo>
                      <a:pt x="23571" y="54438"/>
                    </a:lnTo>
                    <a:cubicBezTo>
                      <a:pt x="23312" y="54194"/>
                      <a:pt x="23312" y="53768"/>
                      <a:pt x="23571" y="53509"/>
                    </a:cubicBezTo>
                    <a:lnTo>
                      <a:pt x="37862" y="39217"/>
                    </a:lnTo>
                    <a:cubicBezTo>
                      <a:pt x="37984" y="39095"/>
                      <a:pt x="38155" y="39035"/>
                      <a:pt x="38327" y="39035"/>
                    </a:cubicBezTo>
                    <a:cubicBezTo>
                      <a:pt x="38498" y="39035"/>
                      <a:pt x="38669" y="39095"/>
                      <a:pt x="38791" y="39217"/>
                    </a:cubicBezTo>
                    <a:lnTo>
                      <a:pt x="45373" y="45830"/>
                    </a:lnTo>
                    <a:cubicBezTo>
                      <a:pt x="45571" y="46013"/>
                      <a:pt x="45800" y="46119"/>
                      <a:pt x="46059" y="46119"/>
                    </a:cubicBezTo>
                    <a:cubicBezTo>
                      <a:pt x="46333" y="46119"/>
                      <a:pt x="46562" y="46013"/>
                      <a:pt x="46744" y="45830"/>
                    </a:cubicBezTo>
                    <a:lnTo>
                      <a:pt x="70055" y="22519"/>
                    </a:lnTo>
                    <a:cubicBezTo>
                      <a:pt x="70436" y="22138"/>
                      <a:pt x="70436" y="21528"/>
                      <a:pt x="70055" y="21148"/>
                    </a:cubicBezTo>
                    <a:lnTo>
                      <a:pt x="63473" y="14550"/>
                    </a:lnTo>
                    <a:cubicBezTo>
                      <a:pt x="63199" y="14307"/>
                      <a:pt x="63199" y="13895"/>
                      <a:pt x="63473" y="13621"/>
                    </a:cubicBezTo>
                    <a:lnTo>
                      <a:pt x="76881" y="213"/>
                    </a:lnTo>
                    <a:lnTo>
                      <a:pt x="7666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8" name="Google Shape;538;p13"/>
            <p:cNvSpPr/>
            <p:nvPr/>
          </p:nvSpPr>
          <p:spPr>
            <a:xfrm>
              <a:off x="6394675" y="0"/>
              <a:ext cx="284119" cy="246048"/>
            </a:xfrm>
            <a:custGeom>
              <a:avLst/>
              <a:gdLst/>
              <a:ahLst/>
              <a:cxnLst/>
              <a:rect l="l" t="t" r="r" b="b"/>
              <a:pathLst>
                <a:path w="51285" h="44413" extrusionOk="0">
                  <a:moveTo>
                    <a:pt x="12814" y="0"/>
                  </a:moveTo>
                  <a:lnTo>
                    <a:pt x="0" y="22199"/>
                  </a:lnTo>
                  <a:lnTo>
                    <a:pt x="12814" y="44413"/>
                  </a:lnTo>
                  <a:lnTo>
                    <a:pt x="38471" y="44413"/>
                  </a:lnTo>
                  <a:lnTo>
                    <a:pt x="51285" y="22199"/>
                  </a:lnTo>
                  <a:lnTo>
                    <a:pt x="38471" y="0"/>
                  </a:lnTo>
                  <a:close/>
                </a:path>
              </a:pathLst>
            </a:custGeom>
            <a:gradFill>
              <a:gsLst>
                <a:gs pos="0">
                  <a:srgbClr val="0C0A9E">
                    <a:alpha val="2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6627600" y="-49075"/>
              <a:ext cx="570546" cy="494095"/>
            </a:xfrm>
            <a:custGeom>
              <a:avLst/>
              <a:gdLst/>
              <a:ahLst/>
              <a:cxnLst/>
              <a:rect l="l" t="t" r="r" b="b"/>
              <a:pathLst>
                <a:path w="51285" h="44413" extrusionOk="0">
                  <a:moveTo>
                    <a:pt x="12814" y="0"/>
                  </a:moveTo>
                  <a:lnTo>
                    <a:pt x="0" y="22199"/>
                  </a:lnTo>
                  <a:lnTo>
                    <a:pt x="12814" y="44413"/>
                  </a:lnTo>
                  <a:lnTo>
                    <a:pt x="38471" y="44413"/>
                  </a:lnTo>
                  <a:lnTo>
                    <a:pt x="51285" y="22199"/>
                  </a:lnTo>
                  <a:lnTo>
                    <a:pt x="3847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22000">
                  <a:schemeClr val="lt1"/>
                </a:gs>
                <a:gs pos="45000">
                  <a:srgbClr val="FFFFFF">
                    <a:alpha val="0"/>
                  </a:srgbClr>
                </a:gs>
                <a:gs pos="100000">
                  <a:srgbClr val="0C0A9E">
                    <a:alpha val="50196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" name="Google Shape;540;p13"/>
          <p:cNvGrpSpPr/>
          <p:nvPr/>
        </p:nvGrpSpPr>
        <p:grpSpPr>
          <a:xfrm>
            <a:off x="-113888" y="229201"/>
            <a:ext cx="1891393" cy="134100"/>
            <a:chOff x="-113888" y="229201"/>
            <a:chExt cx="1891393" cy="134100"/>
          </a:xfrm>
        </p:grpSpPr>
        <p:sp>
          <p:nvSpPr>
            <p:cNvPr id="541" name="Google Shape;541;p13"/>
            <p:cNvSpPr/>
            <p:nvPr/>
          </p:nvSpPr>
          <p:spPr>
            <a:xfrm>
              <a:off x="1643404" y="229201"/>
              <a:ext cx="134100" cy="1341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42" name="Google Shape;542;p13"/>
            <p:cNvCxnSpPr/>
            <p:nvPr/>
          </p:nvCxnSpPr>
          <p:spPr>
            <a:xfrm rot="10800000">
              <a:off x="783712" y="-601348"/>
              <a:ext cx="0" cy="1795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43" name="Google Shape;543;p13"/>
            <p:cNvSpPr/>
            <p:nvPr/>
          </p:nvSpPr>
          <p:spPr>
            <a:xfrm>
              <a:off x="1673517" y="259343"/>
              <a:ext cx="73800" cy="73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29"/>
          <p:cNvSpPr txBox="1">
            <a:spLocks noGrp="1"/>
          </p:cNvSpPr>
          <p:nvPr>
            <p:ph type="title"/>
          </p:nvPr>
        </p:nvSpPr>
        <p:spPr>
          <a:xfrm>
            <a:off x="1157288" y="685275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82" name="Google Shape;1282;p29"/>
          <p:cNvSpPr txBox="1">
            <a:spLocks noGrp="1"/>
          </p:cNvSpPr>
          <p:nvPr>
            <p:ph type="subTitle" idx="1"/>
          </p:nvPr>
        </p:nvSpPr>
        <p:spPr>
          <a:xfrm>
            <a:off x="1157250" y="2203275"/>
            <a:ext cx="4448100" cy="10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3" name="Google Shape;1283;p29"/>
          <p:cNvSpPr txBox="1">
            <a:spLocks noGrp="1"/>
          </p:cNvSpPr>
          <p:nvPr>
            <p:ph type="subTitle" idx="2"/>
          </p:nvPr>
        </p:nvSpPr>
        <p:spPr>
          <a:xfrm>
            <a:off x="1157250" y="1800075"/>
            <a:ext cx="4448100" cy="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Font typeface="IBM Plex Mono"/>
              <a:buNone/>
              <a:defRPr sz="2000" b="1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4" name="Google Shape;1284;p29"/>
          <p:cNvSpPr txBox="1"/>
          <p:nvPr/>
        </p:nvSpPr>
        <p:spPr>
          <a:xfrm>
            <a:off x="1157300" y="3286450"/>
            <a:ext cx="5320200" cy="6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CREDITS: 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</a:t>
            </a: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200" b="1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200" b="1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285" name="Google Shape;1285;p29"/>
          <p:cNvGrpSpPr/>
          <p:nvPr/>
        </p:nvGrpSpPr>
        <p:grpSpPr>
          <a:xfrm>
            <a:off x="-291585" y="-494819"/>
            <a:ext cx="1448824" cy="2238804"/>
            <a:chOff x="-308635" y="-494819"/>
            <a:chExt cx="1448824" cy="2238804"/>
          </a:xfrm>
        </p:grpSpPr>
        <p:grpSp>
          <p:nvGrpSpPr>
            <p:cNvPr id="1286" name="Google Shape;1286;p29"/>
            <p:cNvGrpSpPr/>
            <p:nvPr/>
          </p:nvGrpSpPr>
          <p:grpSpPr>
            <a:xfrm>
              <a:off x="-275757" y="-242066"/>
              <a:ext cx="981772" cy="1986051"/>
              <a:chOff x="-293545" y="3454371"/>
              <a:chExt cx="981772" cy="1986051"/>
            </a:xfrm>
          </p:grpSpPr>
          <p:sp>
            <p:nvSpPr>
              <p:cNvPr id="1287" name="Google Shape;1287;p29"/>
              <p:cNvSpPr/>
              <p:nvPr/>
            </p:nvSpPr>
            <p:spPr>
              <a:xfrm rot="10800000">
                <a:off x="-293545" y="3454371"/>
                <a:ext cx="844677" cy="1985522"/>
              </a:xfrm>
              <a:custGeom>
                <a:avLst/>
                <a:gdLst/>
                <a:ahLst/>
                <a:cxnLst/>
                <a:rect l="l" t="t" r="r" b="b"/>
                <a:pathLst>
                  <a:path w="23937" h="56267" extrusionOk="0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29"/>
              <p:cNvSpPr/>
              <p:nvPr/>
            </p:nvSpPr>
            <p:spPr>
              <a:xfrm rot="10800000">
                <a:off x="-156450" y="3454901"/>
                <a:ext cx="844677" cy="1985522"/>
              </a:xfrm>
              <a:custGeom>
                <a:avLst/>
                <a:gdLst/>
                <a:ahLst/>
                <a:cxnLst/>
                <a:rect l="l" t="t" r="r" b="b"/>
                <a:pathLst>
                  <a:path w="23937" h="56267" extrusionOk="0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9" name="Google Shape;1289;p29"/>
            <p:cNvGrpSpPr/>
            <p:nvPr/>
          </p:nvGrpSpPr>
          <p:grpSpPr>
            <a:xfrm>
              <a:off x="364499" y="794648"/>
              <a:ext cx="699940" cy="478601"/>
              <a:chOff x="39722" y="4349021"/>
              <a:chExt cx="1061964" cy="726143"/>
            </a:xfrm>
          </p:grpSpPr>
          <p:grpSp>
            <p:nvGrpSpPr>
              <p:cNvPr id="1290" name="Google Shape;1290;p29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1291" name="Google Shape;1291;p29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92" name="Google Shape;1292;p29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1293" name="Google Shape;1293;p29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94" name="Google Shape;1294;p29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95" name="Google Shape;1295;p29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96" name="Google Shape;1296;p29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97" name="Google Shape;1297;p29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298" name="Google Shape;1298;p29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5440" extrusionOk="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9" name="Google Shape;1299;p29"/>
            <p:cNvGrpSpPr/>
            <p:nvPr/>
          </p:nvGrpSpPr>
          <p:grpSpPr>
            <a:xfrm rot="-5400000">
              <a:off x="-460623" y="-342832"/>
              <a:ext cx="1351491" cy="1047516"/>
              <a:chOff x="-2460210" y="2758493"/>
              <a:chExt cx="1351491" cy="1047516"/>
            </a:xfrm>
          </p:grpSpPr>
          <p:sp>
            <p:nvSpPr>
              <p:cNvPr id="1300" name="Google Shape;1300;p29"/>
              <p:cNvSpPr/>
              <p:nvPr/>
            </p:nvSpPr>
            <p:spPr>
              <a:xfrm rot="-2700000">
                <a:off x="-2341816" y="3108554"/>
                <a:ext cx="582127" cy="575995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29"/>
              <p:cNvSpPr/>
              <p:nvPr/>
            </p:nvSpPr>
            <p:spPr>
              <a:xfrm rot="-2700000">
                <a:off x="-2157466" y="3032354"/>
                <a:ext cx="582127" cy="575995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29"/>
              <p:cNvSpPr/>
              <p:nvPr/>
            </p:nvSpPr>
            <p:spPr>
              <a:xfrm rot="-2700000">
                <a:off x="-1993591" y="2956154"/>
                <a:ext cx="582127" cy="575995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29"/>
              <p:cNvSpPr/>
              <p:nvPr/>
            </p:nvSpPr>
            <p:spPr>
              <a:xfrm rot="-2700000">
                <a:off x="-1809241" y="2879954"/>
                <a:ext cx="582127" cy="575995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4" name="Google Shape;1304;p29"/>
            <p:cNvGrpSpPr/>
            <p:nvPr/>
          </p:nvGrpSpPr>
          <p:grpSpPr>
            <a:xfrm>
              <a:off x="440249" y="455173"/>
              <a:ext cx="699940" cy="478601"/>
              <a:chOff x="39722" y="4349021"/>
              <a:chExt cx="1061964" cy="726143"/>
            </a:xfrm>
          </p:grpSpPr>
          <p:grpSp>
            <p:nvGrpSpPr>
              <p:cNvPr id="1305" name="Google Shape;1305;p29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1306" name="Google Shape;1306;p29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307" name="Google Shape;1307;p29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1308" name="Google Shape;1308;p29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9" name="Google Shape;1309;p29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0" name="Google Shape;1310;p29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1" name="Google Shape;1311;p29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2" name="Google Shape;1312;p29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313" name="Google Shape;1313;p29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5440" extrusionOk="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4" name="Google Shape;1314;p29"/>
            <p:cNvGrpSpPr/>
            <p:nvPr/>
          </p:nvGrpSpPr>
          <p:grpSpPr>
            <a:xfrm>
              <a:off x="-63826" y="511661"/>
              <a:ext cx="699940" cy="478601"/>
              <a:chOff x="39722" y="4349021"/>
              <a:chExt cx="1061964" cy="726143"/>
            </a:xfrm>
          </p:grpSpPr>
          <p:grpSp>
            <p:nvGrpSpPr>
              <p:cNvPr id="1315" name="Google Shape;1315;p29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1316" name="Google Shape;1316;p29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317" name="Google Shape;1317;p29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1318" name="Google Shape;1318;p29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9" name="Google Shape;1319;p29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0" name="Google Shape;1320;p29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1" name="Google Shape;1321;p29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2" name="Google Shape;1322;p29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323" name="Google Shape;1323;p29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5440" extrusionOk="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24" name="Google Shape;1324;p29"/>
          <p:cNvGrpSpPr/>
          <p:nvPr/>
        </p:nvGrpSpPr>
        <p:grpSpPr>
          <a:xfrm>
            <a:off x="2659712" y="4275400"/>
            <a:ext cx="4952059" cy="2992224"/>
            <a:chOff x="2659712" y="4275400"/>
            <a:chExt cx="4952059" cy="2992224"/>
          </a:xfrm>
        </p:grpSpPr>
        <p:pic>
          <p:nvPicPr>
            <p:cNvPr id="1325" name="Google Shape;1325;p29"/>
            <p:cNvPicPr preferRelativeResize="0"/>
            <p:nvPr/>
          </p:nvPicPr>
          <p:blipFill rotWithShape="1">
            <a:blip r:embed="rId5">
              <a:alphaModFix/>
            </a:blip>
            <a:srcRect l="16960" t="24718" r="7121" b="26177"/>
            <a:stretch/>
          </p:blipFill>
          <p:spPr>
            <a:xfrm rot="10800000">
              <a:off x="2659712" y="4275400"/>
              <a:ext cx="3549051" cy="29922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26" name="Google Shape;1326;p29"/>
            <p:cNvGrpSpPr/>
            <p:nvPr/>
          </p:nvGrpSpPr>
          <p:grpSpPr>
            <a:xfrm rot="-5400000">
              <a:off x="3258038" y="4413859"/>
              <a:ext cx="906953" cy="1517787"/>
              <a:chOff x="79748" y="2808602"/>
              <a:chExt cx="906953" cy="1517787"/>
            </a:xfrm>
          </p:grpSpPr>
          <p:sp>
            <p:nvSpPr>
              <p:cNvPr id="1327" name="Google Shape;1327;p29"/>
              <p:cNvSpPr/>
              <p:nvPr/>
            </p:nvSpPr>
            <p:spPr>
              <a:xfrm rot="5400000">
                <a:off x="357831" y="2820944"/>
                <a:ext cx="582037" cy="557353"/>
              </a:xfrm>
              <a:custGeom>
                <a:avLst/>
                <a:gdLst/>
                <a:ahLst/>
                <a:cxnLst/>
                <a:rect l="l" t="t" r="r" b="b"/>
                <a:pathLst>
                  <a:path w="36902" h="35337" extrusionOk="0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>
                      <a:alpha val="31360"/>
                    </a:schemeClr>
                  </a:gs>
                  <a:gs pos="22000">
                    <a:schemeClr val="lt1">
                      <a:alpha val="31360"/>
                    </a:schemeClr>
                  </a:gs>
                  <a:gs pos="45000">
                    <a:srgbClr val="FFFFFF">
                      <a:alpha val="0"/>
                      <a:alpha val="31360"/>
                    </a:srgbClr>
                  </a:gs>
                  <a:gs pos="100000">
                    <a:srgbClr val="0C0A9E">
                      <a:alpha val="50196"/>
                      <a:alpha val="3136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29"/>
              <p:cNvSpPr/>
              <p:nvPr/>
            </p:nvSpPr>
            <p:spPr>
              <a:xfrm rot="5400000">
                <a:off x="537866" y="3393994"/>
                <a:ext cx="340329" cy="325895"/>
              </a:xfrm>
              <a:custGeom>
                <a:avLst/>
                <a:gdLst/>
                <a:ahLst/>
                <a:cxnLst/>
                <a:rect l="l" t="t" r="r" b="b"/>
                <a:pathLst>
                  <a:path w="36902" h="35337" extrusionOk="0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29"/>
              <p:cNvSpPr/>
              <p:nvPr/>
            </p:nvSpPr>
            <p:spPr>
              <a:xfrm rot="5400000">
                <a:off x="67406" y="3278257"/>
                <a:ext cx="582037" cy="557353"/>
              </a:xfrm>
              <a:custGeom>
                <a:avLst/>
                <a:gdLst/>
                <a:ahLst/>
                <a:cxnLst/>
                <a:rect l="l" t="t" r="r" b="b"/>
                <a:pathLst>
                  <a:path w="36902" h="35337" extrusionOk="0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>
                      <a:alpha val="31360"/>
                    </a:schemeClr>
                  </a:gs>
                  <a:gs pos="22000">
                    <a:schemeClr val="lt1">
                      <a:alpha val="31360"/>
                    </a:schemeClr>
                  </a:gs>
                  <a:gs pos="45000">
                    <a:srgbClr val="FFFFFF">
                      <a:alpha val="0"/>
                      <a:alpha val="31360"/>
                    </a:srgbClr>
                  </a:gs>
                  <a:gs pos="100000">
                    <a:srgbClr val="0C0A9E">
                      <a:alpha val="50196"/>
                      <a:alpha val="3136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29"/>
              <p:cNvSpPr/>
              <p:nvPr/>
            </p:nvSpPr>
            <p:spPr>
              <a:xfrm rot="5400000">
                <a:off x="417006" y="3756694"/>
                <a:ext cx="582037" cy="557353"/>
              </a:xfrm>
              <a:custGeom>
                <a:avLst/>
                <a:gdLst/>
                <a:ahLst/>
                <a:cxnLst/>
                <a:rect l="l" t="t" r="r" b="b"/>
                <a:pathLst>
                  <a:path w="36902" h="35337" extrusionOk="0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29"/>
            <p:cNvGrpSpPr/>
            <p:nvPr/>
          </p:nvGrpSpPr>
          <p:grpSpPr>
            <a:xfrm rot="5400000">
              <a:off x="5484569" y="3756062"/>
              <a:ext cx="1421047" cy="2833357"/>
              <a:chOff x="334358" y="2186737"/>
              <a:chExt cx="1421047" cy="2833357"/>
            </a:xfrm>
          </p:grpSpPr>
          <p:sp>
            <p:nvSpPr>
              <p:cNvPr id="1332" name="Google Shape;1332;p29"/>
              <p:cNvSpPr/>
              <p:nvPr/>
            </p:nvSpPr>
            <p:spPr>
              <a:xfrm rot="10800000">
                <a:off x="334358" y="2186737"/>
                <a:ext cx="1421047" cy="2833357"/>
              </a:xfrm>
              <a:custGeom>
                <a:avLst/>
                <a:gdLst/>
                <a:ahLst/>
                <a:cxnLst/>
                <a:rect l="l" t="t" r="r" b="b"/>
                <a:pathLst>
                  <a:path w="34647" h="69081" extrusionOk="0">
                    <a:moveTo>
                      <a:pt x="34434" y="1"/>
                    </a:moveTo>
                    <a:lnTo>
                      <a:pt x="25429" y="8990"/>
                    </a:lnTo>
                    <a:lnTo>
                      <a:pt x="25383" y="9051"/>
                    </a:lnTo>
                    <a:lnTo>
                      <a:pt x="25383" y="32651"/>
                    </a:lnTo>
                    <a:lnTo>
                      <a:pt x="15130" y="42920"/>
                    </a:lnTo>
                    <a:lnTo>
                      <a:pt x="15084" y="42951"/>
                    </a:lnTo>
                    <a:lnTo>
                      <a:pt x="15084" y="60472"/>
                    </a:lnTo>
                    <a:lnTo>
                      <a:pt x="9614" y="65957"/>
                    </a:lnTo>
                    <a:lnTo>
                      <a:pt x="0" y="65957"/>
                    </a:lnTo>
                    <a:lnTo>
                      <a:pt x="0" y="69080"/>
                    </a:lnTo>
                    <a:lnTo>
                      <a:pt x="320" y="69080"/>
                    </a:lnTo>
                    <a:lnTo>
                      <a:pt x="320" y="66262"/>
                    </a:lnTo>
                    <a:lnTo>
                      <a:pt x="9751" y="66262"/>
                    </a:lnTo>
                    <a:lnTo>
                      <a:pt x="15389" y="60609"/>
                    </a:lnTo>
                    <a:lnTo>
                      <a:pt x="15389" y="43088"/>
                    </a:lnTo>
                    <a:lnTo>
                      <a:pt x="25658" y="32819"/>
                    </a:lnTo>
                    <a:lnTo>
                      <a:pt x="25688" y="32788"/>
                    </a:lnTo>
                    <a:lnTo>
                      <a:pt x="25688" y="9188"/>
                    </a:lnTo>
                    <a:lnTo>
                      <a:pt x="34647" y="214"/>
                    </a:lnTo>
                    <a:lnTo>
                      <a:pt x="344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0000">
                    <a:srgbClr val="FF9900">
                      <a:alpha val="4078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33" name="Google Shape;1333;p29"/>
              <p:cNvGrpSpPr/>
              <p:nvPr/>
            </p:nvGrpSpPr>
            <p:grpSpPr>
              <a:xfrm rot="5400000">
                <a:off x="1046250" y="3181856"/>
                <a:ext cx="161977" cy="161940"/>
                <a:chOff x="1101075" y="2142375"/>
                <a:chExt cx="439200" cy="439100"/>
              </a:xfrm>
            </p:grpSpPr>
            <p:sp>
              <p:nvSpPr>
                <p:cNvPr id="1334" name="Google Shape;1334;p29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8" h="17564" extrusionOk="0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78000">
                      <a:schemeClr val="lt1"/>
                    </a:gs>
                    <a:gs pos="100000">
                      <a:schemeClr val="l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5" name="Google Shape;1335;p29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9588" extrusionOk="0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78000">
                      <a:schemeClr val="lt1"/>
                    </a:gs>
                    <a:gs pos="100000">
                      <a:schemeClr val="l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36" name="Google Shape;1336;p29"/>
              <p:cNvGrpSpPr/>
              <p:nvPr/>
            </p:nvGrpSpPr>
            <p:grpSpPr>
              <a:xfrm rot="-5400000">
                <a:off x="628029" y="4564272"/>
                <a:ext cx="161977" cy="161940"/>
                <a:chOff x="1101075" y="2142375"/>
                <a:chExt cx="439200" cy="439100"/>
              </a:xfrm>
            </p:grpSpPr>
            <p:sp>
              <p:nvSpPr>
                <p:cNvPr id="1337" name="Google Shape;1337;p29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8" h="17564" extrusionOk="0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78000">
                      <a:schemeClr val="lt1"/>
                    </a:gs>
                    <a:gs pos="100000">
                      <a:schemeClr val="l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8" name="Google Shape;1338;p29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9588" extrusionOk="0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78000">
                      <a:schemeClr val="lt1"/>
                    </a:gs>
                    <a:gs pos="100000">
                      <a:schemeClr val="l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0" name="Google Shape;1340;p30"/>
          <p:cNvGrpSpPr/>
          <p:nvPr/>
        </p:nvGrpSpPr>
        <p:grpSpPr>
          <a:xfrm>
            <a:off x="-623241" y="3925887"/>
            <a:ext cx="2833357" cy="1517787"/>
            <a:chOff x="-623241" y="3849687"/>
            <a:chExt cx="2833357" cy="1517787"/>
          </a:xfrm>
        </p:grpSpPr>
        <p:grpSp>
          <p:nvGrpSpPr>
            <p:cNvPr id="1341" name="Google Shape;1341;p30"/>
            <p:cNvGrpSpPr/>
            <p:nvPr/>
          </p:nvGrpSpPr>
          <p:grpSpPr>
            <a:xfrm rot="5400000">
              <a:off x="-879113" y="4155104"/>
              <a:ext cx="1517787" cy="906953"/>
              <a:chOff x="-55500" y="4835979"/>
              <a:chExt cx="1517787" cy="906953"/>
            </a:xfrm>
          </p:grpSpPr>
          <p:sp>
            <p:nvSpPr>
              <p:cNvPr id="1342" name="Google Shape;1342;p30"/>
              <p:cNvSpPr/>
              <p:nvPr/>
            </p:nvSpPr>
            <p:spPr>
              <a:xfrm>
                <a:off x="-55500" y="4895154"/>
                <a:ext cx="582037" cy="557353"/>
              </a:xfrm>
              <a:custGeom>
                <a:avLst/>
                <a:gdLst/>
                <a:ahLst/>
                <a:cxnLst/>
                <a:rect l="l" t="t" r="r" b="b"/>
                <a:pathLst>
                  <a:path w="36902" h="35337" extrusionOk="0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>
                      <a:alpha val="31360"/>
                    </a:schemeClr>
                  </a:gs>
                  <a:gs pos="22000">
                    <a:schemeClr val="lt1">
                      <a:alpha val="31360"/>
                    </a:schemeClr>
                  </a:gs>
                  <a:gs pos="45000">
                    <a:srgbClr val="FFFFFF">
                      <a:alpha val="0"/>
                      <a:alpha val="31360"/>
                    </a:srgbClr>
                  </a:gs>
                  <a:gs pos="100000">
                    <a:srgbClr val="0C0A9E">
                      <a:alpha val="50196"/>
                      <a:alpha val="3136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30"/>
              <p:cNvSpPr/>
              <p:nvPr/>
            </p:nvSpPr>
            <p:spPr>
              <a:xfrm>
                <a:off x="522674" y="4951702"/>
                <a:ext cx="340329" cy="325895"/>
              </a:xfrm>
              <a:custGeom>
                <a:avLst/>
                <a:gdLst/>
                <a:ahLst/>
                <a:cxnLst/>
                <a:rect l="l" t="t" r="r" b="b"/>
                <a:pathLst>
                  <a:path w="36902" h="35337" extrusionOk="0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30"/>
              <p:cNvSpPr/>
              <p:nvPr/>
            </p:nvSpPr>
            <p:spPr>
              <a:xfrm>
                <a:off x="401812" y="5185579"/>
                <a:ext cx="582037" cy="557353"/>
              </a:xfrm>
              <a:custGeom>
                <a:avLst/>
                <a:gdLst/>
                <a:ahLst/>
                <a:cxnLst/>
                <a:rect l="l" t="t" r="r" b="b"/>
                <a:pathLst>
                  <a:path w="36902" h="35337" extrusionOk="0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>
                      <a:alpha val="31360"/>
                    </a:schemeClr>
                  </a:gs>
                  <a:gs pos="22000">
                    <a:schemeClr val="lt1">
                      <a:alpha val="31360"/>
                    </a:schemeClr>
                  </a:gs>
                  <a:gs pos="45000">
                    <a:srgbClr val="FFFFFF">
                      <a:alpha val="0"/>
                      <a:alpha val="31360"/>
                    </a:srgbClr>
                  </a:gs>
                  <a:gs pos="100000">
                    <a:srgbClr val="0C0A9E">
                      <a:alpha val="50196"/>
                      <a:alpha val="3136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30"/>
              <p:cNvSpPr/>
              <p:nvPr/>
            </p:nvSpPr>
            <p:spPr>
              <a:xfrm>
                <a:off x="880250" y="4835979"/>
                <a:ext cx="582037" cy="557353"/>
              </a:xfrm>
              <a:custGeom>
                <a:avLst/>
                <a:gdLst/>
                <a:ahLst/>
                <a:cxnLst/>
                <a:rect l="l" t="t" r="r" b="b"/>
                <a:pathLst>
                  <a:path w="36902" h="35337" extrusionOk="0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6" name="Google Shape;1346;p30"/>
            <p:cNvGrpSpPr/>
            <p:nvPr/>
          </p:nvGrpSpPr>
          <p:grpSpPr>
            <a:xfrm>
              <a:off x="-623241" y="3946426"/>
              <a:ext cx="2833357" cy="1421047"/>
              <a:chOff x="-677366" y="4067276"/>
              <a:chExt cx="2833357" cy="1421047"/>
            </a:xfrm>
          </p:grpSpPr>
          <p:sp>
            <p:nvSpPr>
              <p:cNvPr id="1347" name="Google Shape;1347;p30"/>
              <p:cNvSpPr/>
              <p:nvPr/>
            </p:nvSpPr>
            <p:spPr>
              <a:xfrm rot="5400000">
                <a:off x="28789" y="3361120"/>
                <a:ext cx="1421047" cy="2833357"/>
              </a:xfrm>
              <a:custGeom>
                <a:avLst/>
                <a:gdLst/>
                <a:ahLst/>
                <a:cxnLst/>
                <a:rect l="l" t="t" r="r" b="b"/>
                <a:pathLst>
                  <a:path w="34647" h="69081" extrusionOk="0">
                    <a:moveTo>
                      <a:pt x="34434" y="1"/>
                    </a:moveTo>
                    <a:lnTo>
                      <a:pt x="25429" y="8990"/>
                    </a:lnTo>
                    <a:lnTo>
                      <a:pt x="25383" y="9051"/>
                    </a:lnTo>
                    <a:lnTo>
                      <a:pt x="25383" y="32651"/>
                    </a:lnTo>
                    <a:lnTo>
                      <a:pt x="15130" y="42920"/>
                    </a:lnTo>
                    <a:lnTo>
                      <a:pt x="15084" y="42951"/>
                    </a:lnTo>
                    <a:lnTo>
                      <a:pt x="15084" y="60472"/>
                    </a:lnTo>
                    <a:lnTo>
                      <a:pt x="9614" y="65957"/>
                    </a:lnTo>
                    <a:lnTo>
                      <a:pt x="0" y="65957"/>
                    </a:lnTo>
                    <a:lnTo>
                      <a:pt x="0" y="69080"/>
                    </a:lnTo>
                    <a:lnTo>
                      <a:pt x="320" y="69080"/>
                    </a:lnTo>
                    <a:lnTo>
                      <a:pt x="320" y="66262"/>
                    </a:lnTo>
                    <a:lnTo>
                      <a:pt x="9751" y="66262"/>
                    </a:lnTo>
                    <a:lnTo>
                      <a:pt x="15389" y="60609"/>
                    </a:lnTo>
                    <a:lnTo>
                      <a:pt x="15389" y="43088"/>
                    </a:lnTo>
                    <a:lnTo>
                      <a:pt x="25658" y="32819"/>
                    </a:lnTo>
                    <a:lnTo>
                      <a:pt x="25688" y="32788"/>
                    </a:lnTo>
                    <a:lnTo>
                      <a:pt x="25688" y="9188"/>
                    </a:lnTo>
                    <a:lnTo>
                      <a:pt x="34647" y="214"/>
                    </a:lnTo>
                    <a:lnTo>
                      <a:pt x="34434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48" name="Google Shape;1348;p30"/>
              <p:cNvGrpSpPr/>
              <p:nvPr/>
            </p:nvGrpSpPr>
            <p:grpSpPr>
              <a:xfrm>
                <a:off x="317735" y="4614472"/>
                <a:ext cx="161977" cy="161940"/>
                <a:chOff x="1101075" y="2142375"/>
                <a:chExt cx="439200" cy="439100"/>
              </a:xfrm>
            </p:grpSpPr>
            <p:sp>
              <p:nvSpPr>
                <p:cNvPr id="1349" name="Google Shape;1349;p30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8" h="17564" extrusionOk="0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1350;p30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9588" extrusionOk="0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51" name="Google Shape;1351;p30"/>
              <p:cNvGrpSpPr/>
              <p:nvPr/>
            </p:nvGrpSpPr>
            <p:grpSpPr>
              <a:xfrm rot="10800000">
                <a:off x="1700151" y="5032693"/>
                <a:ext cx="161977" cy="161940"/>
                <a:chOff x="1101075" y="2142375"/>
                <a:chExt cx="439200" cy="439100"/>
              </a:xfrm>
            </p:grpSpPr>
            <p:sp>
              <p:nvSpPr>
                <p:cNvPr id="1352" name="Google Shape;1352;p30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8" h="17564" extrusionOk="0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3" name="Google Shape;1353;p30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9588" extrusionOk="0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354" name="Google Shape;1354;p30"/>
            <p:cNvSpPr/>
            <p:nvPr/>
          </p:nvSpPr>
          <p:spPr>
            <a:xfrm rot="-5400000">
              <a:off x="289120" y="3696219"/>
              <a:ext cx="503090" cy="2327806"/>
            </a:xfrm>
            <a:custGeom>
              <a:avLst/>
              <a:gdLst/>
              <a:ahLst/>
              <a:cxnLst/>
              <a:rect l="l" t="t" r="r" b="b"/>
              <a:pathLst>
                <a:path w="12266" h="56755" extrusionOk="0">
                  <a:moveTo>
                    <a:pt x="6811" y="1"/>
                  </a:moveTo>
                  <a:lnTo>
                    <a:pt x="2133" y="4663"/>
                  </a:lnTo>
                  <a:lnTo>
                    <a:pt x="2133" y="16836"/>
                  </a:lnTo>
                  <a:lnTo>
                    <a:pt x="2438" y="16836"/>
                  </a:lnTo>
                  <a:lnTo>
                    <a:pt x="2438" y="4800"/>
                  </a:lnTo>
                  <a:lnTo>
                    <a:pt x="6475" y="747"/>
                  </a:lnTo>
                  <a:lnTo>
                    <a:pt x="6475" y="11793"/>
                  </a:lnTo>
                  <a:lnTo>
                    <a:pt x="11534" y="11793"/>
                  </a:lnTo>
                  <a:lnTo>
                    <a:pt x="8197" y="15130"/>
                  </a:lnTo>
                  <a:lnTo>
                    <a:pt x="11640" y="18573"/>
                  </a:lnTo>
                  <a:lnTo>
                    <a:pt x="5668" y="24546"/>
                  </a:lnTo>
                  <a:lnTo>
                    <a:pt x="5668" y="41686"/>
                  </a:lnTo>
                  <a:lnTo>
                    <a:pt x="0" y="47369"/>
                  </a:lnTo>
                  <a:lnTo>
                    <a:pt x="0" y="56754"/>
                  </a:lnTo>
                  <a:lnTo>
                    <a:pt x="305" y="56754"/>
                  </a:lnTo>
                  <a:lnTo>
                    <a:pt x="305" y="47476"/>
                  </a:lnTo>
                  <a:lnTo>
                    <a:pt x="5973" y="41823"/>
                  </a:lnTo>
                  <a:lnTo>
                    <a:pt x="5973" y="24683"/>
                  </a:lnTo>
                  <a:lnTo>
                    <a:pt x="12082" y="18573"/>
                  </a:lnTo>
                  <a:lnTo>
                    <a:pt x="8639" y="15130"/>
                  </a:lnTo>
                  <a:lnTo>
                    <a:pt x="12265" y="11488"/>
                  </a:lnTo>
                  <a:lnTo>
                    <a:pt x="6811" y="11488"/>
                  </a:lnTo>
                  <a:lnTo>
                    <a:pt x="6811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30"/>
          <p:cNvGrpSpPr/>
          <p:nvPr/>
        </p:nvGrpSpPr>
        <p:grpSpPr>
          <a:xfrm>
            <a:off x="6323925" y="-1678249"/>
            <a:ext cx="4189199" cy="3065874"/>
            <a:chOff x="6171525" y="-1678249"/>
            <a:chExt cx="4189199" cy="3065874"/>
          </a:xfrm>
        </p:grpSpPr>
        <p:sp>
          <p:nvSpPr>
            <p:cNvPr id="1356" name="Google Shape;1356;p30"/>
            <p:cNvSpPr/>
            <p:nvPr/>
          </p:nvSpPr>
          <p:spPr>
            <a:xfrm rot="-5400000">
              <a:off x="6808863" y="-808395"/>
              <a:ext cx="1558682" cy="2833357"/>
            </a:xfrm>
            <a:custGeom>
              <a:avLst/>
              <a:gdLst/>
              <a:ahLst/>
              <a:cxnLst/>
              <a:rect l="l" t="t" r="r" b="b"/>
              <a:pathLst>
                <a:path w="34647" h="69081" extrusionOk="0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57" name="Google Shape;1357;p30"/>
            <p:cNvPicPr preferRelativeResize="0"/>
            <p:nvPr/>
          </p:nvPicPr>
          <p:blipFill rotWithShape="1">
            <a:blip r:embed="rId2">
              <a:alphaModFix/>
            </a:blip>
            <a:srcRect l="16960" t="24718" r="7121" b="26177"/>
            <a:stretch/>
          </p:blipFill>
          <p:spPr>
            <a:xfrm>
              <a:off x="6587425" y="-1678249"/>
              <a:ext cx="3773299" cy="28798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8" name="Google Shape;1358;p30"/>
            <p:cNvSpPr/>
            <p:nvPr/>
          </p:nvSpPr>
          <p:spPr>
            <a:xfrm>
              <a:off x="8292929" y="-80469"/>
              <a:ext cx="904284" cy="865933"/>
            </a:xfrm>
            <a:custGeom>
              <a:avLst/>
              <a:gdLst/>
              <a:ahLst/>
              <a:cxnLst/>
              <a:rect l="l" t="t" r="r" b="b"/>
              <a:pathLst>
                <a:path w="36902" h="35337" extrusionOk="0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0C0A9E">
                    <a:alpha val="2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9" name="Google Shape;1359;p30"/>
            <p:cNvGrpSpPr/>
            <p:nvPr/>
          </p:nvGrpSpPr>
          <p:grpSpPr>
            <a:xfrm rot="-2700000">
              <a:off x="8302147" y="61289"/>
              <a:ext cx="582044" cy="582419"/>
              <a:chOff x="959750" y="3039275"/>
              <a:chExt cx="582050" cy="582425"/>
            </a:xfrm>
          </p:grpSpPr>
          <p:sp>
            <p:nvSpPr>
              <p:cNvPr id="1360" name="Google Shape;1360;p30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7" extrusionOk="0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30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30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30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7" extrusionOk="0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30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37" extrusionOk="0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30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30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7" name="Google Shape;1367;p30"/>
            <p:cNvGrpSpPr/>
            <p:nvPr/>
          </p:nvGrpSpPr>
          <p:grpSpPr>
            <a:xfrm rot="-2700000">
              <a:off x="8551447" y="61289"/>
              <a:ext cx="582044" cy="582419"/>
              <a:chOff x="959750" y="3039275"/>
              <a:chExt cx="582050" cy="582425"/>
            </a:xfrm>
          </p:grpSpPr>
          <p:sp>
            <p:nvSpPr>
              <p:cNvPr id="1368" name="Google Shape;1368;p30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7" extrusionOk="0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30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30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0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7" extrusionOk="0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0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37" extrusionOk="0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0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30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75" name="Google Shape;1375;p30"/>
          <p:cNvGrpSpPr/>
          <p:nvPr/>
        </p:nvGrpSpPr>
        <p:grpSpPr>
          <a:xfrm rot="2700000">
            <a:off x="8945322" y="2352177"/>
            <a:ext cx="439196" cy="439096"/>
            <a:chOff x="1101075" y="2142375"/>
            <a:chExt cx="439200" cy="439100"/>
          </a:xfrm>
        </p:grpSpPr>
        <p:sp>
          <p:nvSpPr>
            <p:cNvPr id="1376" name="Google Shape;1376;p30"/>
            <p:cNvSpPr/>
            <p:nvPr/>
          </p:nvSpPr>
          <p:spPr>
            <a:xfrm>
              <a:off x="1101075" y="2142375"/>
              <a:ext cx="439200" cy="439100"/>
            </a:xfrm>
            <a:custGeom>
              <a:avLst/>
              <a:gdLst/>
              <a:ahLst/>
              <a:cxnLst/>
              <a:rect l="l" t="t" r="r" b="b"/>
              <a:pathLst>
                <a:path w="17568" h="17564" extrusionOk="0">
                  <a:moveTo>
                    <a:pt x="8792" y="1291"/>
                  </a:moveTo>
                  <a:cubicBezTo>
                    <a:pt x="10711" y="1291"/>
                    <a:pt x="12631" y="2008"/>
                    <a:pt x="14094" y="3501"/>
                  </a:cubicBezTo>
                  <a:cubicBezTo>
                    <a:pt x="15526" y="4902"/>
                    <a:pt x="16303" y="6807"/>
                    <a:pt x="16303" y="8803"/>
                  </a:cubicBezTo>
                  <a:cubicBezTo>
                    <a:pt x="16303" y="10814"/>
                    <a:pt x="15526" y="12688"/>
                    <a:pt x="14094" y="14120"/>
                  </a:cubicBezTo>
                  <a:cubicBezTo>
                    <a:pt x="12692" y="15552"/>
                    <a:pt x="10788" y="16329"/>
                    <a:pt x="8792" y="16329"/>
                  </a:cubicBezTo>
                  <a:cubicBezTo>
                    <a:pt x="6780" y="16329"/>
                    <a:pt x="4906" y="15552"/>
                    <a:pt x="3474" y="14120"/>
                  </a:cubicBezTo>
                  <a:cubicBezTo>
                    <a:pt x="2042" y="12718"/>
                    <a:pt x="1265" y="10814"/>
                    <a:pt x="1265" y="8803"/>
                  </a:cubicBezTo>
                  <a:cubicBezTo>
                    <a:pt x="1265" y="6807"/>
                    <a:pt x="2042" y="4918"/>
                    <a:pt x="3474" y="3501"/>
                  </a:cubicBezTo>
                  <a:cubicBezTo>
                    <a:pt x="4937" y="2023"/>
                    <a:pt x="6857" y="1291"/>
                    <a:pt x="8792" y="1291"/>
                  </a:cubicBezTo>
                  <a:close/>
                  <a:moveTo>
                    <a:pt x="8784" y="0"/>
                  </a:moveTo>
                  <a:cubicBezTo>
                    <a:pt x="6537" y="0"/>
                    <a:pt x="4289" y="857"/>
                    <a:pt x="2575" y="2571"/>
                  </a:cubicBezTo>
                  <a:cubicBezTo>
                    <a:pt x="915" y="4232"/>
                    <a:pt x="1" y="6441"/>
                    <a:pt x="1" y="8788"/>
                  </a:cubicBezTo>
                  <a:cubicBezTo>
                    <a:pt x="1" y="11134"/>
                    <a:pt x="915" y="13343"/>
                    <a:pt x="2575" y="15004"/>
                  </a:cubicBezTo>
                  <a:cubicBezTo>
                    <a:pt x="4236" y="16649"/>
                    <a:pt x="6445" y="17563"/>
                    <a:pt x="8792" y="17563"/>
                  </a:cubicBezTo>
                  <a:cubicBezTo>
                    <a:pt x="11123" y="17563"/>
                    <a:pt x="13332" y="16649"/>
                    <a:pt x="14993" y="15004"/>
                  </a:cubicBezTo>
                  <a:cubicBezTo>
                    <a:pt x="16653" y="13343"/>
                    <a:pt x="17568" y="11134"/>
                    <a:pt x="17568" y="8788"/>
                  </a:cubicBezTo>
                  <a:cubicBezTo>
                    <a:pt x="17568" y="6441"/>
                    <a:pt x="16653" y="4232"/>
                    <a:pt x="14993" y="2571"/>
                  </a:cubicBezTo>
                  <a:cubicBezTo>
                    <a:pt x="13279" y="857"/>
                    <a:pt x="11031" y="0"/>
                    <a:pt x="878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0"/>
            <p:cNvSpPr/>
            <p:nvPr/>
          </p:nvSpPr>
          <p:spPr>
            <a:xfrm>
              <a:off x="1189450" y="2242350"/>
              <a:ext cx="262850" cy="239700"/>
            </a:xfrm>
            <a:custGeom>
              <a:avLst/>
              <a:gdLst/>
              <a:ahLst/>
              <a:cxnLst/>
              <a:rect l="l" t="t" r="r" b="b"/>
              <a:pathLst>
                <a:path w="10514" h="9588" extrusionOk="0">
                  <a:moveTo>
                    <a:pt x="5257" y="1269"/>
                  </a:moveTo>
                  <a:cubicBezTo>
                    <a:pt x="6171" y="1269"/>
                    <a:pt x="7054" y="1604"/>
                    <a:pt x="7771" y="2290"/>
                  </a:cubicBezTo>
                  <a:cubicBezTo>
                    <a:pt x="9127" y="3692"/>
                    <a:pt x="9127" y="5931"/>
                    <a:pt x="7771" y="7302"/>
                  </a:cubicBezTo>
                  <a:cubicBezTo>
                    <a:pt x="7070" y="7988"/>
                    <a:pt x="6159" y="8331"/>
                    <a:pt x="5253" y="8331"/>
                  </a:cubicBezTo>
                  <a:cubicBezTo>
                    <a:pt x="4346" y="8331"/>
                    <a:pt x="3444" y="7988"/>
                    <a:pt x="2758" y="7302"/>
                  </a:cubicBezTo>
                  <a:cubicBezTo>
                    <a:pt x="1387" y="5916"/>
                    <a:pt x="1387" y="3661"/>
                    <a:pt x="2758" y="2290"/>
                  </a:cubicBezTo>
                  <a:cubicBezTo>
                    <a:pt x="3444" y="1604"/>
                    <a:pt x="4342" y="1269"/>
                    <a:pt x="5257" y="1269"/>
                  </a:cubicBezTo>
                  <a:close/>
                  <a:moveTo>
                    <a:pt x="5255" y="1"/>
                  </a:moveTo>
                  <a:cubicBezTo>
                    <a:pt x="4026" y="1"/>
                    <a:pt x="2796" y="469"/>
                    <a:pt x="1859" y="1406"/>
                  </a:cubicBezTo>
                  <a:cubicBezTo>
                    <a:pt x="0" y="3265"/>
                    <a:pt x="0" y="6312"/>
                    <a:pt x="1859" y="8186"/>
                  </a:cubicBezTo>
                  <a:cubicBezTo>
                    <a:pt x="2788" y="9116"/>
                    <a:pt x="4038" y="9588"/>
                    <a:pt x="5257" y="9588"/>
                  </a:cubicBezTo>
                  <a:cubicBezTo>
                    <a:pt x="6491" y="9588"/>
                    <a:pt x="7710" y="9131"/>
                    <a:pt x="8639" y="8186"/>
                  </a:cubicBezTo>
                  <a:cubicBezTo>
                    <a:pt x="10513" y="6312"/>
                    <a:pt x="10513" y="3265"/>
                    <a:pt x="8639" y="1406"/>
                  </a:cubicBezTo>
                  <a:cubicBezTo>
                    <a:pt x="7710" y="469"/>
                    <a:pt x="6483" y="1"/>
                    <a:pt x="525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dk2"/>
        </a:solidFill>
        <a:effectLst/>
      </p:bgPr>
    </p:bg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9" name="Google Shape;1379;p31"/>
          <p:cNvGrpSpPr/>
          <p:nvPr/>
        </p:nvGrpSpPr>
        <p:grpSpPr>
          <a:xfrm>
            <a:off x="8332551" y="-7"/>
            <a:ext cx="2386151" cy="3293873"/>
            <a:chOff x="8256351" y="-7"/>
            <a:chExt cx="2386151" cy="3293873"/>
          </a:xfrm>
        </p:grpSpPr>
        <p:pic>
          <p:nvPicPr>
            <p:cNvPr id="1380" name="Google Shape;1380;p31"/>
            <p:cNvPicPr preferRelativeResize="0"/>
            <p:nvPr/>
          </p:nvPicPr>
          <p:blipFill rotWithShape="1">
            <a:blip r:embed="rId2">
              <a:alphaModFix/>
            </a:blip>
            <a:srcRect l="16960" t="24718" r="7121" b="26177"/>
            <a:stretch/>
          </p:blipFill>
          <p:spPr>
            <a:xfrm rot="5400000">
              <a:off x="7886227" y="537590"/>
              <a:ext cx="3126400" cy="23861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81" name="Google Shape;1381;p31"/>
            <p:cNvGrpSpPr/>
            <p:nvPr/>
          </p:nvGrpSpPr>
          <p:grpSpPr>
            <a:xfrm rot="10800000">
              <a:off x="8452444" y="-7"/>
              <a:ext cx="325154" cy="1788670"/>
              <a:chOff x="8869019" y="-622132"/>
              <a:chExt cx="325154" cy="1788670"/>
            </a:xfrm>
          </p:grpSpPr>
          <p:sp>
            <p:nvSpPr>
              <p:cNvPr id="1382" name="Google Shape;1382;p31"/>
              <p:cNvSpPr/>
              <p:nvPr/>
            </p:nvSpPr>
            <p:spPr>
              <a:xfrm rot="10800000">
                <a:off x="8869019" y="-622132"/>
                <a:ext cx="246869" cy="1703243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9909" extrusionOk="0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83" name="Google Shape;1383;p31"/>
              <p:cNvGrpSpPr/>
              <p:nvPr/>
            </p:nvGrpSpPr>
            <p:grpSpPr>
              <a:xfrm rot="1800062">
                <a:off x="9035610" y="1007995"/>
                <a:ext cx="134040" cy="134009"/>
                <a:chOff x="1101075" y="2142375"/>
                <a:chExt cx="439200" cy="439100"/>
              </a:xfrm>
            </p:grpSpPr>
            <p:sp>
              <p:nvSpPr>
                <p:cNvPr id="1384" name="Google Shape;1384;p31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8" h="17564" extrusionOk="0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0000">
                      <a:srgbClr val="FF9900">
                        <a:alpha val="4078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2698631" scaled="0"/>
                </a:gra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5" name="Google Shape;1385;p31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9588" extrusionOk="0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386" name="Google Shape;1386;p31"/>
          <p:cNvGrpSpPr/>
          <p:nvPr/>
        </p:nvGrpSpPr>
        <p:grpSpPr>
          <a:xfrm>
            <a:off x="-213525" y="171225"/>
            <a:ext cx="439200" cy="439100"/>
            <a:chOff x="1101075" y="2142375"/>
            <a:chExt cx="439200" cy="439100"/>
          </a:xfrm>
        </p:grpSpPr>
        <p:sp>
          <p:nvSpPr>
            <p:cNvPr id="1387" name="Google Shape;1387;p31"/>
            <p:cNvSpPr/>
            <p:nvPr/>
          </p:nvSpPr>
          <p:spPr>
            <a:xfrm>
              <a:off x="1101075" y="2142375"/>
              <a:ext cx="439200" cy="439100"/>
            </a:xfrm>
            <a:custGeom>
              <a:avLst/>
              <a:gdLst/>
              <a:ahLst/>
              <a:cxnLst/>
              <a:rect l="l" t="t" r="r" b="b"/>
              <a:pathLst>
                <a:path w="17568" h="17564" extrusionOk="0">
                  <a:moveTo>
                    <a:pt x="8792" y="1291"/>
                  </a:moveTo>
                  <a:cubicBezTo>
                    <a:pt x="10711" y="1291"/>
                    <a:pt x="12631" y="2008"/>
                    <a:pt x="14094" y="3501"/>
                  </a:cubicBezTo>
                  <a:cubicBezTo>
                    <a:pt x="15526" y="4902"/>
                    <a:pt x="16303" y="6807"/>
                    <a:pt x="16303" y="8803"/>
                  </a:cubicBezTo>
                  <a:cubicBezTo>
                    <a:pt x="16303" y="10814"/>
                    <a:pt x="15526" y="12688"/>
                    <a:pt x="14094" y="14120"/>
                  </a:cubicBezTo>
                  <a:cubicBezTo>
                    <a:pt x="12692" y="15552"/>
                    <a:pt x="10788" y="16329"/>
                    <a:pt x="8792" y="16329"/>
                  </a:cubicBezTo>
                  <a:cubicBezTo>
                    <a:pt x="6780" y="16329"/>
                    <a:pt x="4906" y="15552"/>
                    <a:pt x="3474" y="14120"/>
                  </a:cubicBezTo>
                  <a:cubicBezTo>
                    <a:pt x="2042" y="12718"/>
                    <a:pt x="1265" y="10814"/>
                    <a:pt x="1265" y="8803"/>
                  </a:cubicBezTo>
                  <a:cubicBezTo>
                    <a:pt x="1265" y="6807"/>
                    <a:pt x="2042" y="4918"/>
                    <a:pt x="3474" y="3501"/>
                  </a:cubicBezTo>
                  <a:cubicBezTo>
                    <a:pt x="4937" y="2023"/>
                    <a:pt x="6857" y="1291"/>
                    <a:pt x="8792" y="1291"/>
                  </a:cubicBezTo>
                  <a:close/>
                  <a:moveTo>
                    <a:pt x="8784" y="0"/>
                  </a:moveTo>
                  <a:cubicBezTo>
                    <a:pt x="6537" y="0"/>
                    <a:pt x="4289" y="857"/>
                    <a:pt x="2575" y="2571"/>
                  </a:cubicBezTo>
                  <a:cubicBezTo>
                    <a:pt x="915" y="4232"/>
                    <a:pt x="1" y="6441"/>
                    <a:pt x="1" y="8788"/>
                  </a:cubicBezTo>
                  <a:cubicBezTo>
                    <a:pt x="1" y="11134"/>
                    <a:pt x="915" y="13343"/>
                    <a:pt x="2575" y="15004"/>
                  </a:cubicBezTo>
                  <a:cubicBezTo>
                    <a:pt x="4236" y="16649"/>
                    <a:pt x="6445" y="17563"/>
                    <a:pt x="8792" y="17563"/>
                  </a:cubicBezTo>
                  <a:cubicBezTo>
                    <a:pt x="11123" y="17563"/>
                    <a:pt x="13332" y="16649"/>
                    <a:pt x="14993" y="15004"/>
                  </a:cubicBezTo>
                  <a:cubicBezTo>
                    <a:pt x="16653" y="13343"/>
                    <a:pt x="17568" y="11134"/>
                    <a:pt x="17568" y="8788"/>
                  </a:cubicBezTo>
                  <a:cubicBezTo>
                    <a:pt x="17568" y="6441"/>
                    <a:pt x="16653" y="4232"/>
                    <a:pt x="14993" y="2571"/>
                  </a:cubicBezTo>
                  <a:cubicBezTo>
                    <a:pt x="13279" y="857"/>
                    <a:pt x="11031" y="0"/>
                    <a:pt x="878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0C0A9E">
                    <a:alpha val="2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1"/>
            <p:cNvSpPr/>
            <p:nvPr/>
          </p:nvSpPr>
          <p:spPr>
            <a:xfrm>
              <a:off x="1189450" y="2242350"/>
              <a:ext cx="262850" cy="239700"/>
            </a:xfrm>
            <a:custGeom>
              <a:avLst/>
              <a:gdLst/>
              <a:ahLst/>
              <a:cxnLst/>
              <a:rect l="l" t="t" r="r" b="b"/>
              <a:pathLst>
                <a:path w="10514" h="9588" extrusionOk="0">
                  <a:moveTo>
                    <a:pt x="5257" y="1269"/>
                  </a:moveTo>
                  <a:cubicBezTo>
                    <a:pt x="6171" y="1269"/>
                    <a:pt x="7054" y="1604"/>
                    <a:pt x="7771" y="2290"/>
                  </a:cubicBezTo>
                  <a:cubicBezTo>
                    <a:pt x="9127" y="3692"/>
                    <a:pt x="9127" y="5931"/>
                    <a:pt x="7771" y="7302"/>
                  </a:cubicBezTo>
                  <a:cubicBezTo>
                    <a:pt x="7070" y="7988"/>
                    <a:pt x="6159" y="8331"/>
                    <a:pt x="5253" y="8331"/>
                  </a:cubicBezTo>
                  <a:cubicBezTo>
                    <a:pt x="4346" y="8331"/>
                    <a:pt x="3444" y="7988"/>
                    <a:pt x="2758" y="7302"/>
                  </a:cubicBezTo>
                  <a:cubicBezTo>
                    <a:pt x="1387" y="5916"/>
                    <a:pt x="1387" y="3661"/>
                    <a:pt x="2758" y="2290"/>
                  </a:cubicBezTo>
                  <a:cubicBezTo>
                    <a:pt x="3444" y="1604"/>
                    <a:pt x="4342" y="1269"/>
                    <a:pt x="5257" y="1269"/>
                  </a:cubicBezTo>
                  <a:close/>
                  <a:moveTo>
                    <a:pt x="5255" y="1"/>
                  </a:moveTo>
                  <a:cubicBezTo>
                    <a:pt x="4026" y="1"/>
                    <a:pt x="2796" y="469"/>
                    <a:pt x="1859" y="1406"/>
                  </a:cubicBezTo>
                  <a:cubicBezTo>
                    <a:pt x="0" y="3265"/>
                    <a:pt x="0" y="6312"/>
                    <a:pt x="1859" y="8186"/>
                  </a:cubicBezTo>
                  <a:cubicBezTo>
                    <a:pt x="2788" y="9116"/>
                    <a:pt x="4038" y="9588"/>
                    <a:pt x="5257" y="9588"/>
                  </a:cubicBezTo>
                  <a:cubicBezTo>
                    <a:pt x="6491" y="9588"/>
                    <a:pt x="7710" y="9131"/>
                    <a:pt x="8639" y="8186"/>
                  </a:cubicBezTo>
                  <a:cubicBezTo>
                    <a:pt x="10513" y="6312"/>
                    <a:pt x="10513" y="3265"/>
                    <a:pt x="8639" y="1406"/>
                  </a:cubicBezTo>
                  <a:cubicBezTo>
                    <a:pt x="7710" y="469"/>
                    <a:pt x="6483" y="1"/>
                    <a:pt x="525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0C0A9E">
                    <a:alpha val="2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31"/>
          <p:cNvGrpSpPr/>
          <p:nvPr/>
        </p:nvGrpSpPr>
        <p:grpSpPr>
          <a:xfrm>
            <a:off x="-1262974" y="3161328"/>
            <a:ext cx="4822591" cy="2934500"/>
            <a:chOff x="-1186774" y="3161328"/>
            <a:chExt cx="4822591" cy="2934500"/>
          </a:xfrm>
        </p:grpSpPr>
        <p:pic>
          <p:nvPicPr>
            <p:cNvPr id="1390" name="Google Shape;1390;p31"/>
            <p:cNvPicPr preferRelativeResize="0"/>
            <p:nvPr/>
          </p:nvPicPr>
          <p:blipFill rotWithShape="1">
            <a:blip r:embed="rId2">
              <a:alphaModFix/>
            </a:blip>
            <a:srcRect l="16960" t="24718" r="7121" b="26177"/>
            <a:stretch/>
          </p:blipFill>
          <p:spPr>
            <a:xfrm rot="5400000">
              <a:off x="-1534175" y="3508728"/>
              <a:ext cx="2934500" cy="2239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1" name="Google Shape;1391;p31"/>
            <p:cNvSpPr/>
            <p:nvPr/>
          </p:nvSpPr>
          <p:spPr>
            <a:xfrm rot="-5400000">
              <a:off x="-184180" y="3596444"/>
              <a:ext cx="503090" cy="2327806"/>
            </a:xfrm>
            <a:custGeom>
              <a:avLst/>
              <a:gdLst/>
              <a:ahLst/>
              <a:cxnLst/>
              <a:rect l="l" t="t" r="r" b="b"/>
              <a:pathLst>
                <a:path w="12266" h="56755" extrusionOk="0">
                  <a:moveTo>
                    <a:pt x="6811" y="1"/>
                  </a:moveTo>
                  <a:lnTo>
                    <a:pt x="2133" y="4663"/>
                  </a:lnTo>
                  <a:lnTo>
                    <a:pt x="2133" y="16836"/>
                  </a:lnTo>
                  <a:lnTo>
                    <a:pt x="2438" y="16836"/>
                  </a:lnTo>
                  <a:lnTo>
                    <a:pt x="2438" y="4800"/>
                  </a:lnTo>
                  <a:lnTo>
                    <a:pt x="6475" y="747"/>
                  </a:lnTo>
                  <a:lnTo>
                    <a:pt x="6475" y="11793"/>
                  </a:lnTo>
                  <a:lnTo>
                    <a:pt x="11534" y="11793"/>
                  </a:lnTo>
                  <a:lnTo>
                    <a:pt x="8197" y="15130"/>
                  </a:lnTo>
                  <a:lnTo>
                    <a:pt x="11640" y="18573"/>
                  </a:lnTo>
                  <a:lnTo>
                    <a:pt x="5668" y="24546"/>
                  </a:lnTo>
                  <a:lnTo>
                    <a:pt x="5668" y="41686"/>
                  </a:lnTo>
                  <a:lnTo>
                    <a:pt x="0" y="47369"/>
                  </a:lnTo>
                  <a:lnTo>
                    <a:pt x="0" y="56754"/>
                  </a:lnTo>
                  <a:lnTo>
                    <a:pt x="305" y="56754"/>
                  </a:lnTo>
                  <a:lnTo>
                    <a:pt x="305" y="47476"/>
                  </a:lnTo>
                  <a:lnTo>
                    <a:pt x="5973" y="41823"/>
                  </a:lnTo>
                  <a:lnTo>
                    <a:pt x="5973" y="24683"/>
                  </a:lnTo>
                  <a:lnTo>
                    <a:pt x="12082" y="18573"/>
                  </a:lnTo>
                  <a:lnTo>
                    <a:pt x="8639" y="15130"/>
                  </a:lnTo>
                  <a:lnTo>
                    <a:pt x="12265" y="11488"/>
                  </a:lnTo>
                  <a:lnTo>
                    <a:pt x="6811" y="11488"/>
                  </a:lnTo>
                  <a:lnTo>
                    <a:pt x="6811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2" name="Google Shape;1392;p31"/>
            <p:cNvGrpSpPr/>
            <p:nvPr/>
          </p:nvGrpSpPr>
          <p:grpSpPr>
            <a:xfrm>
              <a:off x="58899" y="4608583"/>
              <a:ext cx="604346" cy="657081"/>
              <a:chOff x="58899" y="4608583"/>
              <a:chExt cx="604346" cy="657081"/>
            </a:xfrm>
          </p:grpSpPr>
          <p:grpSp>
            <p:nvGrpSpPr>
              <p:cNvPr id="1393" name="Google Shape;1393;p31"/>
              <p:cNvGrpSpPr/>
              <p:nvPr/>
            </p:nvGrpSpPr>
            <p:grpSpPr>
              <a:xfrm rot="10800000">
                <a:off x="58899" y="4608583"/>
                <a:ext cx="328346" cy="328531"/>
                <a:chOff x="3678700" y="407275"/>
                <a:chExt cx="708100" cy="708500"/>
              </a:xfrm>
            </p:grpSpPr>
            <p:sp>
              <p:nvSpPr>
                <p:cNvPr id="1394" name="Google Shape;1394;p31"/>
                <p:cNvSpPr/>
                <p:nvPr/>
              </p:nvSpPr>
              <p:spPr>
                <a:xfrm>
                  <a:off x="3678700" y="4072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5" name="Google Shape;1395;p31"/>
                <p:cNvSpPr/>
                <p:nvPr/>
              </p:nvSpPr>
              <p:spPr>
                <a:xfrm>
                  <a:off x="3754875" y="483475"/>
                  <a:ext cx="249900" cy="2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5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6" name="Google Shape;1396;p31"/>
                <p:cNvSpPr/>
                <p:nvPr/>
              </p:nvSpPr>
              <p:spPr>
                <a:xfrm>
                  <a:off x="3831425" y="560025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7" name="Google Shape;1397;p31"/>
                <p:cNvSpPr/>
                <p:nvPr/>
              </p:nvSpPr>
              <p:spPr>
                <a:xfrm>
                  <a:off x="3907625" y="636575"/>
                  <a:ext cx="249875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81" extrusionOk="0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8" name="Google Shape;1398;p31"/>
                <p:cNvSpPr/>
                <p:nvPr/>
              </p:nvSpPr>
              <p:spPr>
                <a:xfrm>
                  <a:off x="3984175" y="713150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9" name="Google Shape;1399;p31"/>
                <p:cNvSpPr/>
                <p:nvPr/>
              </p:nvSpPr>
              <p:spPr>
                <a:xfrm>
                  <a:off x="4061125" y="789700"/>
                  <a:ext cx="249500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0" h="9981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0" name="Google Shape;1400;p31"/>
                <p:cNvSpPr/>
                <p:nvPr/>
              </p:nvSpPr>
              <p:spPr>
                <a:xfrm>
                  <a:off x="4136925" y="8658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1" name="Google Shape;1401;p31"/>
              <p:cNvGrpSpPr/>
              <p:nvPr/>
            </p:nvGrpSpPr>
            <p:grpSpPr>
              <a:xfrm rot="10800000">
                <a:off x="334899" y="4608583"/>
                <a:ext cx="328346" cy="328531"/>
                <a:chOff x="3678700" y="407275"/>
                <a:chExt cx="708100" cy="708500"/>
              </a:xfrm>
            </p:grpSpPr>
            <p:sp>
              <p:nvSpPr>
                <p:cNvPr id="1402" name="Google Shape;1402;p31"/>
                <p:cNvSpPr/>
                <p:nvPr/>
              </p:nvSpPr>
              <p:spPr>
                <a:xfrm>
                  <a:off x="3678700" y="4072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3" name="Google Shape;1403;p31"/>
                <p:cNvSpPr/>
                <p:nvPr/>
              </p:nvSpPr>
              <p:spPr>
                <a:xfrm>
                  <a:off x="3754875" y="483475"/>
                  <a:ext cx="249900" cy="2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5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4" name="Google Shape;1404;p31"/>
                <p:cNvSpPr/>
                <p:nvPr/>
              </p:nvSpPr>
              <p:spPr>
                <a:xfrm>
                  <a:off x="3831425" y="560025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5" name="Google Shape;1405;p31"/>
                <p:cNvSpPr/>
                <p:nvPr/>
              </p:nvSpPr>
              <p:spPr>
                <a:xfrm>
                  <a:off x="3907625" y="636575"/>
                  <a:ext cx="249875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81" extrusionOk="0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6" name="Google Shape;1406;p31"/>
                <p:cNvSpPr/>
                <p:nvPr/>
              </p:nvSpPr>
              <p:spPr>
                <a:xfrm>
                  <a:off x="3984175" y="713150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7" name="Google Shape;1407;p31"/>
                <p:cNvSpPr/>
                <p:nvPr/>
              </p:nvSpPr>
              <p:spPr>
                <a:xfrm>
                  <a:off x="4061125" y="789700"/>
                  <a:ext cx="249500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0" h="9981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8" name="Google Shape;1408;p31"/>
                <p:cNvSpPr/>
                <p:nvPr/>
              </p:nvSpPr>
              <p:spPr>
                <a:xfrm>
                  <a:off x="4136925" y="8658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9" name="Google Shape;1409;p31"/>
              <p:cNvGrpSpPr/>
              <p:nvPr/>
            </p:nvGrpSpPr>
            <p:grpSpPr>
              <a:xfrm rot="10800000">
                <a:off x="282574" y="4937133"/>
                <a:ext cx="328346" cy="328531"/>
                <a:chOff x="3678700" y="407275"/>
                <a:chExt cx="708100" cy="708500"/>
              </a:xfrm>
            </p:grpSpPr>
            <p:sp>
              <p:nvSpPr>
                <p:cNvPr id="1410" name="Google Shape;1410;p31"/>
                <p:cNvSpPr/>
                <p:nvPr/>
              </p:nvSpPr>
              <p:spPr>
                <a:xfrm>
                  <a:off x="3678700" y="4072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1" name="Google Shape;1411;p31"/>
                <p:cNvSpPr/>
                <p:nvPr/>
              </p:nvSpPr>
              <p:spPr>
                <a:xfrm>
                  <a:off x="3754875" y="483475"/>
                  <a:ext cx="249900" cy="2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5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" name="Google Shape;1412;p31"/>
                <p:cNvSpPr/>
                <p:nvPr/>
              </p:nvSpPr>
              <p:spPr>
                <a:xfrm>
                  <a:off x="3831425" y="560025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3" name="Google Shape;1413;p31"/>
                <p:cNvSpPr/>
                <p:nvPr/>
              </p:nvSpPr>
              <p:spPr>
                <a:xfrm>
                  <a:off x="3907625" y="636575"/>
                  <a:ext cx="249875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81" extrusionOk="0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4" name="Google Shape;1414;p31"/>
                <p:cNvSpPr/>
                <p:nvPr/>
              </p:nvSpPr>
              <p:spPr>
                <a:xfrm>
                  <a:off x="3984175" y="713150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" name="Google Shape;1415;p31"/>
                <p:cNvSpPr/>
                <p:nvPr/>
              </p:nvSpPr>
              <p:spPr>
                <a:xfrm>
                  <a:off x="4061125" y="789700"/>
                  <a:ext cx="249500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0" h="9981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6" name="Google Shape;1416;p31"/>
                <p:cNvSpPr/>
                <p:nvPr/>
              </p:nvSpPr>
              <p:spPr>
                <a:xfrm>
                  <a:off x="4136925" y="8658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17" name="Google Shape;1417;p31"/>
            <p:cNvGrpSpPr/>
            <p:nvPr/>
          </p:nvGrpSpPr>
          <p:grpSpPr>
            <a:xfrm>
              <a:off x="-923150" y="4796551"/>
              <a:ext cx="4558967" cy="134100"/>
              <a:chOff x="796100" y="3019701"/>
              <a:chExt cx="4558967" cy="134100"/>
            </a:xfrm>
          </p:grpSpPr>
          <p:sp>
            <p:nvSpPr>
              <p:cNvPr id="1418" name="Google Shape;1418;p31"/>
              <p:cNvSpPr/>
              <p:nvPr/>
            </p:nvSpPr>
            <p:spPr>
              <a:xfrm>
                <a:off x="5220967" y="3019701"/>
                <a:ext cx="134100" cy="1341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419" name="Google Shape;1419;p31"/>
              <p:cNvCxnSpPr/>
              <p:nvPr/>
            </p:nvCxnSpPr>
            <p:spPr>
              <a:xfrm>
                <a:off x="796100" y="3086750"/>
                <a:ext cx="446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420" name="Google Shape;1420;p31"/>
              <p:cNvSpPr/>
              <p:nvPr/>
            </p:nvSpPr>
            <p:spPr>
              <a:xfrm>
                <a:off x="5251079" y="3049843"/>
                <a:ext cx="73800" cy="738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75" r:id="rId5"/>
    <p:sldLayoutId id="2147483676" r:id="rId6"/>
    <p:sldLayoutId id="214748367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35"/>
          <p:cNvSpPr txBox="1">
            <a:spLocks noGrp="1"/>
          </p:cNvSpPr>
          <p:nvPr>
            <p:ph type="subTitle" idx="1"/>
          </p:nvPr>
        </p:nvSpPr>
        <p:spPr>
          <a:xfrm>
            <a:off x="1096850" y="3456250"/>
            <a:ext cx="48825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WEB </a:t>
            </a:r>
            <a:r>
              <a:rPr lang="bg-BG" dirty="0"/>
              <a:t>технологии 2024/25</a:t>
            </a:r>
            <a:r>
              <a:rPr lang="en-US" dirty="0"/>
              <a:t>,</a:t>
            </a:r>
            <a:endParaRPr lang="bg-B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Информационни системи</a:t>
            </a:r>
            <a:r>
              <a:rPr lang="en-US" dirty="0"/>
              <a:t>,</a:t>
            </a:r>
            <a:endParaRPr lang="bg-B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Факултет по математика и информатика, Софийски университет „Св. Климент Охридски“</a:t>
            </a:r>
            <a:endParaRPr lang="en-US" dirty="0"/>
          </a:p>
        </p:txBody>
      </p:sp>
      <p:sp>
        <p:nvSpPr>
          <p:cNvPr id="1432" name="Google Shape;1432;p35"/>
          <p:cNvSpPr txBox="1">
            <a:spLocks noGrp="1"/>
          </p:cNvSpPr>
          <p:nvPr>
            <p:ph type="ctrTitle"/>
          </p:nvPr>
        </p:nvSpPr>
        <p:spPr>
          <a:xfrm>
            <a:off x="1096850" y="816324"/>
            <a:ext cx="6974700" cy="23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HTTP </a:t>
            </a:r>
            <a:r>
              <a:rPr lang="bg-BG" dirty="0">
                <a:solidFill>
                  <a:schemeClr val="dk2"/>
                </a:solidFill>
              </a:rPr>
              <a:t>и </a:t>
            </a:r>
            <a:r>
              <a:rPr lang="en-US" dirty="0">
                <a:solidFill>
                  <a:schemeClr val="dk2"/>
                </a:solidFill>
              </a:rPr>
              <a:t>FTP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1433" name="Google Shape;1433;p35"/>
          <p:cNvGrpSpPr/>
          <p:nvPr/>
        </p:nvGrpSpPr>
        <p:grpSpPr>
          <a:xfrm>
            <a:off x="1096850" y="3242811"/>
            <a:ext cx="3936683" cy="134070"/>
            <a:chOff x="1096850" y="3242811"/>
            <a:chExt cx="3936683" cy="134070"/>
          </a:xfrm>
        </p:grpSpPr>
        <p:cxnSp>
          <p:nvCxnSpPr>
            <p:cNvPr id="1434" name="Google Shape;1434;p35"/>
            <p:cNvCxnSpPr/>
            <p:nvPr/>
          </p:nvCxnSpPr>
          <p:spPr>
            <a:xfrm>
              <a:off x="1096850" y="3309850"/>
              <a:ext cx="384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35" name="Google Shape;1435;p35"/>
            <p:cNvGrpSpPr/>
            <p:nvPr/>
          </p:nvGrpSpPr>
          <p:grpSpPr>
            <a:xfrm>
              <a:off x="4899464" y="3242811"/>
              <a:ext cx="134070" cy="134070"/>
              <a:chOff x="8382514" y="1084976"/>
              <a:chExt cx="265800" cy="265800"/>
            </a:xfrm>
          </p:grpSpPr>
          <p:sp>
            <p:nvSpPr>
              <p:cNvPr id="1436" name="Google Shape;1436;p35"/>
              <p:cNvSpPr/>
              <p:nvPr/>
            </p:nvSpPr>
            <p:spPr>
              <a:xfrm>
                <a:off x="8442213" y="1144734"/>
                <a:ext cx="146400" cy="1464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35"/>
              <p:cNvSpPr/>
              <p:nvPr/>
            </p:nvSpPr>
            <p:spPr>
              <a:xfrm>
                <a:off x="8382514" y="1084976"/>
                <a:ext cx="265800" cy="2658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38" name="Google Shape;1438;p35"/>
          <p:cNvGrpSpPr/>
          <p:nvPr/>
        </p:nvGrpSpPr>
        <p:grpSpPr>
          <a:xfrm>
            <a:off x="8017432" y="-313900"/>
            <a:ext cx="134070" cy="1891362"/>
            <a:chOff x="8017432" y="-313900"/>
            <a:chExt cx="134070" cy="1891362"/>
          </a:xfrm>
        </p:grpSpPr>
        <p:sp>
          <p:nvSpPr>
            <p:cNvPr id="1439" name="Google Shape;1439;p35"/>
            <p:cNvSpPr/>
            <p:nvPr/>
          </p:nvSpPr>
          <p:spPr>
            <a:xfrm rot="5400000">
              <a:off x="8017432" y="1443393"/>
              <a:ext cx="134070" cy="13407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40" name="Google Shape;1440;p35"/>
            <p:cNvCxnSpPr/>
            <p:nvPr/>
          </p:nvCxnSpPr>
          <p:spPr>
            <a:xfrm>
              <a:off x="8084450" y="-313900"/>
              <a:ext cx="0" cy="1795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41" name="Google Shape;1441;p35"/>
            <p:cNvSpPr/>
            <p:nvPr/>
          </p:nvSpPr>
          <p:spPr>
            <a:xfrm rot="5400000">
              <a:off x="8047515" y="1473505"/>
              <a:ext cx="73844" cy="7384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35"/>
          <p:cNvGrpSpPr/>
          <p:nvPr/>
        </p:nvGrpSpPr>
        <p:grpSpPr>
          <a:xfrm>
            <a:off x="6309526" y="957475"/>
            <a:ext cx="3504715" cy="5119205"/>
            <a:chOff x="6309526" y="836950"/>
            <a:chExt cx="3504715" cy="5119205"/>
          </a:xfrm>
        </p:grpSpPr>
        <p:sp>
          <p:nvSpPr>
            <p:cNvPr id="1443" name="Google Shape;1443;p35"/>
            <p:cNvSpPr/>
            <p:nvPr/>
          </p:nvSpPr>
          <p:spPr>
            <a:xfrm>
              <a:off x="6309526" y="836950"/>
              <a:ext cx="3153315" cy="5119205"/>
            </a:xfrm>
            <a:custGeom>
              <a:avLst/>
              <a:gdLst/>
              <a:ahLst/>
              <a:cxnLst/>
              <a:rect l="l" t="t" r="r" b="b"/>
              <a:pathLst>
                <a:path w="76882" h="124813" extrusionOk="0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4" name="Google Shape;1444;p35"/>
            <p:cNvGrpSpPr/>
            <p:nvPr/>
          </p:nvGrpSpPr>
          <p:grpSpPr>
            <a:xfrm>
              <a:off x="7728436" y="3524084"/>
              <a:ext cx="134004" cy="134004"/>
              <a:chOff x="8356813" y="1074288"/>
              <a:chExt cx="351900" cy="351900"/>
            </a:xfrm>
          </p:grpSpPr>
          <p:sp>
            <p:nvSpPr>
              <p:cNvPr id="1445" name="Google Shape;1445;p35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5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7" name="Google Shape;1447;p35"/>
            <p:cNvGrpSpPr/>
            <p:nvPr/>
          </p:nvGrpSpPr>
          <p:grpSpPr>
            <a:xfrm>
              <a:off x="7344361" y="3150259"/>
              <a:ext cx="134004" cy="134004"/>
              <a:chOff x="8356813" y="1074288"/>
              <a:chExt cx="351900" cy="351900"/>
            </a:xfrm>
          </p:grpSpPr>
          <p:sp>
            <p:nvSpPr>
              <p:cNvPr id="1448" name="Google Shape;1448;p35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5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0" name="Google Shape;1450;p35"/>
            <p:cNvGrpSpPr/>
            <p:nvPr/>
          </p:nvGrpSpPr>
          <p:grpSpPr>
            <a:xfrm>
              <a:off x="8337811" y="2464059"/>
              <a:ext cx="134004" cy="134004"/>
              <a:chOff x="8356813" y="1074288"/>
              <a:chExt cx="351900" cy="351900"/>
            </a:xfrm>
          </p:grpSpPr>
          <p:sp>
            <p:nvSpPr>
              <p:cNvPr id="1451" name="Google Shape;1451;p35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35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3" name="Google Shape;1453;p35"/>
            <p:cNvSpPr/>
            <p:nvPr/>
          </p:nvSpPr>
          <p:spPr>
            <a:xfrm rot="5400000">
              <a:off x="7687039" y="1023058"/>
              <a:ext cx="1421047" cy="2833357"/>
            </a:xfrm>
            <a:custGeom>
              <a:avLst/>
              <a:gdLst/>
              <a:ahLst/>
              <a:cxnLst/>
              <a:rect l="l" t="t" r="r" b="b"/>
              <a:pathLst>
                <a:path w="34647" h="69081" extrusionOk="0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851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лавие 3">
            <a:extLst>
              <a:ext uri="{FF2B5EF4-FFF2-40B4-BE49-F238E27FC236}">
                <a16:creationId xmlns:a16="http://schemas.microsoft.com/office/drawing/2014/main" id="{9DA7EA9C-5C10-7255-B3E5-03E756372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734" y="1054979"/>
            <a:ext cx="7800223" cy="3913969"/>
          </a:xfrm>
        </p:spPr>
        <p:txBody>
          <a:bodyPr/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Основни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HTTP:</a:t>
            </a:r>
          </a:p>
          <a:p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BM Plex Mono" panose="020B0509050203000203" pitchFamily="49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Blip>
                <a:blip r:embed="rId2"/>
              </a:buBlip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Безсъстояниев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протокол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buBlip>
                <a:blip r:embed="rId2"/>
              </a:buBlip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Работи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върху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TCP/IP </a:t>
            </a:r>
          </a:p>
          <a:p>
            <a:pPr marL="342900" lvl="0" indent="-342900">
              <a:lnSpc>
                <a:spcPct val="107000"/>
              </a:lnSpc>
              <a:buBlip>
                <a:blip r:embed="rId2"/>
              </a:buBlip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Методи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(HTTP Methods):</a:t>
            </a:r>
          </a:p>
          <a:p>
            <a:pPr marL="0" lvl="0" indent="0">
              <a:lnSpc>
                <a:spcPct val="107000"/>
              </a:lnSpc>
            </a:pPr>
            <a:endParaRPr lang="bg-BG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BM Plex Mono" panose="020B0509050203000203" pitchFamily="49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07000"/>
              </a:lnSpc>
              <a:buBlip>
                <a:blip r:embed="rId3"/>
              </a:buBlip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GET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BM Plex Mono" panose="020B0509050203000203" pitchFamily="49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07000"/>
              </a:lnSpc>
              <a:buBlip>
                <a:blip r:embed="rId3"/>
              </a:buBlip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POST</a:t>
            </a:r>
          </a:p>
          <a:p>
            <a:pPr marL="742950" lvl="1" indent="-285750" algn="l">
              <a:lnSpc>
                <a:spcPct val="107000"/>
              </a:lnSpc>
              <a:buBlip>
                <a:blip r:embed="rId3"/>
              </a:buBlip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PUT</a:t>
            </a:r>
          </a:p>
          <a:p>
            <a:pPr marL="742950" lvl="1" indent="-285750" algn="l">
              <a:lnSpc>
                <a:spcPct val="107000"/>
              </a:lnSpc>
              <a:buBlip>
                <a:blip r:embed="rId3"/>
              </a:buBlip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DELETE</a:t>
            </a:r>
            <a:endParaRPr lang="bg-BG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BM Plex Mono" panose="020B0509050203000203" pitchFamily="49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BM Plex Mono" panose="020B0509050203000203" pitchFamily="49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38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">
          <a:extLst>
            <a:ext uri="{FF2B5EF4-FFF2-40B4-BE49-F238E27FC236}">
              <a16:creationId xmlns:a16="http://schemas.microsoft.com/office/drawing/2014/main" id="{60DB41E6-BAE7-03DE-9DDD-49DE729B4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" name="Google Shape;1484;p38">
            <a:extLst>
              <a:ext uri="{FF2B5EF4-FFF2-40B4-BE49-F238E27FC236}">
                <a16:creationId xmlns:a16="http://schemas.microsoft.com/office/drawing/2014/main" id="{E4965BC3-5917-6BCB-6BD0-63C6EF9EAEBC}"/>
              </a:ext>
            </a:extLst>
          </p:cNvPr>
          <p:cNvGrpSpPr/>
          <p:nvPr/>
        </p:nvGrpSpPr>
        <p:grpSpPr>
          <a:xfrm>
            <a:off x="6487513" y="-1301175"/>
            <a:ext cx="4268216" cy="6666030"/>
            <a:chOff x="6128138" y="-1301175"/>
            <a:chExt cx="4268216" cy="6666030"/>
          </a:xfrm>
        </p:grpSpPr>
        <p:sp>
          <p:nvSpPr>
            <p:cNvPr id="1485" name="Google Shape;1485;p38">
              <a:extLst>
                <a:ext uri="{FF2B5EF4-FFF2-40B4-BE49-F238E27FC236}">
                  <a16:creationId xmlns:a16="http://schemas.microsoft.com/office/drawing/2014/main" id="{6D42725D-2C9C-809D-E71A-DACE3E6CAE21}"/>
                </a:ext>
              </a:extLst>
            </p:cNvPr>
            <p:cNvSpPr/>
            <p:nvPr/>
          </p:nvSpPr>
          <p:spPr>
            <a:xfrm>
              <a:off x="6368175" y="103161"/>
              <a:ext cx="4006263" cy="4749291"/>
            </a:xfrm>
            <a:custGeom>
              <a:avLst/>
              <a:gdLst/>
              <a:ahLst/>
              <a:cxnLst/>
              <a:rect l="l" t="t" r="r" b="b"/>
              <a:pathLst>
                <a:path w="97678" h="115794" extrusionOk="0">
                  <a:moveTo>
                    <a:pt x="97449" y="0"/>
                  </a:moveTo>
                  <a:lnTo>
                    <a:pt x="76805" y="20645"/>
                  </a:lnTo>
                  <a:lnTo>
                    <a:pt x="76744" y="20691"/>
                  </a:lnTo>
                  <a:lnTo>
                    <a:pt x="76744" y="35927"/>
                  </a:lnTo>
                  <a:lnTo>
                    <a:pt x="63107" y="49563"/>
                  </a:lnTo>
                  <a:lnTo>
                    <a:pt x="63077" y="49608"/>
                  </a:lnTo>
                  <a:lnTo>
                    <a:pt x="63077" y="56571"/>
                  </a:lnTo>
                  <a:lnTo>
                    <a:pt x="61005" y="58659"/>
                  </a:lnTo>
                  <a:lnTo>
                    <a:pt x="61005" y="62407"/>
                  </a:lnTo>
                  <a:lnTo>
                    <a:pt x="52473" y="70939"/>
                  </a:lnTo>
                  <a:lnTo>
                    <a:pt x="52412" y="70969"/>
                  </a:lnTo>
                  <a:lnTo>
                    <a:pt x="52412" y="78541"/>
                  </a:lnTo>
                  <a:lnTo>
                    <a:pt x="46912" y="84057"/>
                  </a:lnTo>
                  <a:lnTo>
                    <a:pt x="46912" y="89633"/>
                  </a:lnTo>
                  <a:lnTo>
                    <a:pt x="33123" y="103406"/>
                  </a:lnTo>
                  <a:lnTo>
                    <a:pt x="12174" y="103406"/>
                  </a:lnTo>
                  <a:lnTo>
                    <a:pt x="0" y="115565"/>
                  </a:lnTo>
                  <a:lnTo>
                    <a:pt x="229" y="115793"/>
                  </a:lnTo>
                  <a:lnTo>
                    <a:pt x="12280" y="103711"/>
                  </a:lnTo>
                  <a:lnTo>
                    <a:pt x="33245" y="103711"/>
                  </a:lnTo>
                  <a:lnTo>
                    <a:pt x="47155" y="89801"/>
                  </a:lnTo>
                  <a:lnTo>
                    <a:pt x="47216" y="89770"/>
                  </a:lnTo>
                  <a:lnTo>
                    <a:pt x="47216" y="84179"/>
                  </a:lnTo>
                  <a:lnTo>
                    <a:pt x="52732" y="78663"/>
                  </a:lnTo>
                  <a:lnTo>
                    <a:pt x="52732" y="71106"/>
                  </a:lnTo>
                  <a:lnTo>
                    <a:pt x="61264" y="62574"/>
                  </a:lnTo>
                  <a:lnTo>
                    <a:pt x="61310" y="62513"/>
                  </a:lnTo>
                  <a:lnTo>
                    <a:pt x="61310" y="58780"/>
                  </a:lnTo>
                  <a:lnTo>
                    <a:pt x="63382" y="56708"/>
                  </a:lnTo>
                  <a:lnTo>
                    <a:pt x="63382" y="49730"/>
                  </a:lnTo>
                  <a:lnTo>
                    <a:pt x="77018" y="36109"/>
                  </a:lnTo>
                  <a:lnTo>
                    <a:pt x="77048" y="36064"/>
                  </a:lnTo>
                  <a:lnTo>
                    <a:pt x="77048" y="20828"/>
                  </a:lnTo>
                  <a:lnTo>
                    <a:pt x="97678" y="198"/>
                  </a:lnTo>
                  <a:lnTo>
                    <a:pt x="9744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8">
              <a:extLst>
                <a:ext uri="{FF2B5EF4-FFF2-40B4-BE49-F238E27FC236}">
                  <a16:creationId xmlns:a16="http://schemas.microsoft.com/office/drawing/2014/main" id="{F4D550F3-D8C8-589D-FCD6-5DFB5ED82DB6}"/>
                </a:ext>
              </a:extLst>
            </p:cNvPr>
            <p:cNvSpPr/>
            <p:nvPr/>
          </p:nvSpPr>
          <p:spPr>
            <a:xfrm>
              <a:off x="6711143" y="81300"/>
              <a:ext cx="2925190" cy="3057668"/>
            </a:xfrm>
            <a:custGeom>
              <a:avLst/>
              <a:gdLst/>
              <a:ahLst/>
              <a:cxnLst/>
              <a:rect l="l" t="t" r="r" b="b"/>
              <a:pathLst>
                <a:path w="71320" h="74550" extrusionOk="0">
                  <a:moveTo>
                    <a:pt x="71091" y="0"/>
                  </a:moveTo>
                  <a:lnTo>
                    <a:pt x="59679" y="11397"/>
                  </a:lnTo>
                  <a:lnTo>
                    <a:pt x="54895" y="11397"/>
                  </a:lnTo>
                  <a:lnTo>
                    <a:pt x="41015" y="25307"/>
                  </a:lnTo>
                  <a:lnTo>
                    <a:pt x="40954" y="25337"/>
                  </a:lnTo>
                  <a:lnTo>
                    <a:pt x="40954" y="42325"/>
                  </a:lnTo>
                  <a:lnTo>
                    <a:pt x="31767" y="51528"/>
                  </a:lnTo>
                  <a:lnTo>
                    <a:pt x="31721" y="51574"/>
                  </a:lnTo>
                  <a:lnTo>
                    <a:pt x="31721" y="59237"/>
                  </a:lnTo>
                  <a:lnTo>
                    <a:pt x="22824" y="68135"/>
                  </a:lnTo>
                  <a:lnTo>
                    <a:pt x="6186" y="68135"/>
                  </a:lnTo>
                  <a:lnTo>
                    <a:pt x="0" y="74321"/>
                  </a:lnTo>
                  <a:lnTo>
                    <a:pt x="229" y="74549"/>
                  </a:lnTo>
                  <a:lnTo>
                    <a:pt x="6323" y="68455"/>
                  </a:lnTo>
                  <a:lnTo>
                    <a:pt x="22945" y="68455"/>
                  </a:lnTo>
                  <a:lnTo>
                    <a:pt x="31980" y="59420"/>
                  </a:lnTo>
                  <a:lnTo>
                    <a:pt x="32026" y="59374"/>
                  </a:lnTo>
                  <a:lnTo>
                    <a:pt x="32026" y="51695"/>
                  </a:lnTo>
                  <a:lnTo>
                    <a:pt x="41229" y="42508"/>
                  </a:lnTo>
                  <a:lnTo>
                    <a:pt x="41259" y="42463"/>
                  </a:lnTo>
                  <a:lnTo>
                    <a:pt x="41259" y="25475"/>
                  </a:lnTo>
                  <a:lnTo>
                    <a:pt x="55032" y="11732"/>
                  </a:lnTo>
                  <a:lnTo>
                    <a:pt x="59786" y="11732"/>
                  </a:lnTo>
                  <a:lnTo>
                    <a:pt x="71320" y="213"/>
                  </a:lnTo>
                  <a:lnTo>
                    <a:pt x="7109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8">
              <a:extLst>
                <a:ext uri="{FF2B5EF4-FFF2-40B4-BE49-F238E27FC236}">
                  <a16:creationId xmlns:a16="http://schemas.microsoft.com/office/drawing/2014/main" id="{15ED47EF-4D64-627F-BEB1-21C7B0B253FA}"/>
                </a:ext>
              </a:extLst>
            </p:cNvPr>
            <p:cNvSpPr/>
            <p:nvPr/>
          </p:nvSpPr>
          <p:spPr>
            <a:xfrm>
              <a:off x="7243039" y="245650"/>
              <a:ext cx="3153315" cy="5119205"/>
            </a:xfrm>
            <a:custGeom>
              <a:avLst/>
              <a:gdLst/>
              <a:ahLst/>
              <a:cxnLst/>
              <a:rect l="l" t="t" r="r" b="b"/>
              <a:pathLst>
                <a:path w="76882" h="124813" extrusionOk="0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8">
              <a:extLst>
                <a:ext uri="{FF2B5EF4-FFF2-40B4-BE49-F238E27FC236}">
                  <a16:creationId xmlns:a16="http://schemas.microsoft.com/office/drawing/2014/main" id="{7D895C67-8DF3-CD0D-EBB7-B48900424F1A}"/>
                </a:ext>
              </a:extLst>
            </p:cNvPr>
            <p:cNvSpPr/>
            <p:nvPr/>
          </p:nvSpPr>
          <p:spPr>
            <a:xfrm>
              <a:off x="6875804" y="622450"/>
              <a:ext cx="1860443" cy="4595326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8">
              <a:extLst>
                <a:ext uri="{FF2B5EF4-FFF2-40B4-BE49-F238E27FC236}">
                  <a16:creationId xmlns:a16="http://schemas.microsoft.com/office/drawing/2014/main" id="{3DBB99BE-F368-2067-8D75-FD8898B612F9}"/>
                </a:ext>
              </a:extLst>
            </p:cNvPr>
            <p:cNvSpPr/>
            <p:nvPr/>
          </p:nvSpPr>
          <p:spPr>
            <a:xfrm>
              <a:off x="6573850" y="621225"/>
              <a:ext cx="1860443" cy="4595326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90" name="Google Shape;1490;p38">
              <a:extLst>
                <a:ext uri="{FF2B5EF4-FFF2-40B4-BE49-F238E27FC236}">
                  <a16:creationId xmlns:a16="http://schemas.microsoft.com/office/drawing/2014/main" id="{C8BDD8E2-9686-5228-CA88-FF7BD88A461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6960" t="24718" r="7121" b="26177"/>
            <a:stretch/>
          </p:blipFill>
          <p:spPr>
            <a:xfrm>
              <a:off x="6128138" y="-1301175"/>
              <a:ext cx="4198516" cy="32044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91" name="Google Shape;1491;p38">
              <a:extLst>
                <a:ext uri="{FF2B5EF4-FFF2-40B4-BE49-F238E27FC236}">
                  <a16:creationId xmlns:a16="http://schemas.microsoft.com/office/drawing/2014/main" id="{0CE7615C-173F-815D-A96C-B9CBC6DD5240}"/>
                </a:ext>
              </a:extLst>
            </p:cNvPr>
            <p:cNvGrpSpPr/>
            <p:nvPr/>
          </p:nvGrpSpPr>
          <p:grpSpPr>
            <a:xfrm rot="5400000">
              <a:off x="7873341" y="4254316"/>
              <a:ext cx="708100" cy="708500"/>
              <a:chOff x="3678700" y="407275"/>
              <a:chExt cx="708100" cy="708500"/>
            </a:xfrm>
          </p:grpSpPr>
          <p:sp>
            <p:nvSpPr>
              <p:cNvPr id="1492" name="Google Shape;1492;p38">
                <a:extLst>
                  <a:ext uri="{FF2B5EF4-FFF2-40B4-BE49-F238E27FC236}">
                    <a16:creationId xmlns:a16="http://schemas.microsoft.com/office/drawing/2014/main" id="{B8DBFCAE-9169-F326-E837-8CA6FC71310C}"/>
                  </a:ext>
                </a:extLst>
              </p:cNvPr>
              <p:cNvSpPr/>
              <p:nvPr/>
            </p:nvSpPr>
            <p:spPr>
              <a:xfrm>
                <a:off x="3678700" y="4072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8">
                <a:extLst>
                  <a:ext uri="{FF2B5EF4-FFF2-40B4-BE49-F238E27FC236}">
                    <a16:creationId xmlns:a16="http://schemas.microsoft.com/office/drawing/2014/main" id="{6FD2B0FF-0B3F-69B4-CB7D-4113B39F49F6}"/>
                  </a:ext>
                </a:extLst>
              </p:cNvPr>
              <p:cNvSpPr/>
              <p:nvPr/>
            </p:nvSpPr>
            <p:spPr>
              <a:xfrm>
                <a:off x="3754875" y="483475"/>
                <a:ext cx="249900" cy="2498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5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8">
                <a:extLst>
                  <a:ext uri="{FF2B5EF4-FFF2-40B4-BE49-F238E27FC236}">
                    <a16:creationId xmlns:a16="http://schemas.microsoft.com/office/drawing/2014/main" id="{D1581F6C-8132-45A1-A453-A3BD88E885FD}"/>
                  </a:ext>
                </a:extLst>
              </p:cNvPr>
              <p:cNvSpPr/>
              <p:nvPr/>
            </p:nvSpPr>
            <p:spPr>
              <a:xfrm>
                <a:off x="3831425" y="560025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8">
                <a:extLst>
                  <a:ext uri="{FF2B5EF4-FFF2-40B4-BE49-F238E27FC236}">
                    <a16:creationId xmlns:a16="http://schemas.microsoft.com/office/drawing/2014/main" id="{9D2856EA-2A29-4CED-C79A-FD4B1253107F}"/>
                  </a:ext>
                </a:extLst>
              </p:cNvPr>
              <p:cNvSpPr/>
              <p:nvPr/>
            </p:nvSpPr>
            <p:spPr>
              <a:xfrm>
                <a:off x="3907625" y="636575"/>
                <a:ext cx="249875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81" extrusionOk="0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8">
                <a:extLst>
                  <a:ext uri="{FF2B5EF4-FFF2-40B4-BE49-F238E27FC236}">
                    <a16:creationId xmlns:a16="http://schemas.microsoft.com/office/drawing/2014/main" id="{235ECD51-5DAF-7B70-AC8D-5446D56128EF}"/>
                  </a:ext>
                </a:extLst>
              </p:cNvPr>
              <p:cNvSpPr/>
              <p:nvPr/>
            </p:nvSpPr>
            <p:spPr>
              <a:xfrm>
                <a:off x="3984175" y="713150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8">
                <a:extLst>
                  <a:ext uri="{FF2B5EF4-FFF2-40B4-BE49-F238E27FC236}">
                    <a16:creationId xmlns:a16="http://schemas.microsoft.com/office/drawing/2014/main" id="{026B630B-129A-EF07-AC53-0A5FCC587EBC}"/>
                  </a:ext>
                </a:extLst>
              </p:cNvPr>
              <p:cNvSpPr/>
              <p:nvPr/>
            </p:nvSpPr>
            <p:spPr>
              <a:xfrm>
                <a:off x="4061125" y="789700"/>
                <a:ext cx="249500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80" h="9981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8">
                <a:extLst>
                  <a:ext uri="{FF2B5EF4-FFF2-40B4-BE49-F238E27FC236}">
                    <a16:creationId xmlns:a16="http://schemas.microsoft.com/office/drawing/2014/main" id="{AE4627BB-6344-C6D6-03AB-20666EF87F60}"/>
                  </a:ext>
                </a:extLst>
              </p:cNvPr>
              <p:cNvSpPr/>
              <p:nvPr/>
            </p:nvSpPr>
            <p:spPr>
              <a:xfrm>
                <a:off x="4136925" y="8658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9" name="Google Shape;1499;p38">
              <a:extLst>
                <a:ext uri="{FF2B5EF4-FFF2-40B4-BE49-F238E27FC236}">
                  <a16:creationId xmlns:a16="http://schemas.microsoft.com/office/drawing/2014/main" id="{3DF83E6D-8632-AF48-0469-389DF8D08453}"/>
                </a:ext>
              </a:extLst>
            </p:cNvPr>
            <p:cNvGrpSpPr/>
            <p:nvPr/>
          </p:nvGrpSpPr>
          <p:grpSpPr>
            <a:xfrm rot="5400000">
              <a:off x="8639847" y="3354200"/>
              <a:ext cx="457787" cy="458045"/>
              <a:chOff x="3678700" y="407275"/>
              <a:chExt cx="708100" cy="708500"/>
            </a:xfrm>
          </p:grpSpPr>
          <p:sp>
            <p:nvSpPr>
              <p:cNvPr id="1500" name="Google Shape;1500;p38">
                <a:extLst>
                  <a:ext uri="{FF2B5EF4-FFF2-40B4-BE49-F238E27FC236}">
                    <a16:creationId xmlns:a16="http://schemas.microsoft.com/office/drawing/2014/main" id="{2C0D6068-3CB6-176F-027D-3FAE7FC82D81}"/>
                  </a:ext>
                </a:extLst>
              </p:cNvPr>
              <p:cNvSpPr/>
              <p:nvPr/>
            </p:nvSpPr>
            <p:spPr>
              <a:xfrm>
                <a:off x="3678700" y="4072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8">
                <a:extLst>
                  <a:ext uri="{FF2B5EF4-FFF2-40B4-BE49-F238E27FC236}">
                    <a16:creationId xmlns:a16="http://schemas.microsoft.com/office/drawing/2014/main" id="{3AEE8523-8990-738D-A079-E1FFA1AB0802}"/>
                  </a:ext>
                </a:extLst>
              </p:cNvPr>
              <p:cNvSpPr/>
              <p:nvPr/>
            </p:nvSpPr>
            <p:spPr>
              <a:xfrm>
                <a:off x="3754875" y="483475"/>
                <a:ext cx="249900" cy="2498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5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8">
                <a:extLst>
                  <a:ext uri="{FF2B5EF4-FFF2-40B4-BE49-F238E27FC236}">
                    <a16:creationId xmlns:a16="http://schemas.microsoft.com/office/drawing/2014/main" id="{4BDAD539-3C06-903E-60D8-6E46EC2F82EB}"/>
                  </a:ext>
                </a:extLst>
              </p:cNvPr>
              <p:cNvSpPr/>
              <p:nvPr/>
            </p:nvSpPr>
            <p:spPr>
              <a:xfrm>
                <a:off x="3831425" y="560025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8">
                <a:extLst>
                  <a:ext uri="{FF2B5EF4-FFF2-40B4-BE49-F238E27FC236}">
                    <a16:creationId xmlns:a16="http://schemas.microsoft.com/office/drawing/2014/main" id="{06D0CD8A-43A0-6DBE-4964-FA48844FE0EC}"/>
                  </a:ext>
                </a:extLst>
              </p:cNvPr>
              <p:cNvSpPr/>
              <p:nvPr/>
            </p:nvSpPr>
            <p:spPr>
              <a:xfrm>
                <a:off x="3907625" y="636575"/>
                <a:ext cx="249875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81" extrusionOk="0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8">
                <a:extLst>
                  <a:ext uri="{FF2B5EF4-FFF2-40B4-BE49-F238E27FC236}">
                    <a16:creationId xmlns:a16="http://schemas.microsoft.com/office/drawing/2014/main" id="{B605F3A3-EFBF-C2A6-8EAA-C4A6D8D282C6}"/>
                  </a:ext>
                </a:extLst>
              </p:cNvPr>
              <p:cNvSpPr/>
              <p:nvPr/>
            </p:nvSpPr>
            <p:spPr>
              <a:xfrm>
                <a:off x="3984175" y="713150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8">
                <a:extLst>
                  <a:ext uri="{FF2B5EF4-FFF2-40B4-BE49-F238E27FC236}">
                    <a16:creationId xmlns:a16="http://schemas.microsoft.com/office/drawing/2014/main" id="{F70BFA0A-6DF1-8E68-6D9E-B496F868A932}"/>
                  </a:ext>
                </a:extLst>
              </p:cNvPr>
              <p:cNvSpPr/>
              <p:nvPr/>
            </p:nvSpPr>
            <p:spPr>
              <a:xfrm>
                <a:off x="4061125" y="789700"/>
                <a:ext cx="249500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80" h="9981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8">
                <a:extLst>
                  <a:ext uri="{FF2B5EF4-FFF2-40B4-BE49-F238E27FC236}">
                    <a16:creationId xmlns:a16="http://schemas.microsoft.com/office/drawing/2014/main" id="{83A094E7-AD2E-A6C9-EE92-2E8C78913560}"/>
                  </a:ext>
                </a:extLst>
              </p:cNvPr>
              <p:cNvSpPr/>
              <p:nvPr/>
            </p:nvSpPr>
            <p:spPr>
              <a:xfrm>
                <a:off x="4136925" y="8658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7" name="Google Shape;1507;p38">
              <a:extLst>
                <a:ext uri="{FF2B5EF4-FFF2-40B4-BE49-F238E27FC236}">
                  <a16:creationId xmlns:a16="http://schemas.microsoft.com/office/drawing/2014/main" id="{3F422159-089E-7AE2-2167-2CADE5122B39}"/>
                </a:ext>
              </a:extLst>
            </p:cNvPr>
            <p:cNvGrpSpPr/>
            <p:nvPr/>
          </p:nvGrpSpPr>
          <p:grpSpPr>
            <a:xfrm>
              <a:off x="7787267" y="539497"/>
              <a:ext cx="208184" cy="208184"/>
              <a:chOff x="8356813" y="1074288"/>
              <a:chExt cx="351900" cy="351900"/>
            </a:xfrm>
          </p:grpSpPr>
          <p:sp>
            <p:nvSpPr>
              <p:cNvPr id="1508" name="Google Shape;1508;p38">
                <a:extLst>
                  <a:ext uri="{FF2B5EF4-FFF2-40B4-BE49-F238E27FC236}">
                    <a16:creationId xmlns:a16="http://schemas.microsoft.com/office/drawing/2014/main" id="{1D31F641-D81A-86DC-2A54-4B69DA4B776A}"/>
                  </a:ext>
                </a:extLst>
              </p:cNvPr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8">
                <a:extLst>
                  <a:ext uri="{FF2B5EF4-FFF2-40B4-BE49-F238E27FC236}">
                    <a16:creationId xmlns:a16="http://schemas.microsoft.com/office/drawing/2014/main" id="{A177F5C9-70D3-77D0-723C-89B89318C5F8}"/>
                  </a:ext>
                </a:extLst>
              </p:cNvPr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0" name="Google Shape;1510;p38">
              <a:extLst>
                <a:ext uri="{FF2B5EF4-FFF2-40B4-BE49-F238E27FC236}">
                  <a16:creationId xmlns:a16="http://schemas.microsoft.com/office/drawing/2014/main" id="{C49A7698-47BD-7EAA-224E-CBA4A8DDCED3}"/>
                </a:ext>
              </a:extLst>
            </p:cNvPr>
            <p:cNvGrpSpPr/>
            <p:nvPr/>
          </p:nvGrpSpPr>
          <p:grpSpPr>
            <a:xfrm>
              <a:off x="7194842" y="2467660"/>
              <a:ext cx="208184" cy="208184"/>
              <a:chOff x="8356813" y="1074288"/>
              <a:chExt cx="351900" cy="351900"/>
            </a:xfrm>
          </p:grpSpPr>
          <p:sp>
            <p:nvSpPr>
              <p:cNvPr id="1511" name="Google Shape;1511;p38">
                <a:extLst>
                  <a:ext uri="{FF2B5EF4-FFF2-40B4-BE49-F238E27FC236}">
                    <a16:creationId xmlns:a16="http://schemas.microsoft.com/office/drawing/2014/main" id="{3E262EBE-4B83-44AE-6844-B4481D548E14}"/>
                  </a:ext>
                </a:extLst>
              </p:cNvPr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8">
                <a:extLst>
                  <a:ext uri="{FF2B5EF4-FFF2-40B4-BE49-F238E27FC236}">
                    <a16:creationId xmlns:a16="http://schemas.microsoft.com/office/drawing/2014/main" id="{9494F4CF-2FCC-53B5-286C-9B1056CB996C}"/>
                  </a:ext>
                </a:extLst>
              </p:cNvPr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3" name="Google Shape;1513;p38">
              <a:extLst>
                <a:ext uri="{FF2B5EF4-FFF2-40B4-BE49-F238E27FC236}">
                  <a16:creationId xmlns:a16="http://schemas.microsoft.com/office/drawing/2014/main" id="{7C89B092-AB6E-818B-788F-17847B0202CB}"/>
                </a:ext>
              </a:extLst>
            </p:cNvPr>
            <p:cNvSpPr/>
            <p:nvPr/>
          </p:nvSpPr>
          <p:spPr>
            <a:xfrm>
              <a:off x="7095150" y="4164050"/>
              <a:ext cx="147900" cy="1479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4" name="Google Shape;1514;p38">
            <a:extLst>
              <a:ext uri="{FF2B5EF4-FFF2-40B4-BE49-F238E27FC236}">
                <a16:creationId xmlns:a16="http://schemas.microsoft.com/office/drawing/2014/main" id="{279AF32C-B80F-9C3C-2D2F-A8F96F8A09AF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720000" y="1025725"/>
            <a:ext cx="1702500" cy="9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</a:p>
        </p:txBody>
      </p:sp>
      <p:grpSp>
        <p:nvGrpSpPr>
          <p:cNvPr id="1516" name="Google Shape;1516;p38">
            <a:extLst>
              <a:ext uri="{FF2B5EF4-FFF2-40B4-BE49-F238E27FC236}">
                <a16:creationId xmlns:a16="http://schemas.microsoft.com/office/drawing/2014/main" id="{0D944352-BB52-AD09-C860-FAC8C3F4C7F0}"/>
              </a:ext>
            </a:extLst>
          </p:cNvPr>
          <p:cNvGrpSpPr/>
          <p:nvPr/>
        </p:nvGrpSpPr>
        <p:grpSpPr>
          <a:xfrm>
            <a:off x="-374387" y="3354325"/>
            <a:ext cx="3922590" cy="2969900"/>
            <a:chOff x="-374387" y="3354325"/>
            <a:chExt cx="3922590" cy="2969900"/>
          </a:xfrm>
        </p:grpSpPr>
        <p:pic>
          <p:nvPicPr>
            <p:cNvPr id="1517" name="Google Shape;1517;p38">
              <a:extLst>
                <a:ext uri="{FF2B5EF4-FFF2-40B4-BE49-F238E27FC236}">
                  <a16:creationId xmlns:a16="http://schemas.microsoft.com/office/drawing/2014/main" id="{AE5AB139-1430-9D97-2C6E-039DDCD4EC9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6960" t="24718" r="7121" b="26177"/>
            <a:stretch/>
          </p:blipFill>
          <p:spPr>
            <a:xfrm>
              <a:off x="-374387" y="3354325"/>
              <a:ext cx="3891276" cy="29699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18" name="Google Shape;1518;p38">
              <a:extLst>
                <a:ext uri="{FF2B5EF4-FFF2-40B4-BE49-F238E27FC236}">
                  <a16:creationId xmlns:a16="http://schemas.microsoft.com/office/drawing/2014/main" id="{6D62FE7B-166D-062D-8E99-EAC593D9D391}"/>
                </a:ext>
              </a:extLst>
            </p:cNvPr>
            <p:cNvGrpSpPr/>
            <p:nvPr/>
          </p:nvGrpSpPr>
          <p:grpSpPr>
            <a:xfrm>
              <a:off x="1853583" y="4445557"/>
              <a:ext cx="1694620" cy="1360169"/>
              <a:chOff x="7945225" y="4302000"/>
              <a:chExt cx="904666" cy="726121"/>
            </a:xfrm>
          </p:grpSpPr>
          <p:sp>
            <p:nvSpPr>
              <p:cNvPr id="1519" name="Google Shape;1519;p38">
                <a:extLst>
                  <a:ext uri="{FF2B5EF4-FFF2-40B4-BE49-F238E27FC236}">
                    <a16:creationId xmlns:a16="http://schemas.microsoft.com/office/drawing/2014/main" id="{9685668C-488C-AD32-421F-017AC23D089A}"/>
                  </a:ext>
                </a:extLst>
              </p:cNvPr>
              <p:cNvSpPr/>
              <p:nvPr/>
            </p:nvSpPr>
            <p:spPr>
              <a:xfrm>
                <a:off x="8176775" y="4445200"/>
                <a:ext cx="673116" cy="582921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8">
                <a:extLst>
                  <a:ext uri="{FF2B5EF4-FFF2-40B4-BE49-F238E27FC236}">
                    <a16:creationId xmlns:a16="http://schemas.microsoft.com/office/drawing/2014/main" id="{D6DA80B9-CF35-69C6-AD52-BD50D1561F4B}"/>
                  </a:ext>
                </a:extLst>
              </p:cNvPr>
              <p:cNvSpPr/>
              <p:nvPr/>
            </p:nvSpPr>
            <p:spPr>
              <a:xfrm>
                <a:off x="8164350" y="43020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8">
                <a:extLst>
                  <a:ext uri="{FF2B5EF4-FFF2-40B4-BE49-F238E27FC236}">
                    <a16:creationId xmlns:a16="http://schemas.microsoft.com/office/drawing/2014/main" id="{CB71D84F-8A6A-6E52-AFC7-F87A7BA6B283}"/>
                  </a:ext>
                </a:extLst>
              </p:cNvPr>
              <p:cNvSpPr/>
              <p:nvPr/>
            </p:nvSpPr>
            <p:spPr>
              <a:xfrm>
                <a:off x="7945225" y="44452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2" name="Google Shape;1522;p38">
            <a:extLst>
              <a:ext uri="{FF2B5EF4-FFF2-40B4-BE49-F238E27FC236}">
                <a16:creationId xmlns:a16="http://schemas.microsoft.com/office/drawing/2014/main" id="{AAB7D121-2092-D2C8-FE62-C241BA4796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079325"/>
            <a:ext cx="657930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bg-BG" dirty="0"/>
              <a:t>Как работи </a:t>
            </a:r>
            <a:r>
              <a:rPr lang="en-US" dirty="0"/>
              <a:t>HTTP?</a:t>
            </a:r>
          </a:p>
        </p:txBody>
      </p:sp>
      <p:grpSp>
        <p:nvGrpSpPr>
          <p:cNvPr id="1523" name="Google Shape;1523;p38">
            <a:extLst>
              <a:ext uri="{FF2B5EF4-FFF2-40B4-BE49-F238E27FC236}">
                <a16:creationId xmlns:a16="http://schemas.microsoft.com/office/drawing/2014/main" id="{C4EE2D9B-9820-9FD2-2D8D-2B396A2A2047}"/>
              </a:ext>
            </a:extLst>
          </p:cNvPr>
          <p:cNvGrpSpPr/>
          <p:nvPr/>
        </p:nvGrpSpPr>
        <p:grpSpPr>
          <a:xfrm>
            <a:off x="796100" y="3019701"/>
            <a:ext cx="4558967" cy="134100"/>
            <a:chOff x="796100" y="3019701"/>
            <a:chExt cx="4558967" cy="134100"/>
          </a:xfrm>
        </p:grpSpPr>
        <p:sp>
          <p:nvSpPr>
            <p:cNvPr id="1524" name="Google Shape;1524;p38">
              <a:extLst>
                <a:ext uri="{FF2B5EF4-FFF2-40B4-BE49-F238E27FC236}">
                  <a16:creationId xmlns:a16="http://schemas.microsoft.com/office/drawing/2014/main" id="{5EA96FD9-4722-F581-4A11-2FCCD2C39C40}"/>
                </a:ext>
              </a:extLst>
            </p:cNvPr>
            <p:cNvSpPr/>
            <p:nvPr/>
          </p:nvSpPr>
          <p:spPr>
            <a:xfrm>
              <a:off x="5220967" y="3019701"/>
              <a:ext cx="134100" cy="1341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25" name="Google Shape;1525;p38">
              <a:extLst>
                <a:ext uri="{FF2B5EF4-FFF2-40B4-BE49-F238E27FC236}">
                  <a16:creationId xmlns:a16="http://schemas.microsoft.com/office/drawing/2014/main" id="{5F76D8DA-9FE3-ADD0-85CE-7A83781511D6}"/>
                </a:ext>
              </a:extLst>
            </p:cNvPr>
            <p:cNvCxnSpPr/>
            <p:nvPr/>
          </p:nvCxnSpPr>
          <p:spPr>
            <a:xfrm>
              <a:off x="796100" y="3086750"/>
              <a:ext cx="4462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26" name="Google Shape;1526;p38">
              <a:extLst>
                <a:ext uri="{FF2B5EF4-FFF2-40B4-BE49-F238E27FC236}">
                  <a16:creationId xmlns:a16="http://schemas.microsoft.com/office/drawing/2014/main" id="{C69CB6FA-D8DC-3D15-1257-B3016DAC60A2}"/>
                </a:ext>
              </a:extLst>
            </p:cNvPr>
            <p:cNvSpPr/>
            <p:nvPr/>
          </p:nvSpPr>
          <p:spPr>
            <a:xfrm>
              <a:off x="5251079" y="3049843"/>
              <a:ext cx="73800" cy="73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24220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09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29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735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">
          <a:extLst>
            <a:ext uri="{FF2B5EF4-FFF2-40B4-BE49-F238E27FC236}">
              <a16:creationId xmlns:a16="http://schemas.microsoft.com/office/drawing/2014/main" id="{B1CE3C03-D862-8921-9B51-B81FD5785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" name="Google Shape;1484;p38">
            <a:extLst>
              <a:ext uri="{FF2B5EF4-FFF2-40B4-BE49-F238E27FC236}">
                <a16:creationId xmlns:a16="http://schemas.microsoft.com/office/drawing/2014/main" id="{6389588E-F2C1-0D4E-9E19-A7F4160D7342}"/>
              </a:ext>
            </a:extLst>
          </p:cNvPr>
          <p:cNvGrpSpPr/>
          <p:nvPr/>
        </p:nvGrpSpPr>
        <p:grpSpPr>
          <a:xfrm>
            <a:off x="6487513" y="-1301175"/>
            <a:ext cx="4268216" cy="6666030"/>
            <a:chOff x="6128138" y="-1301175"/>
            <a:chExt cx="4268216" cy="6666030"/>
          </a:xfrm>
        </p:grpSpPr>
        <p:sp>
          <p:nvSpPr>
            <p:cNvPr id="1485" name="Google Shape;1485;p38">
              <a:extLst>
                <a:ext uri="{FF2B5EF4-FFF2-40B4-BE49-F238E27FC236}">
                  <a16:creationId xmlns:a16="http://schemas.microsoft.com/office/drawing/2014/main" id="{0D3AF42E-D77A-12B8-3F35-7C0806B56527}"/>
                </a:ext>
              </a:extLst>
            </p:cNvPr>
            <p:cNvSpPr/>
            <p:nvPr/>
          </p:nvSpPr>
          <p:spPr>
            <a:xfrm>
              <a:off x="6368175" y="103161"/>
              <a:ext cx="4006263" cy="4749291"/>
            </a:xfrm>
            <a:custGeom>
              <a:avLst/>
              <a:gdLst/>
              <a:ahLst/>
              <a:cxnLst/>
              <a:rect l="l" t="t" r="r" b="b"/>
              <a:pathLst>
                <a:path w="97678" h="115794" extrusionOk="0">
                  <a:moveTo>
                    <a:pt x="97449" y="0"/>
                  </a:moveTo>
                  <a:lnTo>
                    <a:pt x="76805" y="20645"/>
                  </a:lnTo>
                  <a:lnTo>
                    <a:pt x="76744" y="20691"/>
                  </a:lnTo>
                  <a:lnTo>
                    <a:pt x="76744" y="35927"/>
                  </a:lnTo>
                  <a:lnTo>
                    <a:pt x="63107" y="49563"/>
                  </a:lnTo>
                  <a:lnTo>
                    <a:pt x="63077" y="49608"/>
                  </a:lnTo>
                  <a:lnTo>
                    <a:pt x="63077" y="56571"/>
                  </a:lnTo>
                  <a:lnTo>
                    <a:pt x="61005" y="58659"/>
                  </a:lnTo>
                  <a:lnTo>
                    <a:pt x="61005" y="62407"/>
                  </a:lnTo>
                  <a:lnTo>
                    <a:pt x="52473" y="70939"/>
                  </a:lnTo>
                  <a:lnTo>
                    <a:pt x="52412" y="70969"/>
                  </a:lnTo>
                  <a:lnTo>
                    <a:pt x="52412" y="78541"/>
                  </a:lnTo>
                  <a:lnTo>
                    <a:pt x="46912" y="84057"/>
                  </a:lnTo>
                  <a:lnTo>
                    <a:pt x="46912" y="89633"/>
                  </a:lnTo>
                  <a:lnTo>
                    <a:pt x="33123" y="103406"/>
                  </a:lnTo>
                  <a:lnTo>
                    <a:pt x="12174" y="103406"/>
                  </a:lnTo>
                  <a:lnTo>
                    <a:pt x="0" y="115565"/>
                  </a:lnTo>
                  <a:lnTo>
                    <a:pt x="229" y="115793"/>
                  </a:lnTo>
                  <a:lnTo>
                    <a:pt x="12280" y="103711"/>
                  </a:lnTo>
                  <a:lnTo>
                    <a:pt x="33245" y="103711"/>
                  </a:lnTo>
                  <a:lnTo>
                    <a:pt x="47155" y="89801"/>
                  </a:lnTo>
                  <a:lnTo>
                    <a:pt x="47216" y="89770"/>
                  </a:lnTo>
                  <a:lnTo>
                    <a:pt x="47216" y="84179"/>
                  </a:lnTo>
                  <a:lnTo>
                    <a:pt x="52732" y="78663"/>
                  </a:lnTo>
                  <a:lnTo>
                    <a:pt x="52732" y="71106"/>
                  </a:lnTo>
                  <a:lnTo>
                    <a:pt x="61264" y="62574"/>
                  </a:lnTo>
                  <a:lnTo>
                    <a:pt x="61310" y="62513"/>
                  </a:lnTo>
                  <a:lnTo>
                    <a:pt x="61310" y="58780"/>
                  </a:lnTo>
                  <a:lnTo>
                    <a:pt x="63382" y="56708"/>
                  </a:lnTo>
                  <a:lnTo>
                    <a:pt x="63382" y="49730"/>
                  </a:lnTo>
                  <a:lnTo>
                    <a:pt x="77018" y="36109"/>
                  </a:lnTo>
                  <a:lnTo>
                    <a:pt x="77048" y="36064"/>
                  </a:lnTo>
                  <a:lnTo>
                    <a:pt x="77048" y="20828"/>
                  </a:lnTo>
                  <a:lnTo>
                    <a:pt x="97678" y="198"/>
                  </a:lnTo>
                  <a:lnTo>
                    <a:pt x="9744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8">
              <a:extLst>
                <a:ext uri="{FF2B5EF4-FFF2-40B4-BE49-F238E27FC236}">
                  <a16:creationId xmlns:a16="http://schemas.microsoft.com/office/drawing/2014/main" id="{EAA681E7-BEEC-7B8E-F3F6-1250AAD3CB9E}"/>
                </a:ext>
              </a:extLst>
            </p:cNvPr>
            <p:cNvSpPr/>
            <p:nvPr/>
          </p:nvSpPr>
          <p:spPr>
            <a:xfrm>
              <a:off x="6711143" y="81300"/>
              <a:ext cx="2925190" cy="3057668"/>
            </a:xfrm>
            <a:custGeom>
              <a:avLst/>
              <a:gdLst/>
              <a:ahLst/>
              <a:cxnLst/>
              <a:rect l="l" t="t" r="r" b="b"/>
              <a:pathLst>
                <a:path w="71320" h="74550" extrusionOk="0">
                  <a:moveTo>
                    <a:pt x="71091" y="0"/>
                  </a:moveTo>
                  <a:lnTo>
                    <a:pt x="59679" y="11397"/>
                  </a:lnTo>
                  <a:lnTo>
                    <a:pt x="54895" y="11397"/>
                  </a:lnTo>
                  <a:lnTo>
                    <a:pt x="41015" y="25307"/>
                  </a:lnTo>
                  <a:lnTo>
                    <a:pt x="40954" y="25337"/>
                  </a:lnTo>
                  <a:lnTo>
                    <a:pt x="40954" y="42325"/>
                  </a:lnTo>
                  <a:lnTo>
                    <a:pt x="31767" y="51528"/>
                  </a:lnTo>
                  <a:lnTo>
                    <a:pt x="31721" y="51574"/>
                  </a:lnTo>
                  <a:lnTo>
                    <a:pt x="31721" y="59237"/>
                  </a:lnTo>
                  <a:lnTo>
                    <a:pt x="22824" y="68135"/>
                  </a:lnTo>
                  <a:lnTo>
                    <a:pt x="6186" y="68135"/>
                  </a:lnTo>
                  <a:lnTo>
                    <a:pt x="0" y="74321"/>
                  </a:lnTo>
                  <a:lnTo>
                    <a:pt x="229" y="74549"/>
                  </a:lnTo>
                  <a:lnTo>
                    <a:pt x="6323" y="68455"/>
                  </a:lnTo>
                  <a:lnTo>
                    <a:pt x="22945" y="68455"/>
                  </a:lnTo>
                  <a:lnTo>
                    <a:pt x="31980" y="59420"/>
                  </a:lnTo>
                  <a:lnTo>
                    <a:pt x="32026" y="59374"/>
                  </a:lnTo>
                  <a:lnTo>
                    <a:pt x="32026" y="51695"/>
                  </a:lnTo>
                  <a:lnTo>
                    <a:pt x="41229" y="42508"/>
                  </a:lnTo>
                  <a:lnTo>
                    <a:pt x="41259" y="42463"/>
                  </a:lnTo>
                  <a:lnTo>
                    <a:pt x="41259" y="25475"/>
                  </a:lnTo>
                  <a:lnTo>
                    <a:pt x="55032" y="11732"/>
                  </a:lnTo>
                  <a:lnTo>
                    <a:pt x="59786" y="11732"/>
                  </a:lnTo>
                  <a:lnTo>
                    <a:pt x="71320" y="213"/>
                  </a:lnTo>
                  <a:lnTo>
                    <a:pt x="7109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8">
              <a:extLst>
                <a:ext uri="{FF2B5EF4-FFF2-40B4-BE49-F238E27FC236}">
                  <a16:creationId xmlns:a16="http://schemas.microsoft.com/office/drawing/2014/main" id="{0F02E509-FA98-0BDB-04B7-D6155D3C35AF}"/>
                </a:ext>
              </a:extLst>
            </p:cNvPr>
            <p:cNvSpPr/>
            <p:nvPr/>
          </p:nvSpPr>
          <p:spPr>
            <a:xfrm>
              <a:off x="7243039" y="245650"/>
              <a:ext cx="3153315" cy="5119205"/>
            </a:xfrm>
            <a:custGeom>
              <a:avLst/>
              <a:gdLst/>
              <a:ahLst/>
              <a:cxnLst/>
              <a:rect l="l" t="t" r="r" b="b"/>
              <a:pathLst>
                <a:path w="76882" h="124813" extrusionOk="0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8">
              <a:extLst>
                <a:ext uri="{FF2B5EF4-FFF2-40B4-BE49-F238E27FC236}">
                  <a16:creationId xmlns:a16="http://schemas.microsoft.com/office/drawing/2014/main" id="{5201F247-31FD-E22C-7EFF-FC38E551085A}"/>
                </a:ext>
              </a:extLst>
            </p:cNvPr>
            <p:cNvSpPr/>
            <p:nvPr/>
          </p:nvSpPr>
          <p:spPr>
            <a:xfrm>
              <a:off x="6875804" y="622450"/>
              <a:ext cx="1860443" cy="4595326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8">
              <a:extLst>
                <a:ext uri="{FF2B5EF4-FFF2-40B4-BE49-F238E27FC236}">
                  <a16:creationId xmlns:a16="http://schemas.microsoft.com/office/drawing/2014/main" id="{D1BF7767-F205-B763-E2B2-E0959A5B9F80}"/>
                </a:ext>
              </a:extLst>
            </p:cNvPr>
            <p:cNvSpPr/>
            <p:nvPr/>
          </p:nvSpPr>
          <p:spPr>
            <a:xfrm>
              <a:off x="6573850" y="621225"/>
              <a:ext cx="1860443" cy="4595326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90" name="Google Shape;1490;p38">
              <a:extLst>
                <a:ext uri="{FF2B5EF4-FFF2-40B4-BE49-F238E27FC236}">
                  <a16:creationId xmlns:a16="http://schemas.microsoft.com/office/drawing/2014/main" id="{EEA4B7B4-2765-5610-4904-D380CB4523C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6960" t="24718" r="7121" b="26177"/>
            <a:stretch/>
          </p:blipFill>
          <p:spPr>
            <a:xfrm>
              <a:off x="6128138" y="-1301175"/>
              <a:ext cx="4198516" cy="32044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91" name="Google Shape;1491;p38">
              <a:extLst>
                <a:ext uri="{FF2B5EF4-FFF2-40B4-BE49-F238E27FC236}">
                  <a16:creationId xmlns:a16="http://schemas.microsoft.com/office/drawing/2014/main" id="{E1D9F7B1-CD89-40B8-12C9-762F395F0B31}"/>
                </a:ext>
              </a:extLst>
            </p:cNvPr>
            <p:cNvGrpSpPr/>
            <p:nvPr/>
          </p:nvGrpSpPr>
          <p:grpSpPr>
            <a:xfrm rot="5400000">
              <a:off x="7873341" y="4254316"/>
              <a:ext cx="708100" cy="708500"/>
              <a:chOff x="3678700" y="407275"/>
              <a:chExt cx="708100" cy="708500"/>
            </a:xfrm>
          </p:grpSpPr>
          <p:sp>
            <p:nvSpPr>
              <p:cNvPr id="1492" name="Google Shape;1492;p38">
                <a:extLst>
                  <a:ext uri="{FF2B5EF4-FFF2-40B4-BE49-F238E27FC236}">
                    <a16:creationId xmlns:a16="http://schemas.microsoft.com/office/drawing/2014/main" id="{A4786830-5A2A-5094-9650-75241CC6B263}"/>
                  </a:ext>
                </a:extLst>
              </p:cNvPr>
              <p:cNvSpPr/>
              <p:nvPr/>
            </p:nvSpPr>
            <p:spPr>
              <a:xfrm>
                <a:off x="3678700" y="4072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8">
                <a:extLst>
                  <a:ext uri="{FF2B5EF4-FFF2-40B4-BE49-F238E27FC236}">
                    <a16:creationId xmlns:a16="http://schemas.microsoft.com/office/drawing/2014/main" id="{671C4EE2-181B-C57F-E936-349122399C94}"/>
                  </a:ext>
                </a:extLst>
              </p:cNvPr>
              <p:cNvSpPr/>
              <p:nvPr/>
            </p:nvSpPr>
            <p:spPr>
              <a:xfrm>
                <a:off x="3754875" y="483475"/>
                <a:ext cx="249900" cy="2498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5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8">
                <a:extLst>
                  <a:ext uri="{FF2B5EF4-FFF2-40B4-BE49-F238E27FC236}">
                    <a16:creationId xmlns:a16="http://schemas.microsoft.com/office/drawing/2014/main" id="{CBDA9EF3-C5AD-3695-A61B-467E823E7ED5}"/>
                  </a:ext>
                </a:extLst>
              </p:cNvPr>
              <p:cNvSpPr/>
              <p:nvPr/>
            </p:nvSpPr>
            <p:spPr>
              <a:xfrm>
                <a:off x="3831425" y="560025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8">
                <a:extLst>
                  <a:ext uri="{FF2B5EF4-FFF2-40B4-BE49-F238E27FC236}">
                    <a16:creationId xmlns:a16="http://schemas.microsoft.com/office/drawing/2014/main" id="{DE75F7E1-3832-0EF5-ABD8-E3A7B797DF2C}"/>
                  </a:ext>
                </a:extLst>
              </p:cNvPr>
              <p:cNvSpPr/>
              <p:nvPr/>
            </p:nvSpPr>
            <p:spPr>
              <a:xfrm>
                <a:off x="3907625" y="636575"/>
                <a:ext cx="249875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81" extrusionOk="0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8">
                <a:extLst>
                  <a:ext uri="{FF2B5EF4-FFF2-40B4-BE49-F238E27FC236}">
                    <a16:creationId xmlns:a16="http://schemas.microsoft.com/office/drawing/2014/main" id="{F1A6FA7B-E460-EE70-851E-1421442D59B8}"/>
                  </a:ext>
                </a:extLst>
              </p:cNvPr>
              <p:cNvSpPr/>
              <p:nvPr/>
            </p:nvSpPr>
            <p:spPr>
              <a:xfrm>
                <a:off x="3984175" y="713150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8">
                <a:extLst>
                  <a:ext uri="{FF2B5EF4-FFF2-40B4-BE49-F238E27FC236}">
                    <a16:creationId xmlns:a16="http://schemas.microsoft.com/office/drawing/2014/main" id="{8FEF856C-7FB2-63F2-749C-05E4695E2FFA}"/>
                  </a:ext>
                </a:extLst>
              </p:cNvPr>
              <p:cNvSpPr/>
              <p:nvPr/>
            </p:nvSpPr>
            <p:spPr>
              <a:xfrm>
                <a:off x="4061125" y="789700"/>
                <a:ext cx="249500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80" h="9981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8">
                <a:extLst>
                  <a:ext uri="{FF2B5EF4-FFF2-40B4-BE49-F238E27FC236}">
                    <a16:creationId xmlns:a16="http://schemas.microsoft.com/office/drawing/2014/main" id="{7072BA6C-B241-0C11-2622-4CC12F739DA8}"/>
                  </a:ext>
                </a:extLst>
              </p:cNvPr>
              <p:cNvSpPr/>
              <p:nvPr/>
            </p:nvSpPr>
            <p:spPr>
              <a:xfrm>
                <a:off x="4136925" y="8658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9" name="Google Shape;1499;p38">
              <a:extLst>
                <a:ext uri="{FF2B5EF4-FFF2-40B4-BE49-F238E27FC236}">
                  <a16:creationId xmlns:a16="http://schemas.microsoft.com/office/drawing/2014/main" id="{24663C54-7A89-17DC-6A58-2FE01024C6E2}"/>
                </a:ext>
              </a:extLst>
            </p:cNvPr>
            <p:cNvGrpSpPr/>
            <p:nvPr/>
          </p:nvGrpSpPr>
          <p:grpSpPr>
            <a:xfrm rot="5400000">
              <a:off x="8639847" y="3354200"/>
              <a:ext cx="457787" cy="458045"/>
              <a:chOff x="3678700" y="407275"/>
              <a:chExt cx="708100" cy="708500"/>
            </a:xfrm>
          </p:grpSpPr>
          <p:sp>
            <p:nvSpPr>
              <p:cNvPr id="1500" name="Google Shape;1500;p38">
                <a:extLst>
                  <a:ext uri="{FF2B5EF4-FFF2-40B4-BE49-F238E27FC236}">
                    <a16:creationId xmlns:a16="http://schemas.microsoft.com/office/drawing/2014/main" id="{25CE08FA-F327-BBD2-6BF3-F1E83A6DBC63}"/>
                  </a:ext>
                </a:extLst>
              </p:cNvPr>
              <p:cNvSpPr/>
              <p:nvPr/>
            </p:nvSpPr>
            <p:spPr>
              <a:xfrm>
                <a:off x="3678700" y="4072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8">
                <a:extLst>
                  <a:ext uri="{FF2B5EF4-FFF2-40B4-BE49-F238E27FC236}">
                    <a16:creationId xmlns:a16="http://schemas.microsoft.com/office/drawing/2014/main" id="{ECD744CE-7E26-A9FC-A3E8-7C3915378ECF}"/>
                  </a:ext>
                </a:extLst>
              </p:cNvPr>
              <p:cNvSpPr/>
              <p:nvPr/>
            </p:nvSpPr>
            <p:spPr>
              <a:xfrm>
                <a:off x="3754875" y="483475"/>
                <a:ext cx="249900" cy="2498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5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8">
                <a:extLst>
                  <a:ext uri="{FF2B5EF4-FFF2-40B4-BE49-F238E27FC236}">
                    <a16:creationId xmlns:a16="http://schemas.microsoft.com/office/drawing/2014/main" id="{AC8DDC45-9288-B9E7-3B22-883A66ED968B}"/>
                  </a:ext>
                </a:extLst>
              </p:cNvPr>
              <p:cNvSpPr/>
              <p:nvPr/>
            </p:nvSpPr>
            <p:spPr>
              <a:xfrm>
                <a:off x="3831425" y="560025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8">
                <a:extLst>
                  <a:ext uri="{FF2B5EF4-FFF2-40B4-BE49-F238E27FC236}">
                    <a16:creationId xmlns:a16="http://schemas.microsoft.com/office/drawing/2014/main" id="{494F6B71-5B5C-5812-7A55-061C33BA39EE}"/>
                  </a:ext>
                </a:extLst>
              </p:cNvPr>
              <p:cNvSpPr/>
              <p:nvPr/>
            </p:nvSpPr>
            <p:spPr>
              <a:xfrm>
                <a:off x="3907625" y="636575"/>
                <a:ext cx="249875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81" extrusionOk="0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8">
                <a:extLst>
                  <a:ext uri="{FF2B5EF4-FFF2-40B4-BE49-F238E27FC236}">
                    <a16:creationId xmlns:a16="http://schemas.microsoft.com/office/drawing/2014/main" id="{DC85DA1B-BD0E-5A0E-C5E1-1A909E88148F}"/>
                  </a:ext>
                </a:extLst>
              </p:cNvPr>
              <p:cNvSpPr/>
              <p:nvPr/>
            </p:nvSpPr>
            <p:spPr>
              <a:xfrm>
                <a:off x="3984175" y="713150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8">
                <a:extLst>
                  <a:ext uri="{FF2B5EF4-FFF2-40B4-BE49-F238E27FC236}">
                    <a16:creationId xmlns:a16="http://schemas.microsoft.com/office/drawing/2014/main" id="{699F7956-D4B9-5595-8067-DDBC338C9AF6}"/>
                  </a:ext>
                </a:extLst>
              </p:cNvPr>
              <p:cNvSpPr/>
              <p:nvPr/>
            </p:nvSpPr>
            <p:spPr>
              <a:xfrm>
                <a:off x="4061125" y="789700"/>
                <a:ext cx="249500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80" h="9981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8">
                <a:extLst>
                  <a:ext uri="{FF2B5EF4-FFF2-40B4-BE49-F238E27FC236}">
                    <a16:creationId xmlns:a16="http://schemas.microsoft.com/office/drawing/2014/main" id="{C2BA11BC-1E9B-08C5-7E1A-E174E9B40155}"/>
                  </a:ext>
                </a:extLst>
              </p:cNvPr>
              <p:cNvSpPr/>
              <p:nvPr/>
            </p:nvSpPr>
            <p:spPr>
              <a:xfrm>
                <a:off x="4136925" y="8658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7" name="Google Shape;1507;p38">
              <a:extLst>
                <a:ext uri="{FF2B5EF4-FFF2-40B4-BE49-F238E27FC236}">
                  <a16:creationId xmlns:a16="http://schemas.microsoft.com/office/drawing/2014/main" id="{64C2ED8B-9407-E149-3155-0CF7482973DD}"/>
                </a:ext>
              </a:extLst>
            </p:cNvPr>
            <p:cNvGrpSpPr/>
            <p:nvPr/>
          </p:nvGrpSpPr>
          <p:grpSpPr>
            <a:xfrm>
              <a:off x="7787267" y="539497"/>
              <a:ext cx="208184" cy="208184"/>
              <a:chOff x="8356813" y="1074288"/>
              <a:chExt cx="351900" cy="351900"/>
            </a:xfrm>
          </p:grpSpPr>
          <p:sp>
            <p:nvSpPr>
              <p:cNvPr id="1508" name="Google Shape;1508;p38">
                <a:extLst>
                  <a:ext uri="{FF2B5EF4-FFF2-40B4-BE49-F238E27FC236}">
                    <a16:creationId xmlns:a16="http://schemas.microsoft.com/office/drawing/2014/main" id="{B0B46D03-5E0F-883B-D5E2-28B4A4CA563E}"/>
                  </a:ext>
                </a:extLst>
              </p:cNvPr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8">
                <a:extLst>
                  <a:ext uri="{FF2B5EF4-FFF2-40B4-BE49-F238E27FC236}">
                    <a16:creationId xmlns:a16="http://schemas.microsoft.com/office/drawing/2014/main" id="{0C60B915-438C-FCB6-E9DE-01420E3075D0}"/>
                  </a:ext>
                </a:extLst>
              </p:cNvPr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0" name="Google Shape;1510;p38">
              <a:extLst>
                <a:ext uri="{FF2B5EF4-FFF2-40B4-BE49-F238E27FC236}">
                  <a16:creationId xmlns:a16="http://schemas.microsoft.com/office/drawing/2014/main" id="{CF78DD73-F19F-6291-EC15-DC952866302A}"/>
                </a:ext>
              </a:extLst>
            </p:cNvPr>
            <p:cNvGrpSpPr/>
            <p:nvPr/>
          </p:nvGrpSpPr>
          <p:grpSpPr>
            <a:xfrm>
              <a:off x="7194842" y="2467660"/>
              <a:ext cx="208184" cy="208184"/>
              <a:chOff x="8356813" y="1074288"/>
              <a:chExt cx="351900" cy="351900"/>
            </a:xfrm>
          </p:grpSpPr>
          <p:sp>
            <p:nvSpPr>
              <p:cNvPr id="1511" name="Google Shape;1511;p38">
                <a:extLst>
                  <a:ext uri="{FF2B5EF4-FFF2-40B4-BE49-F238E27FC236}">
                    <a16:creationId xmlns:a16="http://schemas.microsoft.com/office/drawing/2014/main" id="{4C2040C6-8F8B-F7B3-70F9-F89A4D9EF478}"/>
                  </a:ext>
                </a:extLst>
              </p:cNvPr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8">
                <a:extLst>
                  <a:ext uri="{FF2B5EF4-FFF2-40B4-BE49-F238E27FC236}">
                    <a16:creationId xmlns:a16="http://schemas.microsoft.com/office/drawing/2014/main" id="{ED8CBF07-ABE6-5772-E8C9-8ABDA54949A1}"/>
                  </a:ext>
                </a:extLst>
              </p:cNvPr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3" name="Google Shape;1513;p38">
              <a:extLst>
                <a:ext uri="{FF2B5EF4-FFF2-40B4-BE49-F238E27FC236}">
                  <a16:creationId xmlns:a16="http://schemas.microsoft.com/office/drawing/2014/main" id="{720247B4-A97F-6D28-16FC-A91E84F016D1}"/>
                </a:ext>
              </a:extLst>
            </p:cNvPr>
            <p:cNvSpPr/>
            <p:nvPr/>
          </p:nvSpPr>
          <p:spPr>
            <a:xfrm>
              <a:off x="7095150" y="4164050"/>
              <a:ext cx="147900" cy="1479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4" name="Google Shape;1514;p38">
            <a:extLst>
              <a:ext uri="{FF2B5EF4-FFF2-40B4-BE49-F238E27FC236}">
                <a16:creationId xmlns:a16="http://schemas.microsoft.com/office/drawing/2014/main" id="{6DB90AD2-141C-08FC-5A8C-136CA74EBCE2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720000" y="1025725"/>
            <a:ext cx="1702500" cy="9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</a:p>
        </p:txBody>
      </p:sp>
      <p:grpSp>
        <p:nvGrpSpPr>
          <p:cNvPr id="1516" name="Google Shape;1516;p38">
            <a:extLst>
              <a:ext uri="{FF2B5EF4-FFF2-40B4-BE49-F238E27FC236}">
                <a16:creationId xmlns:a16="http://schemas.microsoft.com/office/drawing/2014/main" id="{AA18C932-5382-1058-4AEE-21D6ABF25A18}"/>
              </a:ext>
            </a:extLst>
          </p:cNvPr>
          <p:cNvGrpSpPr/>
          <p:nvPr/>
        </p:nvGrpSpPr>
        <p:grpSpPr>
          <a:xfrm>
            <a:off x="-374387" y="3354325"/>
            <a:ext cx="3922590" cy="2969900"/>
            <a:chOff x="-374387" y="3354325"/>
            <a:chExt cx="3922590" cy="2969900"/>
          </a:xfrm>
        </p:grpSpPr>
        <p:pic>
          <p:nvPicPr>
            <p:cNvPr id="1517" name="Google Shape;1517;p38">
              <a:extLst>
                <a:ext uri="{FF2B5EF4-FFF2-40B4-BE49-F238E27FC236}">
                  <a16:creationId xmlns:a16="http://schemas.microsoft.com/office/drawing/2014/main" id="{CB46DF41-E373-61B8-CFAC-7C353D5A78E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6960" t="24718" r="7121" b="26177"/>
            <a:stretch/>
          </p:blipFill>
          <p:spPr>
            <a:xfrm>
              <a:off x="-374387" y="3354325"/>
              <a:ext cx="3891276" cy="29699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18" name="Google Shape;1518;p38">
              <a:extLst>
                <a:ext uri="{FF2B5EF4-FFF2-40B4-BE49-F238E27FC236}">
                  <a16:creationId xmlns:a16="http://schemas.microsoft.com/office/drawing/2014/main" id="{30E29F26-9AD2-77CF-5E47-B2736EF9757D}"/>
                </a:ext>
              </a:extLst>
            </p:cNvPr>
            <p:cNvGrpSpPr/>
            <p:nvPr/>
          </p:nvGrpSpPr>
          <p:grpSpPr>
            <a:xfrm>
              <a:off x="1853583" y="4445557"/>
              <a:ext cx="1694620" cy="1360169"/>
              <a:chOff x="7945225" y="4302000"/>
              <a:chExt cx="904666" cy="726121"/>
            </a:xfrm>
          </p:grpSpPr>
          <p:sp>
            <p:nvSpPr>
              <p:cNvPr id="1519" name="Google Shape;1519;p38">
                <a:extLst>
                  <a:ext uri="{FF2B5EF4-FFF2-40B4-BE49-F238E27FC236}">
                    <a16:creationId xmlns:a16="http://schemas.microsoft.com/office/drawing/2014/main" id="{D8E27C10-0D92-537D-513A-9C21F9C9BC55}"/>
                  </a:ext>
                </a:extLst>
              </p:cNvPr>
              <p:cNvSpPr/>
              <p:nvPr/>
            </p:nvSpPr>
            <p:spPr>
              <a:xfrm>
                <a:off x="8176775" y="4445200"/>
                <a:ext cx="673116" cy="582921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8">
                <a:extLst>
                  <a:ext uri="{FF2B5EF4-FFF2-40B4-BE49-F238E27FC236}">
                    <a16:creationId xmlns:a16="http://schemas.microsoft.com/office/drawing/2014/main" id="{F1863432-56BF-E826-902B-959DFDCA87E9}"/>
                  </a:ext>
                </a:extLst>
              </p:cNvPr>
              <p:cNvSpPr/>
              <p:nvPr/>
            </p:nvSpPr>
            <p:spPr>
              <a:xfrm>
                <a:off x="8164350" y="43020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8">
                <a:extLst>
                  <a:ext uri="{FF2B5EF4-FFF2-40B4-BE49-F238E27FC236}">
                    <a16:creationId xmlns:a16="http://schemas.microsoft.com/office/drawing/2014/main" id="{3473420D-B395-14EF-2365-9A9A59C7D99E}"/>
                  </a:ext>
                </a:extLst>
              </p:cNvPr>
              <p:cNvSpPr/>
              <p:nvPr/>
            </p:nvSpPr>
            <p:spPr>
              <a:xfrm>
                <a:off x="7945225" y="44452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2" name="Google Shape;1522;p38">
            <a:extLst>
              <a:ext uri="{FF2B5EF4-FFF2-40B4-BE49-F238E27FC236}">
                <a16:creationId xmlns:a16="http://schemas.microsoft.com/office/drawing/2014/main" id="{85CE84BF-A1D8-16CA-5F36-4A7A9C7A35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079325"/>
            <a:ext cx="657930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bg-BG" dirty="0"/>
              <a:t>Какво е </a:t>
            </a:r>
            <a:r>
              <a:rPr lang="en-US" dirty="0"/>
              <a:t>HTTPS?</a:t>
            </a:r>
          </a:p>
        </p:txBody>
      </p:sp>
      <p:grpSp>
        <p:nvGrpSpPr>
          <p:cNvPr id="1523" name="Google Shape;1523;p38">
            <a:extLst>
              <a:ext uri="{FF2B5EF4-FFF2-40B4-BE49-F238E27FC236}">
                <a16:creationId xmlns:a16="http://schemas.microsoft.com/office/drawing/2014/main" id="{9557A34E-8777-4AA0-D5D8-35DE48B6A2E6}"/>
              </a:ext>
            </a:extLst>
          </p:cNvPr>
          <p:cNvGrpSpPr/>
          <p:nvPr/>
        </p:nvGrpSpPr>
        <p:grpSpPr>
          <a:xfrm>
            <a:off x="796100" y="3019701"/>
            <a:ext cx="4558967" cy="134100"/>
            <a:chOff x="796100" y="3019701"/>
            <a:chExt cx="4558967" cy="134100"/>
          </a:xfrm>
        </p:grpSpPr>
        <p:sp>
          <p:nvSpPr>
            <p:cNvPr id="1524" name="Google Shape;1524;p38">
              <a:extLst>
                <a:ext uri="{FF2B5EF4-FFF2-40B4-BE49-F238E27FC236}">
                  <a16:creationId xmlns:a16="http://schemas.microsoft.com/office/drawing/2014/main" id="{1DC44DEE-F684-D0B8-8CAB-2E9AAB44A2B5}"/>
                </a:ext>
              </a:extLst>
            </p:cNvPr>
            <p:cNvSpPr/>
            <p:nvPr/>
          </p:nvSpPr>
          <p:spPr>
            <a:xfrm>
              <a:off x="5220967" y="3019701"/>
              <a:ext cx="134100" cy="1341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25" name="Google Shape;1525;p38">
              <a:extLst>
                <a:ext uri="{FF2B5EF4-FFF2-40B4-BE49-F238E27FC236}">
                  <a16:creationId xmlns:a16="http://schemas.microsoft.com/office/drawing/2014/main" id="{E58B0AF8-D300-A60E-5020-DC8DF98F6381}"/>
                </a:ext>
              </a:extLst>
            </p:cNvPr>
            <p:cNvCxnSpPr/>
            <p:nvPr/>
          </p:nvCxnSpPr>
          <p:spPr>
            <a:xfrm>
              <a:off x="796100" y="3086750"/>
              <a:ext cx="4462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26" name="Google Shape;1526;p38">
              <a:extLst>
                <a:ext uri="{FF2B5EF4-FFF2-40B4-BE49-F238E27FC236}">
                  <a16:creationId xmlns:a16="http://schemas.microsoft.com/office/drawing/2014/main" id="{A4955A26-236C-30AC-707B-075E604FD34C}"/>
                </a:ext>
              </a:extLst>
            </p:cNvPr>
            <p:cNvSpPr/>
            <p:nvPr/>
          </p:nvSpPr>
          <p:spPr>
            <a:xfrm>
              <a:off x="5251079" y="3049843"/>
              <a:ext cx="73800" cy="73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67540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лавие 3">
            <a:extLst>
              <a:ext uri="{FF2B5EF4-FFF2-40B4-BE49-F238E27FC236}">
                <a16:creationId xmlns:a16="http://schemas.microsoft.com/office/drawing/2014/main" id="{C055AE68-02FD-E538-7E94-D035346DE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1157619"/>
            <a:ext cx="7006326" cy="2006009"/>
          </a:xfrm>
        </p:spPr>
        <p:txBody>
          <a:bodyPr/>
          <a:lstStyle/>
          <a:p>
            <a:pPr marL="0" indent="0">
              <a:lnSpc>
                <a:spcPct val="107000"/>
              </a:lnSpc>
            </a:pP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Предимства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HTTPS:</a:t>
            </a:r>
          </a:p>
          <a:p>
            <a:pPr marL="342900" lvl="0" indent="-342900">
              <a:lnSpc>
                <a:spcPct val="107000"/>
              </a:lnSpc>
              <a:buBlip>
                <a:blip r:embed="rId2"/>
              </a:buBlip>
            </a:pP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Сигурност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данните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buBlip>
                <a:blip r:embed="rId2"/>
              </a:buBlip>
            </a:pP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Идентификация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сървъра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buBlip>
                <a:blip r:embed="rId2"/>
              </a:buBlip>
            </a:pP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По-висок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рейтинг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търсачките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BM Plex Mono" panose="020B0509050203000203" pitchFamily="49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85757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">
          <a:extLst>
            <a:ext uri="{FF2B5EF4-FFF2-40B4-BE49-F238E27FC236}">
              <a16:creationId xmlns:a16="http://schemas.microsoft.com/office/drawing/2014/main" id="{C8AF38AB-C5EC-5AAE-7798-679F035DF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" name="Google Shape;1484;p38">
            <a:extLst>
              <a:ext uri="{FF2B5EF4-FFF2-40B4-BE49-F238E27FC236}">
                <a16:creationId xmlns:a16="http://schemas.microsoft.com/office/drawing/2014/main" id="{29E1CBAE-30A8-148C-7F66-4E5EC6D7EC22}"/>
              </a:ext>
            </a:extLst>
          </p:cNvPr>
          <p:cNvGrpSpPr/>
          <p:nvPr/>
        </p:nvGrpSpPr>
        <p:grpSpPr>
          <a:xfrm>
            <a:off x="6487513" y="-1301175"/>
            <a:ext cx="4268216" cy="6666030"/>
            <a:chOff x="6128138" y="-1301175"/>
            <a:chExt cx="4268216" cy="6666030"/>
          </a:xfrm>
        </p:grpSpPr>
        <p:sp>
          <p:nvSpPr>
            <p:cNvPr id="1485" name="Google Shape;1485;p38">
              <a:extLst>
                <a:ext uri="{FF2B5EF4-FFF2-40B4-BE49-F238E27FC236}">
                  <a16:creationId xmlns:a16="http://schemas.microsoft.com/office/drawing/2014/main" id="{C6564612-838A-6587-3853-B607E82259E4}"/>
                </a:ext>
              </a:extLst>
            </p:cNvPr>
            <p:cNvSpPr/>
            <p:nvPr/>
          </p:nvSpPr>
          <p:spPr>
            <a:xfrm>
              <a:off x="6368175" y="103161"/>
              <a:ext cx="4006263" cy="4749291"/>
            </a:xfrm>
            <a:custGeom>
              <a:avLst/>
              <a:gdLst/>
              <a:ahLst/>
              <a:cxnLst/>
              <a:rect l="l" t="t" r="r" b="b"/>
              <a:pathLst>
                <a:path w="97678" h="115794" extrusionOk="0">
                  <a:moveTo>
                    <a:pt x="97449" y="0"/>
                  </a:moveTo>
                  <a:lnTo>
                    <a:pt x="76805" y="20645"/>
                  </a:lnTo>
                  <a:lnTo>
                    <a:pt x="76744" y="20691"/>
                  </a:lnTo>
                  <a:lnTo>
                    <a:pt x="76744" y="35927"/>
                  </a:lnTo>
                  <a:lnTo>
                    <a:pt x="63107" y="49563"/>
                  </a:lnTo>
                  <a:lnTo>
                    <a:pt x="63077" y="49608"/>
                  </a:lnTo>
                  <a:lnTo>
                    <a:pt x="63077" y="56571"/>
                  </a:lnTo>
                  <a:lnTo>
                    <a:pt x="61005" y="58659"/>
                  </a:lnTo>
                  <a:lnTo>
                    <a:pt x="61005" y="62407"/>
                  </a:lnTo>
                  <a:lnTo>
                    <a:pt x="52473" y="70939"/>
                  </a:lnTo>
                  <a:lnTo>
                    <a:pt x="52412" y="70969"/>
                  </a:lnTo>
                  <a:lnTo>
                    <a:pt x="52412" y="78541"/>
                  </a:lnTo>
                  <a:lnTo>
                    <a:pt x="46912" y="84057"/>
                  </a:lnTo>
                  <a:lnTo>
                    <a:pt x="46912" y="89633"/>
                  </a:lnTo>
                  <a:lnTo>
                    <a:pt x="33123" y="103406"/>
                  </a:lnTo>
                  <a:lnTo>
                    <a:pt x="12174" y="103406"/>
                  </a:lnTo>
                  <a:lnTo>
                    <a:pt x="0" y="115565"/>
                  </a:lnTo>
                  <a:lnTo>
                    <a:pt x="229" y="115793"/>
                  </a:lnTo>
                  <a:lnTo>
                    <a:pt x="12280" y="103711"/>
                  </a:lnTo>
                  <a:lnTo>
                    <a:pt x="33245" y="103711"/>
                  </a:lnTo>
                  <a:lnTo>
                    <a:pt x="47155" y="89801"/>
                  </a:lnTo>
                  <a:lnTo>
                    <a:pt x="47216" y="89770"/>
                  </a:lnTo>
                  <a:lnTo>
                    <a:pt x="47216" y="84179"/>
                  </a:lnTo>
                  <a:lnTo>
                    <a:pt x="52732" y="78663"/>
                  </a:lnTo>
                  <a:lnTo>
                    <a:pt x="52732" y="71106"/>
                  </a:lnTo>
                  <a:lnTo>
                    <a:pt x="61264" y="62574"/>
                  </a:lnTo>
                  <a:lnTo>
                    <a:pt x="61310" y="62513"/>
                  </a:lnTo>
                  <a:lnTo>
                    <a:pt x="61310" y="58780"/>
                  </a:lnTo>
                  <a:lnTo>
                    <a:pt x="63382" y="56708"/>
                  </a:lnTo>
                  <a:lnTo>
                    <a:pt x="63382" y="49730"/>
                  </a:lnTo>
                  <a:lnTo>
                    <a:pt x="77018" y="36109"/>
                  </a:lnTo>
                  <a:lnTo>
                    <a:pt x="77048" y="36064"/>
                  </a:lnTo>
                  <a:lnTo>
                    <a:pt x="77048" y="20828"/>
                  </a:lnTo>
                  <a:lnTo>
                    <a:pt x="97678" y="198"/>
                  </a:lnTo>
                  <a:lnTo>
                    <a:pt x="9744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8">
              <a:extLst>
                <a:ext uri="{FF2B5EF4-FFF2-40B4-BE49-F238E27FC236}">
                  <a16:creationId xmlns:a16="http://schemas.microsoft.com/office/drawing/2014/main" id="{449CD46E-E947-CF6F-9BD3-3A0203DEB0CC}"/>
                </a:ext>
              </a:extLst>
            </p:cNvPr>
            <p:cNvSpPr/>
            <p:nvPr/>
          </p:nvSpPr>
          <p:spPr>
            <a:xfrm>
              <a:off x="6711143" y="81300"/>
              <a:ext cx="2925190" cy="3057668"/>
            </a:xfrm>
            <a:custGeom>
              <a:avLst/>
              <a:gdLst/>
              <a:ahLst/>
              <a:cxnLst/>
              <a:rect l="l" t="t" r="r" b="b"/>
              <a:pathLst>
                <a:path w="71320" h="74550" extrusionOk="0">
                  <a:moveTo>
                    <a:pt x="71091" y="0"/>
                  </a:moveTo>
                  <a:lnTo>
                    <a:pt x="59679" y="11397"/>
                  </a:lnTo>
                  <a:lnTo>
                    <a:pt x="54895" y="11397"/>
                  </a:lnTo>
                  <a:lnTo>
                    <a:pt x="41015" y="25307"/>
                  </a:lnTo>
                  <a:lnTo>
                    <a:pt x="40954" y="25337"/>
                  </a:lnTo>
                  <a:lnTo>
                    <a:pt x="40954" y="42325"/>
                  </a:lnTo>
                  <a:lnTo>
                    <a:pt x="31767" y="51528"/>
                  </a:lnTo>
                  <a:lnTo>
                    <a:pt x="31721" y="51574"/>
                  </a:lnTo>
                  <a:lnTo>
                    <a:pt x="31721" y="59237"/>
                  </a:lnTo>
                  <a:lnTo>
                    <a:pt x="22824" y="68135"/>
                  </a:lnTo>
                  <a:lnTo>
                    <a:pt x="6186" y="68135"/>
                  </a:lnTo>
                  <a:lnTo>
                    <a:pt x="0" y="74321"/>
                  </a:lnTo>
                  <a:lnTo>
                    <a:pt x="229" y="74549"/>
                  </a:lnTo>
                  <a:lnTo>
                    <a:pt x="6323" y="68455"/>
                  </a:lnTo>
                  <a:lnTo>
                    <a:pt x="22945" y="68455"/>
                  </a:lnTo>
                  <a:lnTo>
                    <a:pt x="31980" y="59420"/>
                  </a:lnTo>
                  <a:lnTo>
                    <a:pt x="32026" y="59374"/>
                  </a:lnTo>
                  <a:lnTo>
                    <a:pt x="32026" y="51695"/>
                  </a:lnTo>
                  <a:lnTo>
                    <a:pt x="41229" y="42508"/>
                  </a:lnTo>
                  <a:lnTo>
                    <a:pt x="41259" y="42463"/>
                  </a:lnTo>
                  <a:lnTo>
                    <a:pt x="41259" y="25475"/>
                  </a:lnTo>
                  <a:lnTo>
                    <a:pt x="55032" y="11732"/>
                  </a:lnTo>
                  <a:lnTo>
                    <a:pt x="59786" y="11732"/>
                  </a:lnTo>
                  <a:lnTo>
                    <a:pt x="71320" y="213"/>
                  </a:lnTo>
                  <a:lnTo>
                    <a:pt x="7109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8">
              <a:extLst>
                <a:ext uri="{FF2B5EF4-FFF2-40B4-BE49-F238E27FC236}">
                  <a16:creationId xmlns:a16="http://schemas.microsoft.com/office/drawing/2014/main" id="{E103DB92-9ECE-FFC7-32CB-D3529F77EF9C}"/>
                </a:ext>
              </a:extLst>
            </p:cNvPr>
            <p:cNvSpPr/>
            <p:nvPr/>
          </p:nvSpPr>
          <p:spPr>
            <a:xfrm>
              <a:off x="7243039" y="245650"/>
              <a:ext cx="3153315" cy="5119205"/>
            </a:xfrm>
            <a:custGeom>
              <a:avLst/>
              <a:gdLst/>
              <a:ahLst/>
              <a:cxnLst/>
              <a:rect l="l" t="t" r="r" b="b"/>
              <a:pathLst>
                <a:path w="76882" h="124813" extrusionOk="0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8">
              <a:extLst>
                <a:ext uri="{FF2B5EF4-FFF2-40B4-BE49-F238E27FC236}">
                  <a16:creationId xmlns:a16="http://schemas.microsoft.com/office/drawing/2014/main" id="{66FBBB72-9121-EE9B-78E8-43468F9F0026}"/>
                </a:ext>
              </a:extLst>
            </p:cNvPr>
            <p:cNvSpPr/>
            <p:nvPr/>
          </p:nvSpPr>
          <p:spPr>
            <a:xfrm>
              <a:off x="6875804" y="622450"/>
              <a:ext cx="1860443" cy="4595326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8">
              <a:extLst>
                <a:ext uri="{FF2B5EF4-FFF2-40B4-BE49-F238E27FC236}">
                  <a16:creationId xmlns:a16="http://schemas.microsoft.com/office/drawing/2014/main" id="{B308CE11-F474-D3A3-A071-0D6F0596935E}"/>
                </a:ext>
              </a:extLst>
            </p:cNvPr>
            <p:cNvSpPr/>
            <p:nvPr/>
          </p:nvSpPr>
          <p:spPr>
            <a:xfrm>
              <a:off x="6573850" y="621225"/>
              <a:ext cx="1860443" cy="4595326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90" name="Google Shape;1490;p38">
              <a:extLst>
                <a:ext uri="{FF2B5EF4-FFF2-40B4-BE49-F238E27FC236}">
                  <a16:creationId xmlns:a16="http://schemas.microsoft.com/office/drawing/2014/main" id="{2612DA2D-AB60-B613-778E-1F31A0B726F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6960" t="24718" r="7121" b="26177"/>
            <a:stretch/>
          </p:blipFill>
          <p:spPr>
            <a:xfrm>
              <a:off x="6128138" y="-1301175"/>
              <a:ext cx="4198516" cy="32044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91" name="Google Shape;1491;p38">
              <a:extLst>
                <a:ext uri="{FF2B5EF4-FFF2-40B4-BE49-F238E27FC236}">
                  <a16:creationId xmlns:a16="http://schemas.microsoft.com/office/drawing/2014/main" id="{76B6382A-2371-FE41-C2C2-8B6D078A9207}"/>
                </a:ext>
              </a:extLst>
            </p:cNvPr>
            <p:cNvGrpSpPr/>
            <p:nvPr/>
          </p:nvGrpSpPr>
          <p:grpSpPr>
            <a:xfrm rot="5400000">
              <a:off x="7873341" y="4254316"/>
              <a:ext cx="708100" cy="708500"/>
              <a:chOff x="3678700" y="407275"/>
              <a:chExt cx="708100" cy="708500"/>
            </a:xfrm>
          </p:grpSpPr>
          <p:sp>
            <p:nvSpPr>
              <p:cNvPr id="1492" name="Google Shape;1492;p38">
                <a:extLst>
                  <a:ext uri="{FF2B5EF4-FFF2-40B4-BE49-F238E27FC236}">
                    <a16:creationId xmlns:a16="http://schemas.microsoft.com/office/drawing/2014/main" id="{187F65CC-5B65-8339-2351-881F1BC872C3}"/>
                  </a:ext>
                </a:extLst>
              </p:cNvPr>
              <p:cNvSpPr/>
              <p:nvPr/>
            </p:nvSpPr>
            <p:spPr>
              <a:xfrm>
                <a:off x="3678700" y="4072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8">
                <a:extLst>
                  <a:ext uri="{FF2B5EF4-FFF2-40B4-BE49-F238E27FC236}">
                    <a16:creationId xmlns:a16="http://schemas.microsoft.com/office/drawing/2014/main" id="{532172E8-0C18-2556-B208-A4D2B0B611B2}"/>
                  </a:ext>
                </a:extLst>
              </p:cNvPr>
              <p:cNvSpPr/>
              <p:nvPr/>
            </p:nvSpPr>
            <p:spPr>
              <a:xfrm>
                <a:off x="3754875" y="483475"/>
                <a:ext cx="249900" cy="2498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5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8">
                <a:extLst>
                  <a:ext uri="{FF2B5EF4-FFF2-40B4-BE49-F238E27FC236}">
                    <a16:creationId xmlns:a16="http://schemas.microsoft.com/office/drawing/2014/main" id="{B5A406EF-EB7A-3593-0A0E-5BD5FD377E20}"/>
                  </a:ext>
                </a:extLst>
              </p:cNvPr>
              <p:cNvSpPr/>
              <p:nvPr/>
            </p:nvSpPr>
            <p:spPr>
              <a:xfrm>
                <a:off x="3831425" y="560025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8">
                <a:extLst>
                  <a:ext uri="{FF2B5EF4-FFF2-40B4-BE49-F238E27FC236}">
                    <a16:creationId xmlns:a16="http://schemas.microsoft.com/office/drawing/2014/main" id="{305C9908-6251-C111-A0CA-7AB9923F80A6}"/>
                  </a:ext>
                </a:extLst>
              </p:cNvPr>
              <p:cNvSpPr/>
              <p:nvPr/>
            </p:nvSpPr>
            <p:spPr>
              <a:xfrm>
                <a:off x="3907625" y="636575"/>
                <a:ext cx="249875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81" extrusionOk="0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8">
                <a:extLst>
                  <a:ext uri="{FF2B5EF4-FFF2-40B4-BE49-F238E27FC236}">
                    <a16:creationId xmlns:a16="http://schemas.microsoft.com/office/drawing/2014/main" id="{E7E75B9D-17CE-D389-4172-2D7744C8D15D}"/>
                  </a:ext>
                </a:extLst>
              </p:cNvPr>
              <p:cNvSpPr/>
              <p:nvPr/>
            </p:nvSpPr>
            <p:spPr>
              <a:xfrm>
                <a:off x="3984175" y="713150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8">
                <a:extLst>
                  <a:ext uri="{FF2B5EF4-FFF2-40B4-BE49-F238E27FC236}">
                    <a16:creationId xmlns:a16="http://schemas.microsoft.com/office/drawing/2014/main" id="{ACC13C27-02DF-E358-4349-F4545D503387}"/>
                  </a:ext>
                </a:extLst>
              </p:cNvPr>
              <p:cNvSpPr/>
              <p:nvPr/>
            </p:nvSpPr>
            <p:spPr>
              <a:xfrm>
                <a:off x="4061125" y="789700"/>
                <a:ext cx="249500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80" h="9981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8">
                <a:extLst>
                  <a:ext uri="{FF2B5EF4-FFF2-40B4-BE49-F238E27FC236}">
                    <a16:creationId xmlns:a16="http://schemas.microsoft.com/office/drawing/2014/main" id="{777075DB-3571-9ED1-E197-28787BE7F0D0}"/>
                  </a:ext>
                </a:extLst>
              </p:cNvPr>
              <p:cNvSpPr/>
              <p:nvPr/>
            </p:nvSpPr>
            <p:spPr>
              <a:xfrm>
                <a:off x="4136925" y="8658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9" name="Google Shape;1499;p38">
              <a:extLst>
                <a:ext uri="{FF2B5EF4-FFF2-40B4-BE49-F238E27FC236}">
                  <a16:creationId xmlns:a16="http://schemas.microsoft.com/office/drawing/2014/main" id="{8E609CEF-0670-16DF-0B67-B86B893BFB6E}"/>
                </a:ext>
              </a:extLst>
            </p:cNvPr>
            <p:cNvGrpSpPr/>
            <p:nvPr/>
          </p:nvGrpSpPr>
          <p:grpSpPr>
            <a:xfrm rot="5400000">
              <a:off x="8639847" y="3354200"/>
              <a:ext cx="457787" cy="458045"/>
              <a:chOff x="3678700" y="407275"/>
              <a:chExt cx="708100" cy="708500"/>
            </a:xfrm>
          </p:grpSpPr>
          <p:sp>
            <p:nvSpPr>
              <p:cNvPr id="1500" name="Google Shape;1500;p38">
                <a:extLst>
                  <a:ext uri="{FF2B5EF4-FFF2-40B4-BE49-F238E27FC236}">
                    <a16:creationId xmlns:a16="http://schemas.microsoft.com/office/drawing/2014/main" id="{B88AFF19-9F7E-60CE-0502-ABE0168802D5}"/>
                  </a:ext>
                </a:extLst>
              </p:cNvPr>
              <p:cNvSpPr/>
              <p:nvPr/>
            </p:nvSpPr>
            <p:spPr>
              <a:xfrm>
                <a:off x="3678700" y="4072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8">
                <a:extLst>
                  <a:ext uri="{FF2B5EF4-FFF2-40B4-BE49-F238E27FC236}">
                    <a16:creationId xmlns:a16="http://schemas.microsoft.com/office/drawing/2014/main" id="{71057901-CE51-739F-F19D-1640B62B9177}"/>
                  </a:ext>
                </a:extLst>
              </p:cNvPr>
              <p:cNvSpPr/>
              <p:nvPr/>
            </p:nvSpPr>
            <p:spPr>
              <a:xfrm>
                <a:off x="3754875" y="483475"/>
                <a:ext cx="249900" cy="2498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5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8">
                <a:extLst>
                  <a:ext uri="{FF2B5EF4-FFF2-40B4-BE49-F238E27FC236}">
                    <a16:creationId xmlns:a16="http://schemas.microsoft.com/office/drawing/2014/main" id="{03DDFCF3-18C0-0C4B-6303-88FD9FCAFB3B}"/>
                  </a:ext>
                </a:extLst>
              </p:cNvPr>
              <p:cNvSpPr/>
              <p:nvPr/>
            </p:nvSpPr>
            <p:spPr>
              <a:xfrm>
                <a:off x="3831425" y="560025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8">
                <a:extLst>
                  <a:ext uri="{FF2B5EF4-FFF2-40B4-BE49-F238E27FC236}">
                    <a16:creationId xmlns:a16="http://schemas.microsoft.com/office/drawing/2014/main" id="{66F16FC4-4FCF-00C4-4D28-5679A069A1F9}"/>
                  </a:ext>
                </a:extLst>
              </p:cNvPr>
              <p:cNvSpPr/>
              <p:nvPr/>
            </p:nvSpPr>
            <p:spPr>
              <a:xfrm>
                <a:off x="3907625" y="636575"/>
                <a:ext cx="249875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81" extrusionOk="0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8">
                <a:extLst>
                  <a:ext uri="{FF2B5EF4-FFF2-40B4-BE49-F238E27FC236}">
                    <a16:creationId xmlns:a16="http://schemas.microsoft.com/office/drawing/2014/main" id="{53833ABB-DBC8-CBDA-15F5-56353393A1E3}"/>
                  </a:ext>
                </a:extLst>
              </p:cNvPr>
              <p:cNvSpPr/>
              <p:nvPr/>
            </p:nvSpPr>
            <p:spPr>
              <a:xfrm>
                <a:off x="3984175" y="713150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8">
                <a:extLst>
                  <a:ext uri="{FF2B5EF4-FFF2-40B4-BE49-F238E27FC236}">
                    <a16:creationId xmlns:a16="http://schemas.microsoft.com/office/drawing/2014/main" id="{913A5617-BFE7-7DA3-0AA7-62B9D4D989A2}"/>
                  </a:ext>
                </a:extLst>
              </p:cNvPr>
              <p:cNvSpPr/>
              <p:nvPr/>
            </p:nvSpPr>
            <p:spPr>
              <a:xfrm>
                <a:off x="4061125" y="789700"/>
                <a:ext cx="249500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80" h="9981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8">
                <a:extLst>
                  <a:ext uri="{FF2B5EF4-FFF2-40B4-BE49-F238E27FC236}">
                    <a16:creationId xmlns:a16="http://schemas.microsoft.com/office/drawing/2014/main" id="{74C86F3B-08D9-6841-C5D9-E1B73C8E234B}"/>
                  </a:ext>
                </a:extLst>
              </p:cNvPr>
              <p:cNvSpPr/>
              <p:nvPr/>
            </p:nvSpPr>
            <p:spPr>
              <a:xfrm>
                <a:off x="4136925" y="8658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7" name="Google Shape;1507;p38">
              <a:extLst>
                <a:ext uri="{FF2B5EF4-FFF2-40B4-BE49-F238E27FC236}">
                  <a16:creationId xmlns:a16="http://schemas.microsoft.com/office/drawing/2014/main" id="{50DADAB7-5CDF-6ECF-AD9D-DD947D2B555E}"/>
                </a:ext>
              </a:extLst>
            </p:cNvPr>
            <p:cNvGrpSpPr/>
            <p:nvPr/>
          </p:nvGrpSpPr>
          <p:grpSpPr>
            <a:xfrm>
              <a:off x="7787267" y="539497"/>
              <a:ext cx="208184" cy="208184"/>
              <a:chOff x="8356813" y="1074288"/>
              <a:chExt cx="351900" cy="351900"/>
            </a:xfrm>
          </p:grpSpPr>
          <p:sp>
            <p:nvSpPr>
              <p:cNvPr id="1508" name="Google Shape;1508;p38">
                <a:extLst>
                  <a:ext uri="{FF2B5EF4-FFF2-40B4-BE49-F238E27FC236}">
                    <a16:creationId xmlns:a16="http://schemas.microsoft.com/office/drawing/2014/main" id="{D6759205-8F8F-5D70-0C39-533B6DA70E8F}"/>
                  </a:ext>
                </a:extLst>
              </p:cNvPr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8">
                <a:extLst>
                  <a:ext uri="{FF2B5EF4-FFF2-40B4-BE49-F238E27FC236}">
                    <a16:creationId xmlns:a16="http://schemas.microsoft.com/office/drawing/2014/main" id="{641A87E8-D995-A5DD-76A3-033929EA7087}"/>
                  </a:ext>
                </a:extLst>
              </p:cNvPr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0" name="Google Shape;1510;p38">
              <a:extLst>
                <a:ext uri="{FF2B5EF4-FFF2-40B4-BE49-F238E27FC236}">
                  <a16:creationId xmlns:a16="http://schemas.microsoft.com/office/drawing/2014/main" id="{F826ABB2-93CE-10CE-481E-21410A520E6B}"/>
                </a:ext>
              </a:extLst>
            </p:cNvPr>
            <p:cNvGrpSpPr/>
            <p:nvPr/>
          </p:nvGrpSpPr>
          <p:grpSpPr>
            <a:xfrm>
              <a:off x="7194842" y="2467660"/>
              <a:ext cx="208184" cy="208184"/>
              <a:chOff x="8356813" y="1074288"/>
              <a:chExt cx="351900" cy="351900"/>
            </a:xfrm>
          </p:grpSpPr>
          <p:sp>
            <p:nvSpPr>
              <p:cNvPr id="1511" name="Google Shape;1511;p38">
                <a:extLst>
                  <a:ext uri="{FF2B5EF4-FFF2-40B4-BE49-F238E27FC236}">
                    <a16:creationId xmlns:a16="http://schemas.microsoft.com/office/drawing/2014/main" id="{7AC1DBA3-F734-D4EF-7D8A-5FF4BF7D516F}"/>
                  </a:ext>
                </a:extLst>
              </p:cNvPr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8">
                <a:extLst>
                  <a:ext uri="{FF2B5EF4-FFF2-40B4-BE49-F238E27FC236}">
                    <a16:creationId xmlns:a16="http://schemas.microsoft.com/office/drawing/2014/main" id="{6317A8CD-B853-21FC-1BB8-D23F671299A8}"/>
                  </a:ext>
                </a:extLst>
              </p:cNvPr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3" name="Google Shape;1513;p38">
              <a:extLst>
                <a:ext uri="{FF2B5EF4-FFF2-40B4-BE49-F238E27FC236}">
                  <a16:creationId xmlns:a16="http://schemas.microsoft.com/office/drawing/2014/main" id="{9FAAEB80-1E3C-A8FF-8056-A41FEBA2247C}"/>
                </a:ext>
              </a:extLst>
            </p:cNvPr>
            <p:cNvSpPr/>
            <p:nvPr/>
          </p:nvSpPr>
          <p:spPr>
            <a:xfrm>
              <a:off x="7095150" y="4164050"/>
              <a:ext cx="147900" cy="1479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4" name="Google Shape;1514;p38">
            <a:extLst>
              <a:ext uri="{FF2B5EF4-FFF2-40B4-BE49-F238E27FC236}">
                <a16:creationId xmlns:a16="http://schemas.microsoft.com/office/drawing/2014/main" id="{6921F325-61D6-A439-1454-55EA4611E152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720000" y="1025725"/>
            <a:ext cx="1702500" cy="9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</a:p>
        </p:txBody>
      </p:sp>
      <p:grpSp>
        <p:nvGrpSpPr>
          <p:cNvPr id="1516" name="Google Shape;1516;p38">
            <a:extLst>
              <a:ext uri="{FF2B5EF4-FFF2-40B4-BE49-F238E27FC236}">
                <a16:creationId xmlns:a16="http://schemas.microsoft.com/office/drawing/2014/main" id="{B91B5EE6-6758-1CE4-8F32-62A1BC69ED70}"/>
              </a:ext>
            </a:extLst>
          </p:cNvPr>
          <p:cNvGrpSpPr/>
          <p:nvPr/>
        </p:nvGrpSpPr>
        <p:grpSpPr>
          <a:xfrm>
            <a:off x="-374387" y="3354325"/>
            <a:ext cx="3922590" cy="2969900"/>
            <a:chOff x="-374387" y="3354325"/>
            <a:chExt cx="3922590" cy="2969900"/>
          </a:xfrm>
        </p:grpSpPr>
        <p:pic>
          <p:nvPicPr>
            <p:cNvPr id="1517" name="Google Shape;1517;p38">
              <a:extLst>
                <a:ext uri="{FF2B5EF4-FFF2-40B4-BE49-F238E27FC236}">
                  <a16:creationId xmlns:a16="http://schemas.microsoft.com/office/drawing/2014/main" id="{AA282572-6694-4782-C1C7-29E166260B8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6960" t="24718" r="7121" b="26177"/>
            <a:stretch/>
          </p:blipFill>
          <p:spPr>
            <a:xfrm>
              <a:off x="-374387" y="3354325"/>
              <a:ext cx="3891276" cy="29699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18" name="Google Shape;1518;p38">
              <a:extLst>
                <a:ext uri="{FF2B5EF4-FFF2-40B4-BE49-F238E27FC236}">
                  <a16:creationId xmlns:a16="http://schemas.microsoft.com/office/drawing/2014/main" id="{E9E33786-292E-1DD3-11D8-3A09AAF10A20}"/>
                </a:ext>
              </a:extLst>
            </p:cNvPr>
            <p:cNvGrpSpPr/>
            <p:nvPr/>
          </p:nvGrpSpPr>
          <p:grpSpPr>
            <a:xfrm>
              <a:off x="1853583" y="4445557"/>
              <a:ext cx="1694620" cy="1360169"/>
              <a:chOff x="7945225" y="4302000"/>
              <a:chExt cx="904666" cy="726121"/>
            </a:xfrm>
          </p:grpSpPr>
          <p:sp>
            <p:nvSpPr>
              <p:cNvPr id="1519" name="Google Shape;1519;p38">
                <a:extLst>
                  <a:ext uri="{FF2B5EF4-FFF2-40B4-BE49-F238E27FC236}">
                    <a16:creationId xmlns:a16="http://schemas.microsoft.com/office/drawing/2014/main" id="{FF599FFF-B68F-2DE4-1042-F36FFE708167}"/>
                  </a:ext>
                </a:extLst>
              </p:cNvPr>
              <p:cNvSpPr/>
              <p:nvPr/>
            </p:nvSpPr>
            <p:spPr>
              <a:xfrm>
                <a:off x="8176775" y="4445200"/>
                <a:ext cx="673116" cy="582921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8">
                <a:extLst>
                  <a:ext uri="{FF2B5EF4-FFF2-40B4-BE49-F238E27FC236}">
                    <a16:creationId xmlns:a16="http://schemas.microsoft.com/office/drawing/2014/main" id="{635E7BDB-6566-1ECF-1CE1-4F692DC82000}"/>
                  </a:ext>
                </a:extLst>
              </p:cNvPr>
              <p:cNvSpPr/>
              <p:nvPr/>
            </p:nvSpPr>
            <p:spPr>
              <a:xfrm>
                <a:off x="8164350" y="43020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8">
                <a:extLst>
                  <a:ext uri="{FF2B5EF4-FFF2-40B4-BE49-F238E27FC236}">
                    <a16:creationId xmlns:a16="http://schemas.microsoft.com/office/drawing/2014/main" id="{1E18A528-22B6-A2C6-5524-A929B23E2C25}"/>
                  </a:ext>
                </a:extLst>
              </p:cNvPr>
              <p:cNvSpPr/>
              <p:nvPr/>
            </p:nvSpPr>
            <p:spPr>
              <a:xfrm>
                <a:off x="7945225" y="44452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2" name="Google Shape;1522;p38">
            <a:extLst>
              <a:ext uri="{FF2B5EF4-FFF2-40B4-BE49-F238E27FC236}">
                <a16:creationId xmlns:a16="http://schemas.microsoft.com/office/drawing/2014/main" id="{DDCD68A8-8858-0484-3B5A-DEBD6C57C2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079325"/>
            <a:ext cx="657930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bg-BG" dirty="0"/>
              <a:t>Какво е </a:t>
            </a:r>
            <a:r>
              <a:rPr lang="en-US" dirty="0"/>
              <a:t>FTP?</a:t>
            </a:r>
          </a:p>
        </p:txBody>
      </p:sp>
      <p:grpSp>
        <p:nvGrpSpPr>
          <p:cNvPr id="1523" name="Google Shape;1523;p38">
            <a:extLst>
              <a:ext uri="{FF2B5EF4-FFF2-40B4-BE49-F238E27FC236}">
                <a16:creationId xmlns:a16="http://schemas.microsoft.com/office/drawing/2014/main" id="{6B205438-E50A-F549-82E9-FE45CCC30D96}"/>
              </a:ext>
            </a:extLst>
          </p:cNvPr>
          <p:cNvGrpSpPr/>
          <p:nvPr/>
        </p:nvGrpSpPr>
        <p:grpSpPr>
          <a:xfrm>
            <a:off x="796100" y="3019701"/>
            <a:ext cx="4558967" cy="134100"/>
            <a:chOff x="796100" y="3019701"/>
            <a:chExt cx="4558967" cy="134100"/>
          </a:xfrm>
        </p:grpSpPr>
        <p:sp>
          <p:nvSpPr>
            <p:cNvPr id="1524" name="Google Shape;1524;p38">
              <a:extLst>
                <a:ext uri="{FF2B5EF4-FFF2-40B4-BE49-F238E27FC236}">
                  <a16:creationId xmlns:a16="http://schemas.microsoft.com/office/drawing/2014/main" id="{98884934-A2B7-0DF6-1784-FD84BB7F8D6B}"/>
                </a:ext>
              </a:extLst>
            </p:cNvPr>
            <p:cNvSpPr/>
            <p:nvPr/>
          </p:nvSpPr>
          <p:spPr>
            <a:xfrm>
              <a:off x="5220967" y="3019701"/>
              <a:ext cx="134100" cy="1341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25" name="Google Shape;1525;p38">
              <a:extLst>
                <a:ext uri="{FF2B5EF4-FFF2-40B4-BE49-F238E27FC236}">
                  <a16:creationId xmlns:a16="http://schemas.microsoft.com/office/drawing/2014/main" id="{3356D53C-2D07-8301-97A7-68B9B2CAFF54}"/>
                </a:ext>
              </a:extLst>
            </p:cNvPr>
            <p:cNvCxnSpPr/>
            <p:nvPr/>
          </p:nvCxnSpPr>
          <p:spPr>
            <a:xfrm>
              <a:off x="796100" y="3086750"/>
              <a:ext cx="4462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26" name="Google Shape;1526;p38">
              <a:extLst>
                <a:ext uri="{FF2B5EF4-FFF2-40B4-BE49-F238E27FC236}">
                  <a16:creationId xmlns:a16="http://schemas.microsoft.com/office/drawing/2014/main" id="{E61AAAE7-3532-6DE9-9A3A-01D4D27A86FD}"/>
                </a:ext>
              </a:extLst>
            </p:cNvPr>
            <p:cNvSpPr/>
            <p:nvPr/>
          </p:nvSpPr>
          <p:spPr>
            <a:xfrm>
              <a:off x="5251079" y="3049843"/>
              <a:ext cx="73800" cy="73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03548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643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 dirty="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rPr>
              <a:t>Съдържание</a:t>
            </a:r>
            <a:endParaRPr sz="3200" dirty="0">
              <a:solidFill>
                <a:schemeClr val="dk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19" name="Подзаглавие 18">
            <a:extLst>
              <a:ext uri="{FF2B5EF4-FFF2-40B4-BE49-F238E27FC236}">
                <a16:creationId xmlns:a16="http://schemas.microsoft.com/office/drawing/2014/main" id="{19BFDDE0-C638-319E-A302-7F2B0D19295D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720000" y="1029355"/>
            <a:ext cx="8324763" cy="3084789"/>
          </a:xfrm>
        </p:spPr>
        <p:txBody>
          <a:bodyPr/>
          <a:lstStyle/>
          <a:p>
            <a:r>
              <a:rPr lang="en-US" dirty="0"/>
              <a:t>1.</a:t>
            </a:r>
            <a:r>
              <a:rPr lang="bg-BG" dirty="0"/>
              <a:t> Въведение</a:t>
            </a:r>
            <a:r>
              <a:rPr lang="en-US" dirty="0"/>
              <a:t> </a:t>
            </a:r>
          </a:p>
          <a:p>
            <a:r>
              <a:rPr lang="en-US" dirty="0"/>
              <a:t>2.</a:t>
            </a:r>
            <a:r>
              <a:rPr lang="bg-BG" dirty="0"/>
              <a:t> Какво е </a:t>
            </a:r>
            <a:r>
              <a:rPr lang="en-US" dirty="0"/>
              <a:t>HTTP?</a:t>
            </a:r>
          </a:p>
          <a:p>
            <a:r>
              <a:rPr lang="en-US" dirty="0"/>
              <a:t>3. </a:t>
            </a:r>
            <a:r>
              <a:rPr lang="bg-BG" dirty="0"/>
              <a:t>Как работи </a:t>
            </a:r>
            <a:r>
              <a:rPr lang="en-US" dirty="0"/>
              <a:t>HTTP?</a:t>
            </a:r>
          </a:p>
          <a:p>
            <a:r>
              <a:rPr lang="en-US" dirty="0"/>
              <a:t>4.</a:t>
            </a:r>
            <a:r>
              <a:rPr lang="bg-BG" dirty="0"/>
              <a:t> Какво е </a:t>
            </a:r>
            <a:r>
              <a:rPr lang="en-US" dirty="0"/>
              <a:t>HTTPS?</a:t>
            </a:r>
          </a:p>
          <a:p>
            <a:r>
              <a:rPr lang="en-US" dirty="0"/>
              <a:t>5. </a:t>
            </a:r>
            <a:r>
              <a:rPr lang="bg-BG" dirty="0"/>
              <a:t>Какво е </a:t>
            </a:r>
            <a:r>
              <a:rPr lang="en-US" dirty="0"/>
              <a:t>FTP?</a:t>
            </a:r>
          </a:p>
          <a:p>
            <a:r>
              <a:rPr lang="en-US" dirty="0"/>
              <a:t>6. </a:t>
            </a:r>
            <a:r>
              <a:rPr lang="bg-BG" dirty="0"/>
              <a:t>Как работи </a:t>
            </a:r>
            <a:r>
              <a:rPr lang="en-US" dirty="0"/>
              <a:t>FTP?</a:t>
            </a:r>
          </a:p>
          <a:p>
            <a:r>
              <a:rPr lang="en-US" dirty="0"/>
              <a:t>7. </a:t>
            </a:r>
            <a:r>
              <a:rPr lang="bg-BG" dirty="0"/>
              <a:t>Приложения на </a:t>
            </a:r>
            <a:r>
              <a:rPr lang="en-US" dirty="0"/>
              <a:t>HTTP </a:t>
            </a:r>
            <a:r>
              <a:rPr lang="bg-BG" dirty="0"/>
              <a:t>и </a:t>
            </a:r>
            <a:r>
              <a:rPr lang="en-US" dirty="0"/>
              <a:t>FTP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лавие 3">
            <a:extLst>
              <a:ext uri="{FF2B5EF4-FFF2-40B4-BE49-F238E27FC236}">
                <a16:creationId xmlns:a16="http://schemas.microsoft.com/office/drawing/2014/main" id="{31AF6A18-F92E-F794-46A7-F8B6A35950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999" y="1049079"/>
            <a:ext cx="8289321" cy="391987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Основни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FTP:</a:t>
            </a:r>
            <a:endParaRPr lang="bg-BG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BM Plex Mono" panose="020B0509050203000203" pitchFamily="49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Blip>
                <a:blip r:embed="rId2"/>
              </a:buBlip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FTP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използва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два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отделни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канала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bg-BG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BM Plex Mono" panose="020B0509050203000203" pitchFamily="49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07000"/>
              </a:lnSpc>
              <a:buBlip>
                <a:blip r:embed="rId3"/>
              </a:buBlip>
            </a:pP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Контролен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канал</a:t>
            </a:r>
            <a:endParaRPr lang="bg-BG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BM Plex Mono" panose="020B0509050203000203" pitchFamily="49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07000"/>
              </a:lnSpc>
              <a:buBlip>
                <a:blip r:embed="rId3"/>
              </a:buBlip>
            </a:pP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Данен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канал</a:t>
            </a:r>
            <a:endParaRPr lang="bg-BG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BM Plex Mono" panose="020B0509050203000203" pitchFamily="49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Blip>
                <a:blip r:embed="rId2"/>
              </a:buBlip>
            </a:pP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Анонимен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достъп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BM Plex Mono" panose="020B0509050203000203" pitchFamily="49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Blip>
                <a:blip r:embed="rId2"/>
              </a:buBlip>
            </a:pP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работи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два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режима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bg-BG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BM Plex Mono" panose="020B0509050203000203" pitchFamily="49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07000"/>
              </a:lnSpc>
              <a:buBlip>
                <a:blip r:embed="rId3"/>
              </a:buBlip>
            </a:pP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Активен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режим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BM Plex Mono" panose="020B0509050203000203" pitchFamily="49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07000"/>
              </a:lnSpc>
              <a:buBlip>
                <a:blip r:embed="rId3"/>
              </a:buBlip>
            </a:pP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Пасивен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режим</a:t>
            </a:r>
            <a:endParaRPr lang="bg-BG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BM Plex Mono" panose="020B0509050203000203" pitchFamily="49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Blip>
                <a:blip r:embed="rId2"/>
              </a:buBlip>
            </a:pP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Не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е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криптиран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подразбиране</a:t>
            </a:r>
            <a:endParaRPr lang="bg-BG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BM Plex Mono" panose="020B0509050203000203" pitchFamily="49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21307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">
          <a:extLst>
            <a:ext uri="{FF2B5EF4-FFF2-40B4-BE49-F238E27FC236}">
              <a16:creationId xmlns:a16="http://schemas.microsoft.com/office/drawing/2014/main" id="{3F11FDC4-F000-8E3C-89B0-06265D914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" name="Google Shape;1484;p38">
            <a:extLst>
              <a:ext uri="{FF2B5EF4-FFF2-40B4-BE49-F238E27FC236}">
                <a16:creationId xmlns:a16="http://schemas.microsoft.com/office/drawing/2014/main" id="{8420797E-CA68-05C0-EE6F-5B3DD4EF9E9C}"/>
              </a:ext>
            </a:extLst>
          </p:cNvPr>
          <p:cNvGrpSpPr/>
          <p:nvPr/>
        </p:nvGrpSpPr>
        <p:grpSpPr>
          <a:xfrm>
            <a:off x="6487513" y="-1301175"/>
            <a:ext cx="4268216" cy="6666030"/>
            <a:chOff x="6128138" y="-1301175"/>
            <a:chExt cx="4268216" cy="6666030"/>
          </a:xfrm>
        </p:grpSpPr>
        <p:sp>
          <p:nvSpPr>
            <p:cNvPr id="1485" name="Google Shape;1485;p38">
              <a:extLst>
                <a:ext uri="{FF2B5EF4-FFF2-40B4-BE49-F238E27FC236}">
                  <a16:creationId xmlns:a16="http://schemas.microsoft.com/office/drawing/2014/main" id="{252717FC-D8DD-92CC-3E82-2EF11C996049}"/>
                </a:ext>
              </a:extLst>
            </p:cNvPr>
            <p:cNvSpPr/>
            <p:nvPr/>
          </p:nvSpPr>
          <p:spPr>
            <a:xfrm>
              <a:off x="6368175" y="103161"/>
              <a:ext cx="4006263" cy="4749291"/>
            </a:xfrm>
            <a:custGeom>
              <a:avLst/>
              <a:gdLst/>
              <a:ahLst/>
              <a:cxnLst/>
              <a:rect l="l" t="t" r="r" b="b"/>
              <a:pathLst>
                <a:path w="97678" h="115794" extrusionOk="0">
                  <a:moveTo>
                    <a:pt x="97449" y="0"/>
                  </a:moveTo>
                  <a:lnTo>
                    <a:pt x="76805" y="20645"/>
                  </a:lnTo>
                  <a:lnTo>
                    <a:pt x="76744" y="20691"/>
                  </a:lnTo>
                  <a:lnTo>
                    <a:pt x="76744" y="35927"/>
                  </a:lnTo>
                  <a:lnTo>
                    <a:pt x="63107" y="49563"/>
                  </a:lnTo>
                  <a:lnTo>
                    <a:pt x="63077" y="49608"/>
                  </a:lnTo>
                  <a:lnTo>
                    <a:pt x="63077" y="56571"/>
                  </a:lnTo>
                  <a:lnTo>
                    <a:pt x="61005" y="58659"/>
                  </a:lnTo>
                  <a:lnTo>
                    <a:pt x="61005" y="62407"/>
                  </a:lnTo>
                  <a:lnTo>
                    <a:pt x="52473" y="70939"/>
                  </a:lnTo>
                  <a:lnTo>
                    <a:pt x="52412" y="70969"/>
                  </a:lnTo>
                  <a:lnTo>
                    <a:pt x="52412" y="78541"/>
                  </a:lnTo>
                  <a:lnTo>
                    <a:pt x="46912" y="84057"/>
                  </a:lnTo>
                  <a:lnTo>
                    <a:pt x="46912" y="89633"/>
                  </a:lnTo>
                  <a:lnTo>
                    <a:pt x="33123" y="103406"/>
                  </a:lnTo>
                  <a:lnTo>
                    <a:pt x="12174" y="103406"/>
                  </a:lnTo>
                  <a:lnTo>
                    <a:pt x="0" y="115565"/>
                  </a:lnTo>
                  <a:lnTo>
                    <a:pt x="229" y="115793"/>
                  </a:lnTo>
                  <a:lnTo>
                    <a:pt x="12280" y="103711"/>
                  </a:lnTo>
                  <a:lnTo>
                    <a:pt x="33245" y="103711"/>
                  </a:lnTo>
                  <a:lnTo>
                    <a:pt x="47155" y="89801"/>
                  </a:lnTo>
                  <a:lnTo>
                    <a:pt x="47216" y="89770"/>
                  </a:lnTo>
                  <a:lnTo>
                    <a:pt x="47216" y="84179"/>
                  </a:lnTo>
                  <a:lnTo>
                    <a:pt x="52732" y="78663"/>
                  </a:lnTo>
                  <a:lnTo>
                    <a:pt x="52732" y="71106"/>
                  </a:lnTo>
                  <a:lnTo>
                    <a:pt x="61264" y="62574"/>
                  </a:lnTo>
                  <a:lnTo>
                    <a:pt x="61310" y="62513"/>
                  </a:lnTo>
                  <a:lnTo>
                    <a:pt x="61310" y="58780"/>
                  </a:lnTo>
                  <a:lnTo>
                    <a:pt x="63382" y="56708"/>
                  </a:lnTo>
                  <a:lnTo>
                    <a:pt x="63382" y="49730"/>
                  </a:lnTo>
                  <a:lnTo>
                    <a:pt x="77018" y="36109"/>
                  </a:lnTo>
                  <a:lnTo>
                    <a:pt x="77048" y="36064"/>
                  </a:lnTo>
                  <a:lnTo>
                    <a:pt x="77048" y="20828"/>
                  </a:lnTo>
                  <a:lnTo>
                    <a:pt x="97678" y="198"/>
                  </a:lnTo>
                  <a:lnTo>
                    <a:pt x="9744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8">
              <a:extLst>
                <a:ext uri="{FF2B5EF4-FFF2-40B4-BE49-F238E27FC236}">
                  <a16:creationId xmlns:a16="http://schemas.microsoft.com/office/drawing/2014/main" id="{481BA7A4-909C-E463-AC95-FB43E45AFC5D}"/>
                </a:ext>
              </a:extLst>
            </p:cNvPr>
            <p:cNvSpPr/>
            <p:nvPr/>
          </p:nvSpPr>
          <p:spPr>
            <a:xfrm>
              <a:off x="6711143" y="81300"/>
              <a:ext cx="2925190" cy="3057668"/>
            </a:xfrm>
            <a:custGeom>
              <a:avLst/>
              <a:gdLst/>
              <a:ahLst/>
              <a:cxnLst/>
              <a:rect l="l" t="t" r="r" b="b"/>
              <a:pathLst>
                <a:path w="71320" h="74550" extrusionOk="0">
                  <a:moveTo>
                    <a:pt x="71091" y="0"/>
                  </a:moveTo>
                  <a:lnTo>
                    <a:pt x="59679" y="11397"/>
                  </a:lnTo>
                  <a:lnTo>
                    <a:pt x="54895" y="11397"/>
                  </a:lnTo>
                  <a:lnTo>
                    <a:pt x="41015" y="25307"/>
                  </a:lnTo>
                  <a:lnTo>
                    <a:pt x="40954" y="25337"/>
                  </a:lnTo>
                  <a:lnTo>
                    <a:pt x="40954" y="42325"/>
                  </a:lnTo>
                  <a:lnTo>
                    <a:pt x="31767" y="51528"/>
                  </a:lnTo>
                  <a:lnTo>
                    <a:pt x="31721" y="51574"/>
                  </a:lnTo>
                  <a:lnTo>
                    <a:pt x="31721" y="59237"/>
                  </a:lnTo>
                  <a:lnTo>
                    <a:pt x="22824" y="68135"/>
                  </a:lnTo>
                  <a:lnTo>
                    <a:pt x="6186" y="68135"/>
                  </a:lnTo>
                  <a:lnTo>
                    <a:pt x="0" y="74321"/>
                  </a:lnTo>
                  <a:lnTo>
                    <a:pt x="229" y="74549"/>
                  </a:lnTo>
                  <a:lnTo>
                    <a:pt x="6323" y="68455"/>
                  </a:lnTo>
                  <a:lnTo>
                    <a:pt x="22945" y="68455"/>
                  </a:lnTo>
                  <a:lnTo>
                    <a:pt x="31980" y="59420"/>
                  </a:lnTo>
                  <a:lnTo>
                    <a:pt x="32026" y="59374"/>
                  </a:lnTo>
                  <a:lnTo>
                    <a:pt x="32026" y="51695"/>
                  </a:lnTo>
                  <a:lnTo>
                    <a:pt x="41229" y="42508"/>
                  </a:lnTo>
                  <a:lnTo>
                    <a:pt x="41259" y="42463"/>
                  </a:lnTo>
                  <a:lnTo>
                    <a:pt x="41259" y="25475"/>
                  </a:lnTo>
                  <a:lnTo>
                    <a:pt x="55032" y="11732"/>
                  </a:lnTo>
                  <a:lnTo>
                    <a:pt x="59786" y="11732"/>
                  </a:lnTo>
                  <a:lnTo>
                    <a:pt x="71320" y="213"/>
                  </a:lnTo>
                  <a:lnTo>
                    <a:pt x="7109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8">
              <a:extLst>
                <a:ext uri="{FF2B5EF4-FFF2-40B4-BE49-F238E27FC236}">
                  <a16:creationId xmlns:a16="http://schemas.microsoft.com/office/drawing/2014/main" id="{C37A2FA4-7623-8D65-88DF-6CF951B2FA39}"/>
                </a:ext>
              </a:extLst>
            </p:cNvPr>
            <p:cNvSpPr/>
            <p:nvPr/>
          </p:nvSpPr>
          <p:spPr>
            <a:xfrm>
              <a:off x="7243039" y="245650"/>
              <a:ext cx="3153315" cy="5119205"/>
            </a:xfrm>
            <a:custGeom>
              <a:avLst/>
              <a:gdLst/>
              <a:ahLst/>
              <a:cxnLst/>
              <a:rect l="l" t="t" r="r" b="b"/>
              <a:pathLst>
                <a:path w="76882" h="124813" extrusionOk="0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8">
              <a:extLst>
                <a:ext uri="{FF2B5EF4-FFF2-40B4-BE49-F238E27FC236}">
                  <a16:creationId xmlns:a16="http://schemas.microsoft.com/office/drawing/2014/main" id="{0E105743-B83B-0F2A-66B5-FFED9A09FC98}"/>
                </a:ext>
              </a:extLst>
            </p:cNvPr>
            <p:cNvSpPr/>
            <p:nvPr/>
          </p:nvSpPr>
          <p:spPr>
            <a:xfrm>
              <a:off x="6875804" y="622450"/>
              <a:ext cx="1860443" cy="4595326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8">
              <a:extLst>
                <a:ext uri="{FF2B5EF4-FFF2-40B4-BE49-F238E27FC236}">
                  <a16:creationId xmlns:a16="http://schemas.microsoft.com/office/drawing/2014/main" id="{D32582A5-0EEC-C6D7-F31E-60B9F5D6BA34}"/>
                </a:ext>
              </a:extLst>
            </p:cNvPr>
            <p:cNvSpPr/>
            <p:nvPr/>
          </p:nvSpPr>
          <p:spPr>
            <a:xfrm>
              <a:off x="6573850" y="621225"/>
              <a:ext cx="1860443" cy="4595326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90" name="Google Shape;1490;p38">
              <a:extLst>
                <a:ext uri="{FF2B5EF4-FFF2-40B4-BE49-F238E27FC236}">
                  <a16:creationId xmlns:a16="http://schemas.microsoft.com/office/drawing/2014/main" id="{61FCABD9-8EB9-5593-17B8-90FC75D3BF7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6960" t="24718" r="7121" b="26177"/>
            <a:stretch/>
          </p:blipFill>
          <p:spPr>
            <a:xfrm>
              <a:off x="6128138" y="-1301175"/>
              <a:ext cx="4198516" cy="32044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91" name="Google Shape;1491;p38">
              <a:extLst>
                <a:ext uri="{FF2B5EF4-FFF2-40B4-BE49-F238E27FC236}">
                  <a16:creationId xmlns:a16="http://schemas.microsoft.com/office/drawing/2014/main" id="{FADC8FFF-1B1D-2E56-5B5F-4809098FA1BD}"/>
                </a:ext>
              </a:extLst>
            </p:cNvPr>
            <p:cNvGrpSpPr/>
            <p:nvPr/>
          </p:nvGrpSpPr>
          <p:grpSpPr>
            <a:xfrm rot="5400000">
              <a:off x="7873341" y="4254316"/>
              <a:ext cx="708100" cy="708500"/>
              <a:chOff x="3678700" y="407275"/>
              <a:chExt cx="708100" cy="708500"/>
            </a:xfrm>
          </p:grpSpPr>
          <p:sp>
            <p:nvSpPr>
              <p:cNvPr id="1492" name="Google Shape;1492;p38">
                <a:extLst>
                  <a:ext uri="{FF2B5EF4-FFF2-40B4-BE49-F238E27FC236}">
                    <a16:creationId xmlns:a16="http://schemas.microsoft.com/office/drawing/2014/main" id="{3A041843-F2CE-BD26-7A21-2C0FB0D2D4EB}"/>
                  </a:ext>
                </a:extLst>
              </p:cNvPr>
              <p:cNvSpPr/>
              <p:nvPr/>
            </p:nvSpPr>
            <p:spPr>
              <a:xfrm>
                <a:off x="3678700" y="4072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8">
                <a:extLst>
                  <a:ext uri="{FF2B5EF4-FFF2-40B4-BE49-F238E27FC236}">
                    <a16:creationId xmlns:a16="http://schemas.microsoft.com/office/drawing/2014/main" id="{29682EB5-10F3-EA87-2C2D-47317D80C9CD}"/>
                  </a:ext>
                </a:extLst>
              </p:cNvPr>
              <p:cNvSpPr/>
              <p:nvPr/>
            </p:nvSpPr>
            <p:spPr>
              <a:xfrm>
                <a:off x="3754875" y="483475"/>
                <a:ext cx="249900" cy="2498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5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8">
                <a:extLst>
                  <a:ext uri="{FF2B5EF4-FFF2-40B4-BE49-F238E27FC236}">
                    <a16:creationId xmlns:a16="http://schemas.microsoft.com/office/drawing/2014/main" id="{05CA0311-5835-9511-9070-C6D8BF7410A6}"/>
                  </a:ext>
                </a:extLst>
              </p:cNvPr>
              <p:cNvSpPr/>
              <p:nvPr/>
            </p:nvSpPr>
            <p:spPr>
              <a:xfrm>
                <a:off x="3831425" y="560025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8">
                <a:extLst>
                  <a:ext uri="{FF2B5EF4-FFF2-40B4-BE49-F238E27FC236}">
                    <a16:creationId xmlns:a16="http://schemas.microsoft.com/office/drawing/2014/main" id="{C0731C07-82A8-CC8F-9422-55D72796FACF}"/>
                  </a:ext>
                </a:extLst>
              </p:cNvPr>
              <p:cNvSpPr/>
              <p:nvPr/>
            </p:nvSpPr>
            <p:spPr>
              <a:xfrm>
                <a:off x="3907625" y="636575"/>
                <a:ext cx="249875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81" extrusionOk="0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8">
                <a:extLst>
                  <a:ext uri="{FF2B5EF4-FFF2-40B4-BE49-F238E27FC236}">
                    <a16:creationId xmlns:a16="http://schemas.microsoft.com/office/drawing/2014/main" id="{A2C97227-9B9F-46AD-F71E-6C2A2FA79F1E}"/>
                  </a:ext>
                </a:extLst>
              </p:cNvPr>
              <p:cNvSpPr/>
              <p:nvPr/>
            </p:nvSpPr>
            <p:spPr>
              <a:xfrm>
                <a:off x="3984175" y="713150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8">
                <a:extLst>
                  <a:ext uri="{FF2B5EF4-FFF2-40B4-BE49-F238E27FC236}">
                    <a16:creationId xmlns:a16="http://schemas.microsoft.com/office/drawing/2014/main" id="{9BFB1D8A-B021-47D3-3516-FE8959AAD5A3}"/>
                  </a:ext>
                </a:extLst>
              </p:cNvPr>
              <p:cNvSpPr/>
              <p:nvPr/>
            </p:nvSpPr>
            <p:spPr>
              <a:xfrm>
                <a:off x="4061125" y="789700"/>
                <a:ext cx="249500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80" h="9981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8">
                <a:extLst>
                  <a:ext uri="{FF2B5EF4-FFF2-40B4-BE49-F238E27FC236}">
                    <a16:creationId xmlns:a16="http://schemas.microsoft.com/office/drawing/2014/main" id="{4E440CCC-D779-3505-9506-2CEFB7205F6F}"/>
                  </a:ext>
                </a:extLst>
              </p:cNvPr>
              <p:cNvSpPr/>
              <p:nvPr/>
            </p:nvSpPr>
            <p:spPr>
              <a:xfrm>
                <a:off x="4136925" y="8658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9" name="Google Shape;1499;p38">
              <a:extLst>
                <a:ext uri="{FF2B5EF4-FFF2-40B4-BE49-F238E27FC236}">
                  <a16:creationId xmlns:a16="http://schemas.microsoft.com/office/drawing/2014/main" id="{74CF688D-3D81-7B9E-A07B-6E2BA7EAF6BF}"/>
                </a:ext>
              </a:extLst>
            </p:cNvPr>
            <p:cNvGrpSpPr/>
            <p:nvPr/>
          </p:nvGrpSpPr>
          <p:grpSpPr>
            <a:xfrm rot="5400000">
              <a:off x="8639847" y="3354200"/>
              <a:ext cx="457787" cy="458045"/>
              <a:chOff x="3678700" y="407275"/>
              <a:chExt cx="708100" cy="708500"/>
            </a:xfrm>
          </p:grpSpPr>
          <p:sp>
            <p:nvSpPr>
              <p:cNvPr id="1500" name="Google Shape;1500;p38">
                <a:extLst>
                  <a:ext uri="{FF2B5EF4-FFF2-40B4-BE49-F238E27FC236}">
                    <a16:creationId xmlns:a16="http://schemas.microsoft.com/office/drawing/2014/main" id="{F820488D-DB84-E575-0ABE-1F38F320DAA4}"/>
                  </a:ext>
                </a:extLst>
              </p:cNvPr>
              <p:cNvSpPr/>
              <p:nvPr/>
            </p:nvSpPr>
            <p:spPr>
              <a:xfrm>
                <a:off x="3678700" y="4072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8">
                <a:extLst>
                  <a:ext uri="{FF2B5EF4-FFF2-40B4-BE49-F238E27FC236}">
                    <a16:creationId xmlns:a16="http://schemas.microsoft.com/office/drawing/2014/main" id="{5AD6B711-D71C-0ECD-3A9F-9BA203D6BEC8}"/>
                  </a:ext>
                </a:extLst>
              </p:cNvPr>
              <p:cNvSpPr/>
              <p:nvPr/>
            </p:nvSpPr>
            <p:spPr>
              <a:xfrm>
                <a:off x="3754875" y="483475"/>
                <a:ext cx="249900" cy="2498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5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8">
                <a:extLst>
                  <a:ext uri="{FF2B5EF4-FFF2-40B4-BE49-F238E27FC236}">
                    <a16:creationId xmlns:a16="http://schemas.microsoft.com/office/drawing/2014/main" id="{678AEEB0-D134-873B-570B-A7466E522F16}"/>
                  </a:ext>
                </a:extLst>
              </p:cNvPr>
              <p:cNvSpPr/>
              <p:nvPr/>
            </p:nvSpPr>
            <p:spPr>
              <a:xfrm>
                <a:off x="3831425" y="560025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8">
                <a:extLst>
                  <a:ext uri="{FF2B5EF4-FFF2-40B4-BE49-F238E27FC236}">
                    <a16:creationId xmlns:a16="http://schemas.microsoft.com/office/drawing/2014/main" id="{CB577BE7-00E1-2885-B6A4-166F02821614}"/>
                  </a:ext>
                </a:extLst>
              </p:cNvPr>
              <p:cNvSpPr/>
              <p:nvPr/>
            </p:nvSpPr>
            <p:spPr>
              <a:xfrm>
                <a:off x="3907625" y="636575"/>
                <a:ext cx="249875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81" extrusionOk="0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8">
                <a:extLst>
                  <a:ext uri="{FF2B5EF4-FFF2-40B4-BE49-F238E27FC236}">
                    <a16:creationId xmlns:a16="http://schemas.microsoft.com/office/drawing/2014/main" id="{2B58AA97-718E-C5F9-7B0E-26BABF2F12F5}"/>
                  </a:ext>
                </a:extLst>
              </p:cNvPr>
              <p:cNvSpPr/>
              <p:nvPr/>
            </p:nvSpPr>
            <p:spPr>
              <a:xfrm>
                <a:off x="3984175" y="713150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8">
                <a:extLst>
                  <a:ext uri="{FF2B5EF4-FFF2-40B4-BE49-F238E27FC236}">
                    <a16:creationId xmlns:a16="http://schemas.microsoft.com/office/drawing/2014/main" id="{D99DB6D5-EA41-4EEC-89EE-99E2D55490EB}"/>
                  </a:ext>
                </a:extLst>
              </p:cNvPr>
              <p:cNvSpPr/>
              <p:nvPr/>
            </p:nvSpPr>
            <p:spPr>
              <a:xfrm>
                <a:off x="4061125" y="789700"/>
                <a:ext cx="249500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80" h="9981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8">
                <a:extLst>
                  <a:ext uri="{FF2B5EF4-FFF2-40B4-BE49-F238E27FC236}">
                    <a16:creationId xmlns:a16="http://schemas.microsoft.com/office/drawing/2014/main" id="{92B9B9AC-9D6A-550A-0B0C-88F8B33C2E0D}"/>
                  </a:ext>
                </a:extLst>
              </p:cNvPr>
              <p:cNvSpPr/>
              <p:nvPr/>
            </p:nvSpPr>
            <p:spPr>
              <a:xfrm>
                <a:off x="4136925" y="8658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7" name="Google Shape;1507;p38">
              <a:extLst>
                <a:ext uri="{FF2B5EF4-FFF2-40B4-BE49-F238E27FC236}">
                  <a16:creationId xmlns:a16="http://schemas.microsoft.com/office/drawing/2014/main" id="{64F056FB-66F4-BA91-6BF6-CB01CD1CFEF6}"/>
                </a:ext>
              </a:extLst>
            </p:cNvPr>
            <p:cNvGrpSpPr/>
            <p:nvPr/>
          </p:nvGrpSpPr>
          <p:grpSpPr>
            <a:xfrm>
              <a:off x="7787267" y="539497"/>
              <a:ext cx="208184" cy="208184"/>
              <a:chOff x="8356813" y="1074288"/>
              <a:chExt cx="351900" cy="351900"/>
            </a:xfrm>
          </p:grpSpPr>
          <p:sp>
            <p:nvSpPr>
              <p:cNvPr id="1508" name="Google Shape;1508;p38">
                <a:extLst>
                  <a:ext uri="{FF2B5EF4-FFF2-40B4-BE49-F238E27FC236}">
                    <a16:creationId xmlns:a16="http://schemas.microsoft.com/office/drawing/2014/main" id="{EB234C08-F185-C713-4BF3-3F1067727361}"/>
                  </a:ext>
                </a:extLst>
              </p:cNvPr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8">
                <a:extLst>
                  <a:ext uri="{FF2B5EF4-FFF2-40B4-BE49-F238E27FC236}">
                    <a16:creationId xmlns:a16="http://schemas.microsoft.com/office/drawing/2014/main" id="{4CFE03D5-30EE-595A-C2E6-3BD1E189AEF0}"/>
                  </a:ext>
                </a:extLst>
              </p:cNvPr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0" name="Google Shape;1510;p38">
              <a:extLst>
                <a:ext uri="{FF2B5EF4-FFF2-40B4-BE49-F238E27FC236}">
                  <a16:creationId xmlns:a16="http://schemas.microsoft.com/office/drawing/2014/main" id="{694ABFAB-8337-EC4A-6CFA-2B2D89B2EBE9}"/>
                </a:ext>
              </a:extLst>
            </p:cNvPr>
            <p:cNvGrpSpPr/>
            <p:nvPr/>
          </p:nvGrpSpPr>
          <p:grpSpPr>
            <a:xfrm>
              <a:off x="7194842" y="2467660"/>
              <a:ext cx="208184" cy="208184"/>
              <a:chOff x="8356813" y="1074288"/>
              <a:chExt cx="351900" cy="351900"/>
            </a:xfrm>
          </p:grpSpPr>
          <p:sp>
            <p:nvSpPr>
              <p:cNvPr id="1511" name="Google Shape;1511;p38">
                <a:extLst>
                  <a:ext uri="{FF2B5EF4-FFF2-40B4-BE49-F238E27FC236}">
                    <a16:creationId xmlns:a16="http://schemas.microsoft.com/office/drawing/2014/main" id="{010F1EAA-AAC5-0345-7AFA-3AF77A5EA4A0}"/>
                  </a:ext>
                </a:extLst>
              </p:cNvPr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8">
                <a:extLst>
                  <a:ext uri="{FF2B5EF4-FFF2-40B4-BE49-F238E27FC236}">
                    <a16:creationId xmlns:a16="http://schemas.microsoft.com/office/drawing/2014/main" id="{FAC6244A-8F2E-C568-6AAA-D54C0B5F8DE8}"/>
                  </a:ext>
                </a:extLst>
              </p:cNvPr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3" name="Google Shape;1513;p38">
              <a:extLst>
                <a:ext uri="{FF2B5EF4-FFF2-40B4-BE49-F238E27FC236}">
                  <a16:creationId xmlns:a16="http://schemas.microsoft.com/office/drawing/2014/main" id="{C9B3DD5C-7879-0B87-A287-34A4129A2974}"/>
                </a:ext>
              </a:extLst>
            </p:cNvPr>
            <p:cNvSpPr/>
            <p:nvPr/>
          </p:nvSpPr>
          <p:spPr>
            <a:xfrm>
              <a:off x="7095150" y="4164050"/>
              <a:ext cx="147900" cy="1479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4" name="Google Shape;1514;p38">
            <a:extLst>
              <a:ext uri="{FF2B5EF4-FFF2-40B4-BE49-F238E27FC236}">
                <a16:creationId xmlns:a16="http://schemas.microsoft.com/office/drawing/2014/main" id="{EAFAE91B-7C6B-980A-E543-03DFBC0A0CF7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720000" y="1025725"/>
            <a:ext cx="1702500" cy="9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</a:p>
        </p:txBody>
      </p:sp>
      <p:grpSp>
        <p:nvGrpSpPr>
          <p:cNvPr id="1516" name="Google Shape;1516;p38">
            <a:extLst>
              <a:ext uri="{FF2B5EF4-FFF2-40B4-BE49-F238E27FC236}">
                <a16:creationId xmlns:a16="http://schemas.microsoft.com/office/drawing/2014/main" id="{50B49D89-4FFF-F741-D6E4-B980FBFABFBC}"/>
              </a:ext>
            </a:extLst>
          </p:cNvPr>
          <p:cNvGrpSpPr/>
          <p:nvPr/>
        </p:nvGrpSpPr>
        <p:grpSpPr>
          <a:xfrm>
            <a:off x="-374387" y="3354325"/>
            <a:ext cx="3922590" cy="2969900"/>
            <a:chOff x="-374387" y="3354325"/>
            <a:chExt cx="3922590" cy="2969900"/>
          </a:xfrm>
        </p:grpSpPr>
        <p:pic>
          <p:nvPicPr>
            <p:cNvPr id="1517" name="Google Shape;1517;p38">
              <a:extLst>
                <a:ext uri="{FF2B5EF4-FFF2-40B4-BE49-F238E27FC236}">
                  <a16:creationId xmlns:a16="http://schemas.microsoft.com/office/drawing/2014/main" id="{4BB363CC-D4FB-8749-AA7D-7C0CB5C1BD3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6960" t="24718" r="7121" b="26177"/>
            <a:stretch/>
          </p:blipFill>
          <p:spPr>
            <a:xfrm>
              <a:off x="-374387" y="3354325"/>
              <a:ext cx="3891276" cy="29699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18" name="Google Shape;1518;p38">
              <a:extLst>
                <a:ext uri="{FF2B5EF4-FFF2-40B4-BE49-F238E27FC236}">
                  <a16:creationId xmlns:a16="http://schemas.microsoft.com/office/drawing/2014/main" id="{E2411679-4A53-87AC-8047-2829BA8BA4DB}"/>
                </a:ext>
              </a:extLst>
            </p:cNvPr>
            <p:cNvGrpSpPr/>
            <p:nvPr/>
          </p:nvGrpSpPr>
          <p:grpSpPr>
            <a:xfrm>
              <a:off x="1853583" y="4445557"/>
              <a:ext cx="1694620" cy="1360169"/>
              <a:chOff x="7945225" y="4302000"/>
              <a:chExt cx="904666" cy="726121"/>
            </a:xfrm>
          </p:grpSpPr>
          <p:sp>
            <p:nvSpPr>
              <p:cNvPr id="1519" name="Google Shape;1519;p38">
                <a:extLst>
                  <a:ext uri="{FF2B5EF4-FFF2-40B4-BE49-F238E27FC236}">
                    <a16:creationId xmlns:a16="http://schemas.microsoft.com/office/drawing/2014/main" id="{33602096-F2DF-B82E-CFE9-B794C02A7E32}"/>
                  </a:ext>
                </a:extLst>
              </p:cNvPr>
              <p:cNvSpPr/>
              <p:nvPr/>
            </p:nvSpPr>
            <p:spPr>
              <a:xfrm>
                <a:off x="8176775" y="4445200"/>
                <a:ext cx="673116" cy="582921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8">
                <a:extLst>
                  <a:ext uri="{FF2B5EF4-FFF2-40B4-BE49-F238E27FC236}">
                    <a16:creationId xmlns:a16="http://schemas.microsoft.com/office/drawing/2014/main" id="{30EEDD03-C7D2-3562-91AD-2F6F2497BDA7}"/>
                  </a:ext>
                </a:extLst>
              </p:cNvPr>
              <p:cNvSpPr/>
              <p:nvPr/>
            </p:nvSpPr>
            <p:spPr>
              <a:xfrm>
                <a:off x="8164350" y="43020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8">
                <a:extLst>
                  <a:ext uri="{FF2B5EF4-FFF2-40B4-BE49-F238E27FC236}">
                    <a16:creationId xmlns:a16="http://schemas.microsoft.com/office/drawing/2014/main" id="{7784EBB3-A300-F33D-8D4D-B6FDA774A948}"/>
                  </a:ext>
                </a:extLst>
              </p:cNvPr>
              <p:cNvSpPr/>
              <p:nvPr/>
            </p:nvSpPr>
            <p:spPr>
              <a:xfrm>
                <a:off x="7945225" y="44452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2" name="Google Shape;1522;p38">
            <a:extLst>
              <a:ext uri="{FF2B5EF4-FFF2-40B4-BE49-F238E27FC236}">
                <a16:creationId xmlns:a16="http://schemas.microsoft.com/office/drawing/2014/main" id="{8FBABB59-85DE-0173-10AC-15A25140FA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079325"/>
            <a:ext cx="657930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bg-BG" dirty="0"/>
              <a:t>Как работи </a:t>
            </a:r>
            <a:r>
              <a:rPr lang="en-US" dirty="0"/>
              <a:t>FTP?</a:t>
            </a:r>
          </a:p>
        </p:txBody>
      </p:sp>
      <p:grpSp>
        <p:nvGrpSpPr>
          <p:cNvPr id="1523" name="Google Shape;1523;p38">
            <a:extLst>
              <a:ext uri="{FF2B5EF4-FFF2-40B4-BE49-F238E27FC236}">
                <a16:creationId xmlns:a16="http://schemas.microsoft.com/office/drawing/2014/main" id="{9A13AA56-750C-C331-99CD-7D33CFC5F3AD}"/>
              </a:ext>
            </a:extLst>
          </p:cNvPr>
          <p:cNvGrpSpPr/>
          <p:nvPr/>
        </p:nvGrpSpPr>
        <p:grpSpPr>
          <a:xfrm>
            <a:off x="796100" y="3019701"/>
            <a:ext cx="4558967" cy="134100"/>
            <a:chOff x="796100" y="3019701"/>
            <a:chExt cx="4558967" cy="134100"/>
          </a:xfrm>
        </p:grpSpPr>
        <p:sp>
          <p:nvSpPr>
            <p:cNvPr id="1524" name="Google Shape;1524;p38">
              <a:extLst>
                <a:ext uri="{FF2B5EF4-FFF2-40B4-BE49-F238E27FC236}">
                  <a16:creationId xmlns:a16="http://schemas.microsoft.com/office/drawing/2014/main" id="{C46869D4-C31D-08F6-2567-C927853019FF}"/>
                </a:ext>
              </a:extLst>
            </p:cNvPr>
            <p:cNvSpPr/>
            <p:nvPr/>
          </p:nvSpPr>
          <p:spPr>
            <a:xfrm>
              <a:off x="5220967" y="3019701"/>
              <a:ext cx="134100" cy="1341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25" name="Google Shape;1525;p38">
              <a:extLst>
                <a:ext uri="{FF2B5EF4-FFF2-40B4-BE49-F238E27FC236}">
                  <a16:creationId xmlns:a16="http://schemas.microsoft.com/office/drawing/2014/main" id="{EE5EDAE5-C9DF-7778-BEA2-468095408D7E}"/>
                </a:ext>
              </a:extLst>
            </p:cNvPr>
            <p:cNvCxnSpPr/>
            <p:nvPr/>
          </p:nvCxnSpPr>
          <p:spPr>
            <a:xfrm>
              <a:off x="796100" y="3086750"/>
              <a:ext cx="4462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26" name="Google Shape;1526;p38">
              <a:extLst>
                <a:ext uri="{FF2B5EF4-FFF2-40B4-BE49-F238E27FC236}">
                  <a16:creationId xmlns:a16="http://schemas.microsoft.com/office/drawing/2014/main" id="{326F1531-8AA5-D6FE-CDC5-E1282D7E3F80}"/>
                </a:ext>
              </a:extLst>
            </p:cNvPr>
            <p:cNvSpPr/>
            <p:nvPr/>
          </p:nvSpPr>
          <p:spPr>
            <a:xfrm>
              <a:off x="5251079" y="3049843"/>
              <a:ext cx="73800" cy="73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54474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254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" name="Google Shape;2412;p64"/>
          <p:cNvSpPr txBox="1">
            <a:spLocks noGrp="1"/>
          </p:cNvSpPr>
          <p:nvPr>
            <p:ph type="title"/>
          </p:nvPr>
        </p:nvSpPr>
        <p:spPr>
          <a:xfrm>
            <a:off x="1157287" y="685275"/>
            <a:ext cx="7840011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Благодарим ви!</a:t>
            </a:r>
            <a:endParaRPr dirty="0"/>
          </a:p>
        </p:txBody>
      </p:sp>
      <p:sp>
        <p:nvSpPr>
          <p:cNvPr id="2413" name="Google Shape;2413;p64"/>
          <p:cNvSpPr txBox="1">
            <a:spLocks noGrp="1"/>
          </p:cNvSpPr>
          <p:nvPr>
            <p:ph type="subTitle" idx="1"/>
          </p:nvPr>
        </p:nvSpPr>
        <p:spPr>
          <a:xfrm>
            <a:off x="1157250" y="2203275"/>
            <a:ext cx="4448100" cy="10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Антонио</a:t>
            </a:r>
            <a:r>
              <a:rPr lang="en-US" dirty="0"/>
              <a:t> </a:t>
            </a:r>
            <a:r>
              <a:rPr lang="bg-BG" dirty="0"/>
              <a:t>Стефанов, Виктор Тодоров, Владимир Григоров, Йордана Петрова, Митко Цонев</a:t>
            </a:r>
            <a:endParaRPr dirty="0"/>
          </a:p>
        </p:txBody>
      </p:sp>
      <p:sp>
        <p:nvSpPr>
          <p:cNvPr id="2414" name="Google Shape;2414;p64"/>
          <p:cNvSpPr txBox="1">
            <a:spLocks noGrp="1"/>
          </p:cNvSpPr>
          <p:nvPr>
            <p:ph type="subTitle" idx="2"/>
          </p:nvPr>
        </p:nvSpPr>
        <p:spPr>
          <a:xfrm>
            <a:off x="1157250" y="1800075"/>
            <a:ext cx="4448100" cy="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Въпроси?</a:t>
            </a:r>
            <a:endParaRPr dirty="0"/>
          </a:p>
        </p:txBody>
      </p:sp>
      <p:grpSp>
        <p:nvGrpSpPr>
          <p:cNvPr id="2433" name="Google Shape;2433;p64"/>
          <p:cNvGrpSpPr/>
          <p:nvPr/>
        </p:nvGrpSpPr>
        <p:grpSpPr>
          <a:xfrm rot="10800000" flipH="1">
            <a:off x="6773992" y="-1205456"/>
            <a:ext cx="4151819" cy="5527900"/>
            <a:chOff x="6309526" y="836950"/>
            <a:chExt cx="3920509" cy="5219925"/>
          </a:xfrm>
        </p:grpSpPr>
        <p:pic>
          <p:nvPicPr>
            <p:cNvPr id="2434" name="Google Shape;2434;p64"/>
            <p:cNvPicPr preferRelativeResize="0"/>
            <p:nvPr/>
          </p:nvPicPr>
          <p:blipFill rotWithShape="1">
            <a:blip r:embed="rId3">
              <a:alphaModFix/>
            </a:blip>
            <a:srcRect l="16960" t="24718" r="7121" b="26177"/>
            <a:stretch/>
          </p:blipFill>
          <p:spPr>
            <a:xfrm>
              <a:off x="6309535" y="3064650"/>
              <a:ext cx="3920501" cy="2992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5" name="Google Shape;2435;p64"/>
            <p:cNvSpPr/>
            <p:nvPr/>
          </p:nvSpPr>
          <p:spPr>
            <a:xfrm rot="10800000">
              <a:off x="7535449" y="2941132"/>
              <a:ext cx="981776" cy="2307791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64"/>
            <p:cNvSpPr/>
            <p:nvPr/>
          </p:nvSpPr>
          <p:spPr>
            <a:xfrm rot="10800000">
              <a:off x="7694795" y="2941747"/>
              <a:ext cx="981776" cy="2307791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64"/>
            <p:cNvSpPr/>
            <p:nvPr/>
          </p:nvSpPr>
          <p:spPr>
            <a:xfrm>
              <a:off x="6309526" y="836950"/>
              <a:ext cx="3153315" cy="5119205"/>
            </a:xfrm>
            <a:custGeom>
              <a:avLst/>
              <a:gdLst/>
              <a:ahLst/>
              <a:cxnLst/>
              <a:rect l="l" t="t" r="r" b="b"/>
              <a:pathLst>
                <a:path w="76882" h="124813" extrusionOk="0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38" name="Google Shape;2438;p64"/>
            <p:cNvGrpSpPr/>
            <p:nvPr/>
          </p:nvGrpSpPr>
          <p:grpSpPr>
            <a:xfrm>
              <a:off x="7280400" y="3719575"/>
              <a:ext cx="582050" cy="582425"/>
              <a:chOff x="959750" y="3039275"/>
              <a:chExt cx="582050" cy="582425"/>
            </a:xfrm>
          </p:grpSpPr>
          <p:sp>
            <p:nvSpPr>
              <p:cNvPr id="2439" name="Google Shape;2439;p64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7" extrusionOk="0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64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64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64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7" extrusionOk="0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64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37" extrusionOk="0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64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64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46" name="Google Shape;2446;p64"/>
            <p:cNvGrpSpPr/>
            <p:nvPr/>
          </p:nvGrpSpPr>
          <p:grpSpPr>
            <a:xfrm>
              <a:off x="7728436" y="3524084"/>
              <a:ext cx="134004" cy="134004"/>
              <a:chOff x="8356813" y="1074288"/>
              <a:chExt cx="351900" cy="351900"/>
            </a:xfrm>
          </p:grpSpPr>
          <p:sp>
            <p:nvSpPr>
              <p:cNvPr id="2447" name="Google Shape;2447;p64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64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49" name="Google Shape;2449;p64"/>
            <p:cNvGrpSpPr/>
            <p:nvPr/>
          </p:nvGrpSpPr>
          <p:grpSpPr>
            <a:xfrm>
              <a:off x="7344361" y="3150259"/>
              <a:ext cx="134004" cy="134004"/>
              <a:chOff x="8356813" y="1074288"/>
              <a:chExt cx="351900" cy="351900"/>
            </a:xfrm>
          </p:grpSpPr>
          <p:sp>
            <p:nvSpPr>
              <p:cNvPr id="2450" name="Google Shape;2450;p64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64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2" name="Google Shape;2452;p64"/>
            <p:cNvGrpSpPr/>
            <p:nvPr/>
          </p:nvGrpSpPr>
          <p:grpSpPr>
            <a:xfrm>
              <a:off x="8337811" y="2464059"/>
              <a:ext cx="134004" cy="134004"/>
              <a:chOff x="8356813" y="1074288"/>
              <a:chExt cx="351900" cy="351900"/>
            </a:xfrm>
          </p:grpSpPr>
          <p:sp>
            <p:nvSpPr>
              <p:cNvPr id="2453" name="Google Shape;2453;p64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64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55" name="Google Shape;2455;p64"/>
            <p:cNvSpPr/>
            <p:nvPr/>
          </p:nvSpPr>
          <p:spPr>
            <a:xfrm>
              <a:off x="8430775" y="2842975"/>
              <a:ext cx="480893" cy="475828"/>
            </a:xfrm>
            <a:custGeom>
              <a:avLst/>
              <a:gdLst/>
              <a:ahLst/>
              <a:cxnLst/>
              <a:rect l="l" t="t" r="r" b="b"/>
              <a:pathLst>
                <a:path w="36171" h="35790" extrusionOk="0">
                  <a:moveTo>
                    <a:pt x="34030" y="1"/>
                  </a:moveTo>
                  <a:cubicBezTo>
                    <a:pt x="33531" y="1"/>
                    <a:pt x="33032" y="191"/>
                    <a:pt x="32651" y="572"/>
                  </a:cubicBezTo>
                  <a:cubicBezTo>
                    <a:pt x="31890" y="1334"/>
                    <a:pt x="31890" y="2568"/>
                    <a:pt x="32651" y="3330"/>
                  </a:cubicBezTo>
                  <a:cubicBezTo>
                    <a:pt x="33032" y="3711"/>
                    <a:pt x="33531" y="3901"/>
                    <a:pt x="34030" y="3901"/>
                  </a:cubicBezTo>
                  <a:cubicBezTo>
                    <a:pt x="34529" y="3901"/>
                    <a:pt x="35028" y="3711"/>
                    <a:pt x="35409" y="3330"/>
                  </a:cubicBezTo>
                  <a:cubicBezTo>
                    <a:pt x="36171" y="2568"/>
                    <a:pt x="36171" y="1334"/>
                    <a:pt x="35409" y="572"/>
                  </a:cubicBezTo>
                  <a:cubicBezTo>
                    <a:pt x="35028" y="191"/>
                    <a:pt x="34529" y="1"/>
                    <a:pt x="34030" y="1"/>
                  </a:cubicBezTo>
                  <a:close/>
                  <a:moveTo>
                    <a:pt x="27662" y="6385"/>
                  </a:moveTo>
                  <a:cubicBezTo>
                    <a:pt x="27163" y="6385"/>
                    <a:pt x="26664" y="6575"/>
                    <a:pt x="26283" y="6956"/>
                  </a:cubicBezTo>
                  <a:cubicBezTo>
                    <a:pt x="25521" y="7718"/>
                    <a:pt x="25521" y="8952"/>
                    <a:pt x="26283" y="9714"/>
                  </a:cubicBezTo>
                  <a:cubicBezTo>
                    <a:pt x="26664" y="10095"/>
                    <a:pt x="27163" y="10285"/>
                    <a:pt x="27662" y="10285"/>
                  </a:cubicBezTo>
                  <a:cubicBezTo>
                    <a:pt x="28161" y="10285"/>
                    <a:pt x="28660" y="10095"/>
                    <a:pt x="29040" y="9714"/>
                  </a:cubicBezTo>
                  <a:cubicBezTo>
                    <a:pt x="29802" y="8952"/>
                    <a:pt x="29802" y="7718"/>
                    <a:pt x="29040" y="6956"/>
                  </a:cubicBezTo>
                  <a:cubicBezTo>
                    <a:pt x="28660" y="6575"/>
                    <a:pt x="28161" y="6385"/>
                    <a:pt x="27662" y="6385"/>
                  </a:cubicBezTo>
                  <a:close/>
                  <a:moveTo>
                    <a:pt x="21285" y="12753"/>
                  </a:moveTo>
                  <a:cubicBezTo>
                    <a:pt x="20783" y="12753"/>
                    <a:pt x="20280" y="12944"/>
                    <a:pt x="19899" y="13325"/>
                  </a:cubicBezTo>
                  <a:cubicBezTo>
                    <a:pt x="19137" y="14086"/>
                    <a:pt x="19137" y="15336"/>
                    <a:pt x="19899" y="16097"/>
                  </a:cubicBezTo>
                  <a:cubicBezTo>
                    <a:pt x="20280" y="16478"/>
                    <a:pt x="20783" y="16669"/>
                    <a:pt x="21285" y="16669"/>
                  </a:cubicBezTo>
                  <a:cubicBezTo>
                    <a:pt x="21788" y="16669"/>
                    <a:pt x="22291" y="16478"/>
                    <a:pt x="22672" y="16097"/>
                  </a:cubicBezTo>
                  <a:cubicBezTo>
                    <a:pt x="23434" y="15336"/>
                    <a:pt x="23434" y="14086"/>
                    <a:pt x="22672" y="13325"/>
                  </a:cubicBezTo>
                  <a:cubicBezTo>
                    <a:pt x="22291" y="12944"/>
                    <a:pt x="21788" y="12753"/>
                    <a:pt x="21285" y="12753"/>
                  </a:cubicBezTo>
                  <a:close/>
                  <a:moveTo>
                    <a:pt x="14917" y="19128"/>
                  </a:moveTo>
                  <a:cubicBezTo>
                    <a:pt x="14415" y="19128"/>
                    <a:pt x="13913" y="19318"/>
                    <a:pt x="13530" y="19693"/>
                  </a:cubicBezTo>
                  <a:cubicBezTo>
                    <a:pt x="12768" y="20455"/>
                    <a:pt x="12768" y="21689"/>
                    <a:pt x="13530" y="22451"/>
                  </a:cubicBezTo>
                  <a:cubicBezTo>
                    <a:pt x="13911" y="22832"/>
                    <a:pt x="14410" y="23022"/>
                    <a:pt x="14909" y="23022"/>
                  </a:cubicBezTo>
                  <a:cubicBezTo>
                    <a:pt x="15408" y="23022"/>
                    <a:pt x="15907" y="22832"/>
                    <a:pt x="16288" y="22451"/>
                  </a:cubicBezTo>
                  <a:cubicBezTo>
                    <a:pt x="17050" y="21689"/>
                    <a:pt x="17050" y="20455"/>
                    <a:pt x="16288" y="19693"/>
                  </a:cubicBezTo>
                  <a:cubicBezTo>
                    <a:pt x="15909" y="19314"/>
                    <a:pt x="15413" y="19128"/>
                    <a:pt x="14917" y="19128"/>
                  </a:cubicBezTo>
                  <a:close/>
                  <a:moveTo>
                    <a:pt x="8525" y="25506"/>
                  </a:moveTo>
                  <a:cubicBezTo>
                    <a:pt x="8026" y="25506"/>
                    <a:pt x="7527" y="25696"/>
                    <a:pt x="7146" y="26077"/>
                  </a:cubicBezTo>
                  <a:cubicBezTo>
                    <a:pt x="6385" y="26839"/>
                    <a:pt x="6385" y="28073"/>
                    <a:pt x="7146" y="28835"/>
                  </a:cubicBezTo>
                  <a:cubicBezTo>
                    <a:pt x="7527" y="29216"/>
                    <a:pt x="8026" y="29406"/>
                    <a:pt x="8525" y="29406"/>
                  </a:cubicBezTo>
                  <a:cubicBezTo>
                    <a:pt x="9024" y="29406"/>
                    <a:pt x="9523" y="29216"/>
                    <a:pt x="9904" y="28835"/>
                  </a:cubicBezTo>
                  <a:cubicBezTo>
                    <a:pt x="10666" y="28073"/>
                    <a:pt x="10666" y="26839"/>
                    <a:pt x="9904" y="26077"/>
                  </a:cubicBezTo>
                  <a:cubicBezTo>
                    <a:pt x="9523" y="25696"/>
                    <a:pt x="9024" y="25506"/>
                    <a:pt x="8525" y="25506"/>
                  </a:cubicBezTo>
                  <a:close/>
                  <a:moveTo>
                    <a:pt x="2141" y="31874"/>
                  </a:moveTo>
                  <a:cubicBezTo>
                    <a:pt x="1642" y="31874"/>
                    <a:pt x="1143" y="32065"/>
                    <a:pt x="763" y="32446"/>
                  </a:cubicBezTo>
                  <a:cubicBezTo>
                    <a:pt x="1" y="33207"/>
                    <a:pt x="1" y="34457"/>
                    <a:pt x="763" y="35219"/>
                  </a:cubicBezTo>
                  <a:cubicBezTo>
                    <a:pt x="1143" y="35599"/>
                    <a:pt x="1642" y="35790"/>
                    <a:pt x="2141" y="35790"/>
                  </a:cubicBezTo>
                  <a:cubicBezTo>
                    <a:pt x="2640" y="35790"/>
                    <a:pt x="3139" y="35599"/>
                    <a:pt x="3520" y="35219"/>
                  </a:cubicBezTo>
                  <a:cubicBezTo>
                    <a:pt x="4282" y="34457"/>
                    <a:pt x="4282" y="33207"/>
                    <a:pt x="3520" y="32446"/>
                  </a:cubicBezTo>
                  <a:cubicBezTo>
                    <a:pt x="3139" y="32065"/>
                    <a:pt x="2640" y="31874"/>
                    <a:pt x="2141" y="31874"/>
                  </a:cubicBezTo>
                  <a:close/>
                </a:path>
              </a:pathLst>
            </a:custGeom>
            <a:gradFill>
              <a:gsLst>
                <a:gs pos="0">
                  <a:schemeClr val="lt2">
                    <a:alpha val="46820"/>
                  </a:schemeClr>
                </a:gs>
                <a:gs pos="78000">
                  <a:schemeClr val="lt1">
                    <a:alpha val="46820"/>
                  </a:schemeClr>
                </a:gs>
                <a:gs pos="100000">
                  <a:schemeClr val="lt1">
                    <a:alpha val="4682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6" name="Google Shape;2456;p64"/>
            <p:cNvGrpSpPr/>
            <p:nvPr/>
          </p:nvGrpSpPr>
          <p:grpSpPr>
            <a:xfrm>
              <a:off x="8337812" y="3492483"/>
              <a:ext cx="699928" cy="1651024"/>
              <a:chOff x="8337812" y="3492483"/>
              <a:chExt cx="699928" cy="1651024"/>
            </a:xfrm>
          </p:grpSpPr>
          <p:sp>
            <p:nvSpPr>
              <p:cNvPr id="2457" name="Google Shape;2457;p64"/>
              <p:cNvSpPr/>
              <p:nvPr/>
            </p:nvSpPr>
            <p:spPr>
              <a:xfrm>
                <a:off x="8337812" y="3492483"/>
                <a:ext cx="483116" cy="1013645"/>
              </a:xfrm>
              <a:custGeom>
                <a:avLst/>
                <a:gdLst/>
                <a:ahLst/>
                <a:cxnLst/>
                <a:rect l="l" t="t" r="r" b="b"/>
                <a:pathLst>
                  <a:path w="11779" h="24714" extrusionOk="0">
                    <a:moveTo>
                      <a:pt x="6735" y="1"/>
                    </a:moveTo>
                    <a:lnTo>
                      <a:pt x="1" y="6750"/>
                    </a:lnTo>
                    <a:lnTo>
                      <a:pt x="229" y="6964"/>
                    </a:lnTo>
                    <a:lnTo>
                      <a:pt x="6415" y="763"/>
                    </a:lnTo>
                    <a:lnTo>
                      <a:pt x="6415" y="13165"/>
                    </a:lnTo>
                    <a:lnTo>
                      <a:pt x="11458" y="13165"/>
                    </a:lnTo>
                    <a:lnTo>
                      <a:pt x="11458" y="24713"/>
                    </a:lnTo>
                    <a:lnTo>
                      <a:pt x="11778" y="24713"/>
                    </a:lnTo>
                    <a:lnTo>
                      <a:pt x="11778" y="12860"/>
                    </a:lnTo>
                    <a:lnTo>
                      <a:pt x="6735" y="12860"/>
                    </a:lnTo>
                    <a:lnTo>
                      <a:pt x="6735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64"/>
              <p:cNvSpPr/>
              <p:nvPr/>
            </p:nvSpPr>
            <p:spPr>
              <a:xfrm>
                <a:off x="8698380" y="3916789"/>
                <a:ext cx="246869" cy="1226718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9909" extrusionOk="0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64"/>
              <p:cNvSpPr/>
              <p:nvPr/>
            </p:nvSpPr>
            <p:spPr>
              <a:xfrm>
                <a:off x="8790871" y="3823684"/>
                <a:ext cx="246869" cy="1226718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9909" extrusionOk="0">
                    <a:moveTo>
                      <a:pt x="1" y="1"/>
                    </a:moveTo>
                    <a:lnTo>
                      <a:pt x="1" y="305"/>
                    </a:lnTo>
                    <a:lnTo>
                      <a:pt x="5714" y="305"/>
                    </a:lnTo>
                    <a:lnTo>
                      <a:pt x="5714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0" name="Google Shape;2460;p64"/>
            <p:cNvGrpSpPr/>
            <p:nvPr/>
          </p:nvGrpSpPr>
          <p:grpSpPr>
            <a:xfrm>
              <a:off x="7945225" y="4302000"/>
              <a:ext cx="904666" cy="726121"/>
              <a:chOff x="7945225" y="4302000"/>
              <a:chExt cx="904666" cy="726121"/>
            </a:xfrm>
          </p:grpSpPr>
          <p:sp>
            <p:nvSpPr>
              <p:cNvPr id="2461" name="Google Shape;2461;p64"/>
              <p:cNvSpPr/>
              <p:nvPr/>
            </p:nvSpPr>
            <p:spPr>
              <a:xfrm>
                <a:off x="8176775" y="4445200"/>
                <a:ext cx="673116" cy="582921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64"/>
              <p:cNvSpPr/>
              <p:nvPr/>
            </p:nvSpPr>
            <p:spPr>
              <a:xfrm>
                <a:off x="8164350" y="43020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64"/>
              <p:cNvSpPr/>
              <p:nvPr/>
            </p:nvSpPr>
            <p:spPr>
              <a:xfrm>
                <a:off x="7945225" y="44452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64" name="Google Shape;2464;p64"/>
            <p:cNvSpPr/>
            <p:nvPr/>
          </p:nvSpPr>
          <p:spPr>
            <a:xfrm rot="5400000">
              <a:off x="7687039" y="1023058"/>
              <a:ext cx="1421047" cy="2833357"/>
            </a:xfrm>
            <a:custGeom>
              <a:avLst/>
              <a:gdLst/>
              <a:ahLst/>
              <a:cxnLst/>
              <a:rect l="l" t="t" r="r" b="b"/>
              <a:pathLst>
                <a:path w="34647" h="69081" extrusionOk="0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5" name="Google Shape;2465;p64"/>
          <p:cNvGrpSpPr/>
          <p:nvPr/>
        </p:nvGrpSpPr>
        <p:grpSpPr>
          <a:xfrm>
            <a:off x="1234025" y="3961251"/>
            <a:ext cx="4558967" cy="134100"/>
            <a:chOff x="796100" y="3019701"/>
            <a:chExt cx="4558967" cy="134100"/>
          </a:xfrm>
        </p:grpSpPr>
        <p:sp>
          <p:nvSpPr>
            <p:cNvPr id="2466" name="Google Shape;2466;p64"/>
            <p:cNvSpPr/>
            <p:nvPr/>
          </p:nvSpPr>
          <p:spPr>
            <a:xfrm>
              <a:off x="5220967" y="3019701"/>
              <a:ext cx="134100" cy="1341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467" name="Google Shape;2467;p64"/>
            <p:cNvCxnSpPr/>
            <p:nvPr/>
          </p:nvCxnSpPr>
          <p:spPr>
            <a:xfrm>
              <a:off x="796100" y="3086750"/>
              <a:ext cx="4462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468" name="Google Shape;2468;p64"/>
            <p:cNvSpPr/>
            <p:nvPr/>
          </p:nvSpPr>
          <p:spPr>
            <a:xfrm>
              <a:off x="5251079" y="3049843"/>
              <a:ext cx="73800" cy="73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BBA91FDF-99BF-D1E1-2472-C0EDBFC81D94}"/>
              </a:ext>
            </a:extLst>
          </p:cNvPr>
          <p:cNvSpPr txBox="1"/>
          <p:nvPr/>
        </p:nvSpPr>
        <p:spPr>
          <a:xfrm>
            <a:off x="418214" y="843516"/>
            <a:ext cx="543610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900" b="1" i="0" dirty="0">
                <a:solidFill>
                  <a:schemeClr val="tx1"/>
                </a:solidFill>
                <a:effectLst/>
                <a:latin typeface="IBM Plex Mono" panose="020B0509050203000203" pitchFamily="49" charset="-52"/>
              </a:rPr>
              <a:t>FTPS (File Transfer Protocol Secure)</a:t>
            </a:r>
            <a:endParaRPr lang="bg-BG" sz="1900" b="1" dirty="0">
              <a:solidFill>
                <a:schemeClr val="tx1"/>
              </a:solidFill>
              <a:latin typeface="IBM Plex Mono" panose="020B0509050203000203" pitchFamily="49" charset="-52"/>
            </a:endParaRPr>
          </a:p>
        </p:txBody>
      </p:sp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EDE0255F-3B6E-0524-9BBB-FDEBB373E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13" y="1282994"/>
            <a:ext cx="6489801" cy="3650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188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" name="Google Shape;1484;p38"/>
          <p:cNvGrpSpPr/>
          <p:nvPr/>
        </p:nvGrpSpPr>
        <p:grpSpPr>
          <a:xfrm>
            <a:off x="6487513" y="-1301175"/>
            <a:ext cx="4268216" cy="6666030"/>
            <a:chOff x="6128138" y="-1301175"/>
            <a:chExt cx="4268216" cy="6666030"/>
          </a:xfrm>
        </p:grpSpPr>
        <p:sp>
          <p:nvSpPr>
            <p:cNvPr id="1485" name="Google Shape;1485;p38"/>
            <p:cNvSpPr/>
            <p:nvPr/>
          </p:nvSpPr>
          <p:spPr>
            <a:xfrm>
              <a:off x="6368175" y="103161"/>
              <a:ext cx="4006263" cy="4749291"/>
            </a:xfrm>
            <a:custGeom>
              <a:avLst/>
              <a:gdLst/>
              <a:ahLst/>
              <a:cxnLst/>
              <a:rect l="l" t="t" r="r" b="b"/>
              <a:pathLst>
                <a:path w="97678" h="115794" extrusionOk="0">
                  <a:moveTo>
                    <a:pt x="97449" y="0"/>
                  </a:moveTo>
                  <a:lnTo>
                    <a:pt x="76805" y="20645"/>
                  </a:lnTo>
                  <a:lnTo>
                    <a:pt x="76744" y="20691"/>
                  </a:lnTo>
                  <a:lnTo>
                    <a:pt x="76744" y="35927"/>
                  </a:lnTo>
                  <a:lnTo>
                    <a:pt x="63107" y="49563"/>
                  </a:lnTo>
                  <a:lnTo>
                    <a:pt x="63077" y="49608"/>
                  </a:lnTo>
                  <a:lnTo>
                    <a:pt x="63077" y="56571"/>
                  </a:lnTo>
                  <a:lnTo>
                    <a:pt x="61005" y="58659"/>
                  </a:lnTo>
                  <a:lnTo>
                    <a:pt x="61005" y="62407"/>
                  </a:lnTo>
                  <a:lnTo>
                    <a:pt x="52473" y="70939"/>
                  </a:lnTo>
                  <a:lnTo>
                    <a:pt x="52412" y="70969"/>
                  </a:lnTo>
                  <a:lnTo>
                    <a:pt x="52412" y="78541"/>
                  </a:lnTo>
                  <a:lnTo>
                    <a:pt x="46912" y="84057"/>
                  </a:lnTo>
                  <a:lnTo>
                    <a:pt x="46912" y="89633"/>
                  </a:lnTo>
                  <a:lnTo>
                    <a:pt x="33123" y="103406"/>
                  </a:lnTo>
                  <a:lnTo>
                    <a:pt x="12174" y="103406"/>
                  </a:lnTo>
                  <a:lnTo>
                    <a:pt x="0" y="115565"/>
                  </a:lnTo>
                  <a:lnTo>
                    <a:pt x="229" y="115793"/>
                  </a:lnTo>
                  <a:lnTo>
                    <a:pt x="12280" y="103711"/>
                  </a:lnTo>
                  <a:lnTo>
                    <a:pt x="33245" y="103711"/>
                  </a:lnTo>
                  <a:lnTo>
                    <a:pt x="47155" y="89801"/>
                  </a:lnTo>
                  <a:lnTo>
                    <a:pt x="47216" y="89770"/>
                  </a:lnTo>
                  <a:lnTo>
                    <a:pt x="47216" y="84179"/>
                  </a:lnTo>
                  <a:lnTo>
                    <a:pt x="52732" y="78663"/>
                  </a:lnTo>
                  <a:lnTo>
                    <a:pt x="52732" y="71106"/>
                  </a:lnTo>
                  <a:lnTo>
                    <a:pt x="61264" y="62574"/>
                  </a:lnTo>
                  <a:lnTo>
                    <a:pt x="61310" y="62513"/>
                  </a:lnTo>
                  <a:lnTo>
                    <a:pt x="61310" y="58780"/>
                  </a:lnTo>
                  <a:lnTo>
                    <a:pt x="63382" y="56708"/>
                  </a:lnTo>
                  <a:lnTo>
                    <a:pt x="63382" y="49730"/>
                  </a:lnTo>
                  <a:lnTo>
                    <a:pt x="77018" y="36109"/>
                  </a:lnTo>
                  <a:lnTo>
                    <a:pt x="77048" y="36064"/>
                  </a:lnTo>
                  <a:lnTo>
                    <a:pt x="77048" y="20828"/>
                  </a:lnTo>
                  <a:lnTo>
                    <a:pt x="97678" y="198"/>
                  </a:lnTo>
                  <a:lnTo>
                    <a:pt x="9744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8"/>
            <p:cNvSpPr/>
            <p:nvPr/>
          </p:nvSpPr>
          <p:spPr>
            <a:xfrm>
              <a:off x="6711143" y="81300"/>
              <a:ext cx="2925190" cy="3057668"/>
            </a:xfrm>
            <a:custGeom>
              <a:avLst/>
              <a:gdLst/>
              <a:ahLst/>
              <a:cxnLst/>
              <a:rect l="l" t="t" r="r" b="b"/>
              <a:pathLst>
                <a:path w="71320" h="74550" extrusionOk="0">
                  <a:moveTo>
                    <a:pt x="71091" y="0"/>
                  </a:moveTo>
                  <a:lnTo>
                    <a:pt x="59679" y="11397"/>
                  </a:lnTo>
                  <a:lnTo>
                    <a:pt x="54895" y="11397"/>
                  </a:lnTo>
                  <a:lnTo>
                    <a:pt x="41015" y="25307"/>
                  </a:lnTo>
                  <a:lnTo>
                    <a:pt x="40954" y="25337"/>
                  </a:lnTo>
                  <a:lnTo>
                    <a:pt x="40954" y="42325"/>
                  </a:lnTo>
                  <a:lnTo>
                    <a:pt x="31767" y="51528"/>
                  </a:lnTo>
                  <a:lnTo>
                    <a:pt x="31721" y="51574"/>
                  </a:lnTo>
                  <a:lnTo>
                    <a:pt x="31721" y="59237"/>
                  </a:lnTo>
                  <a:lnTo>
                    <a:pt x="22824" y="68135"/>
                  </a:lnTo>
                  <a:lnTo>
                    <a:pt x="6186" y="68135"/>
                  </a:lnTo>
                  <a:lnTo>
                    <a:pt x="0" y="74321"/>
                  </a:lnTo>
                  <a:lnTo>
                    <a:pt x="229" y="74549"/>
                  </a:lnTo>
                  <a:lnTo>
                    <a:pt x="6323" y="68455"/>
                  </a:lnTo>
                  <a:lnTo>
                    <a:pt x="22945" y="68455"/>
                  </a:lnTo>
                  <a:lnTo>
                    <a:pt x="31980" y="59420"/>
                  </a:lnTo>
                  <a:lnTo>
                    <a:pt x="32026" y="59374"/>
                  </a:lnTo>
                  <a:lnTo>
                    <a:pt x="32026" y="51695"/>
                  </a:lnTo>
                  <a:lnTo>
                    <a:pt x="41229" y="42508"/>
                  </a:lnTo>
                  <a:lnTo>
                    <a:pt x="41259" y="42463"/>
                  </a:lnTo>
                  <a:lnTo>
                    <a:pt x="41259" y="25475"/>
                  </a:lnTo>
                  <a:lnTo>
                    <a:pt x="55032" y="11732"/>
                  </a:lnTo>
                  <a:lnTo>
                    <a:pt x="59786" y="11732"/>
                  </a:lnTo>
                  <a:lnTo>
                    <a:pt x="71320" y="213"/>
                  </a:lnTo>
                  <a:lnTo>
                    <a:pt x="7109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8"/>
            <p:cNvSpPr/>
            <p:nvPr/>
          </p:nvSpPr>
          <p:spPr>
            <a:xfrm>
              <a:off x="7243039" y="245650"/>
              <a:ext cx="3153315" cy="5119205"/>
            </a:xfrm>
            <a:custGeom>
              <a:avLst/>
              <a:gdLst/>
              <a:ahLst/>
              <a:cxnLst/>
              <a:rect l="l" t="t" r="r" b="b"/>
              <a:pathLst>
                <a:path w="76882" h="124813" extrusionOk="0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8"/>
            <p:cNvSpPr/>
            <p:nvPr/>
          </p:nvSpPr>
          <p:spPr>
            <a:xfrm>
              <a:off x="6875804" y="622450"/>
              <a:ext cx="1860443" cy="4595326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8"/>
            <p:cNvSpPr/>
            <p:nvPr/>
          </p:nvSpPr>
          <p:spPr>
            <a:xfrm>
              <a:off x="6573850" y="621225"/>
              <a:ext cx="1860443" cy="4595326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90" name="Google Shape;1490;p38"/>
            <p:cNvPicPr preferRelativeResize="0"/>
            <p:nvPr/>
          </p:nvPicPr>
          <p:blipFill rotWithShape="1">
            <a:blip r:embed="rId3">
              <a:alphaModFix/>
            </a:blip>
            <a:srcRect l="16960" t="24718" r="7121" b="26177"/>
            <a:stretch/>
          </p:blipFill>
          <p:spPr>
            <a:xfrm>
              <a:off x="6128138" y="-1301175"/>
              <a:ext cx="4198516" cy="32044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91" name="Google Shape;1491;p38"/>
            <p:cNvGrpSpPr/>
            <p:nvPr/>
          </p:nvGrpSpPr>
          <p:grpSpPr>
            <a:xfrm rot="5400000">
              <a:off x="7873341" y="4254316"/>
              <a:ext cx="708100" cy="708500"/>
              <a:chOff x="3678700" y="407275"/>
              <a:chExt cx="708100" cy="708500"/>
            </a:xfrm>
          </p:grpSpPr>
          <p:sp>
            <p:nvSpPr>
              <p:cNvPr id="1492" name="Google Shape;1492;p38"/>
              <p:cNvSpPr/>
              <p:nvPr/>
            </p:nvSpPr>
            <p:spPr>
              <a:xfrm>
                <a:off x="3678700" y="4072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8"/>
              <p:cNvSpPr/>
              <p:nvPr/>
            </p:nvSpPr>
            <p:spPr>
              <a:xfrm>
                <a:off x="3754875" y="483475"/>
                <a:ext cx="249900" cy="2498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5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8"/>
              <p:cNvSpPr/>
              <p:nvPr/>
            </p:nvSpPr>
            <p:spPr>
              <a:xfrm>
                <a:off x="3831425" y="560025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8"/>
              <p:cNvSpPr/>
              <p:nvPr/>
            </p:nvSpPr>
            <p:spPr>
              <a:xfrm>
                <a:off x="3907625" y="636575"/>
                <a:ext cx="249875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81" extrusionOk="0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8"/>
              <p:cNvSpPr/>
              <p:nvPr/>
            </p:nvSpPr>
            <p:spPr>
              <a:xfrm>
                <a:off x="3984175" y="713150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8"/>
              <p:cNvSpPr/>
              <p:nvPr/>
            </p:nvSpPr>
            <p:spPr>
              <a:xfrm>
                <a:off x="4061125" y="789700"/>
                <a:ext cx="249500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80" h="9981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8"/>
              <p:cNvSpPr/>
              <p:nvPr/>
            </p:nvSpPr>
            <p:spPr>
              <a:xfrm>
                <a:off x="4136925" y="8658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9" name="Google Shape;1499;p38"/>
            <p:cNvGrpSpPr/>
            <p:nvPr/>
          </p:nvGrpSpPr>
          <p:grpSpPr>
            <a:xfrm rot="5400000">
              <a:off x="8639847" y="3354200"/>
              <a:ext cx="457787" cy="458045"/>
              <a:chOff x="3678700" y="407275"/>
              <a:chExt cx="708100" cy="708500"/>
            </a:xfrm>
          </p:grpSpPr>
          <p:sp>
            <p:nvSpPr>
              <p:cNvPr id="1500" name="Google Shape;1500;p38"/>
              <p:cNvSpPr/>
              <p:nvPr/>
            </p:nvSpPr>
            <p:spPr>
              <a:xfrm>
                <a:off x="3678700" y="4072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8"/>
              <p:cNvSpPr/>
              <p:nvPr/>
            </p:nvSpPr>
            <p:spPr>
              <a:xfrm>
                <a:off x="3754875" y="483475"/>
                <a:ext cx="249900" cy="2498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5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8"/>
              <p:cNvSpPr/>
              <p:nvPr/>
            </p:nvSpPr>
            <p:spPr>
              <a:xfrm>
                <a:off x="3831425" y="560025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8"/>
              <p:cNvSpPr/>
              <p:nvPr/>
            </p:nvSpPr>
            <p:spPr>
              <a:xfrm>
                <a:off x="3907625" y="636575"/>
                <a:ext cx="249875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81" extrusionOk="0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8"/>
              <p:cNvSpPr/>
              <p:nvPr/>
            </p:nvSpPr>
            <p:spPr>
              <a:xfrm>
                <a:off x="3984175" y="713150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8"/>
              <p:cNvSpPr/>
              <p:nvPr/>
            </p:nvSpPr>
            <p:spPr>
              <a:xfrm>
                <a:off x="4061125" y="789700"/>
                <a:ext cx="249500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80" h="9981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8"/>
              <p:cNvSpPr/>
              <p:nvPr/>
            </p:nvSpPr>
            <p:spPr>
              <a:xfrm>
                <a:off x="4136925" y="8658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7" name="Google Shape;1507;p38"/>
            <p:cNvGrpSpPr/>
            <p:nvPr/>
          </p:nvGrpSpPr>
          <p:grpSpPr>
            <a:xfrm>
              <a:off x="7787267" y="539497"/>
              <a:ext cx="208184" cy="208184"/>
              <a:chOff x="8356813" y="1074288"/>
              <a:chExt cx="351900" cy="351900"/>
            </a:xfrm>
          </p:grpSpPr>
          <p:sp>
            <p:nvSpPr>
              <p:cNvPr id="1508" name="Google Shape;1508;p38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8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0" name="Google Shape;1510;p38"/>
            <p:cNvGrpSpPr/>
            <p:nvPr/>
          </p:nvGrpSpPr>
          <p:grpSpPr>
            <a:xfrm>
              <a:off x="7194842" y="2467660"/>
              <a:ext cx="208184" cy="208184"/>
              <a:chOff x="8356813" y="1074288"/>
              <a:chExt cx="351900" cy="351900"/>
            </a:xfrm>
          </p:grpSpPr>
          <p:sp>
            <p:nvSpPr>
              <p:cNvPr id="1511" name="Google Shape;1511;p38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8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3" name="Google Shape;1513;p38"/>
            <p:cNvSpPr/>
            <p:nvPr/>
          </p:nvSpPr>
          <p:spPr>
            <a:xfrm>
              <a:off x="7095150" y="4164050"/>
              <a:ext cx="147900" cy="1479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4" name="Google Shape;1514;p38"/>
          <p:cNvSpPr txBox="1">
            <a:spLocks noGrp="1"/>
          </p:cNvSpPr>
          <p:nvPr>
            <p:ph type="title" idx="2"/>
          </p:nvPr>
        </p:nvSpPr>
        <p:spPr>
          <a:xfrm>
            <a:off x="720000" y="1025725"/>
            <a:ext cx="1702500" cy="9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1516" name="Google Shape;1516;p38"/>
          <p:cNvGrpSpPr/>
          <p:nvPr/>
        </p:nvGrpSpPr>
        <p:grpSpPr>
          <a:xfrm>
            <a:off x="-374387" y="3354325"/>
            <a:ext cx="3922590" cy="2969900"/>
            <a:chOff x="-374387" y="3354325"/>
            <a:chExt cx="3922590" cy="2969900"/>
          </a:xfrm>
        </p:grpSpPr>
        <p:pic>
          <p:nvPicPr>
            <p:cNvPr id="1517" name="Google Shape;1517;p38"/>
            <p:cNvPicPr preferRelativeResize="0"/>
            <p:nvPr/>
          </p:nvPicPr>
          <p:blipFill rotWithShape="1">
            <a:blip r:embed="rId3">
              <a:alphaModFix/>
            </a:blip>
            <a:srcRect l="16960" t="24718" r="7121" b="26177"/>
            <a:stretch/>
          </p:blipFill>
          <p:spPr>
            <a:xfrm>
              <a:off x="-374387" y="3354325"/>
              <a:ext cx="3891276" cy="29699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18" name="Google Shape;1518;p38"/>
            <p:cNvGrpSpPr/>
            <p:nvPr/>
          </p:nvGrpSpPr>
          <p:grpSpPr>
            <a:xfrm>
              <a:off x="1853583" y="4445557"/>
              <a:ext cx="1694620" cy="1360169"/>
              <a:chOff x="7945225" y="4302000"/>
              <a:chExt cx="904666" cy="726121"/>
            </a:xfrm>
          </p:grpSpPr>
          <p:sp>
            <p:nvSpPr>
              <p:cNvPr id="1519" name="Google Shape;1519;p38"/>
              <p:cNvSpPr/>
              <p:nvPr/>
            </p:nvSpPr>
            <p:spPr>
              <a:xfrm>
                <a:off x="8176775" y="4445200"/>
                <a:ext cx="673116" cy="582921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8"/>
              <p:cNvSpPr/>
              <p:nvPr/>
            </p:nvSpPr>
            <p:spPr>
              <a:xfrm>
                <a:off x="8164350" y="43020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8"/>
              <p:cNvSpPr/>
              <p:nvPr/>
            </p:nvSpPr>
            <p:spPr>
              <a:xfrm>
                <a:off x="7945225" y="44452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2" name="Google Shape;1522;p38"/>
          <p:cNvSpPr txBox="1">
            <a:spLocks noGrp="1"/>
          </p:cNvSpPr>
          <p:nvPr>
            <p:ph type="title"/>
          </p:nvPr>
        </p:nvSpPr>
        <p:spPr>
          <a:xfrm>
            <a:off x="720000" y="2079325"/>
            <a:ext cx="5598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Въведение</a:t>
            </a:r>
            <a:endParaRPr dirty="0"/>
          </a:p>
        </p:txBody>
      </p:sp>
      <p:grpSp>
        <p:nvGrpSpPr>
          <p:cNvPr id="1523" name="Google Shape;1523;p38"/>
          <p:cNvGrpSpPr/>
          <p:nvPr/>
        </p:nvGrpSpPr>
        <p:grpSpPr>
          <a:xfrm>
            <a:off x="796100" y="3019701"/>
            <a:ext cx="4558967" cy="134100"/>
            <a:chOff x="796100" y="3019701"/>
            <a:chExt cx="4558967" cy="134100"/>
          </a:xfrm>
        </p:grpSpPr>
        <p:sp>
          <p:nvSpPr>
            <p:cNvPr id="1524" name="Google Shape;1524;p38"/>
            <p:cNvSpPr/>
            <p:nvPr/>
          </p:nvSpPr>
          <p:spPr>
            <a:xfrm>
              <a:off x="5220967" y="3019701"/>
              <a:ext cx="134100" cy="1341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25" name="Google Shape;1525;p38"/>
            <p:cNvCxnSpPr/>
            <p:nvPr/>
          </p:nvCxnSpPr>
          <p:spPr>
            <a:xfrm>
              <a:off x="796100" y="3086750"/>
              <a:ext cx="4462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26" name="Google Shape;1526;p38"/>
            <p:cNvSpPr/>
            <p:nvPr/>
          </p:nvSpPr>
          <p:spPr>
            <a:xfrm>
              <a:off x="5251079" y="3049843"/>
              <a:ext cx="73800" cy="73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9759A5C7-BDFC-62E0-D4E6-95F26D8489ED}"/>
              </a:ext>
            </a:extLst>
          </p:cNvPr>
          <p:cNvSpPr txBox="1"/>
          <p:nvPr/>
        </p:nvSpPr>
        <p:spPr>
          <a:xfrm>
            <a:off x="382772" y="800986"/>
            <a:ext cx="44149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>
                <a:effectLst/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HTTP</a:t>
            </a:r>
            <a:endParaRPr lang="bg-BG" sz="1900" b="1" dirty="0">
              <a:effectLst/>
              <a:latin typeface="IBM Plex Mono" panose="020B0509050203000203" pitchFamily="49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g-BG" sz="1900" b="1" dirty="0"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900" b="1" dirty="0">
                <a:effectLst/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Hypertext Transfer Protocol)</a:t>
            </a:r>
            <a:endParaRPr lang="bg-BG" sz="1900" dirty="0">
              <a:latin typeface="IBM Plex Mono" panose="020B0509050203000203" pitchFamily="49" charset="-5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E79A1C1-FDAF-AE74-A5BD-975386810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3" y="2225550"/>
            <a:ext cx="4189228" cy="2041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9DB7ACD1-E83E-4AD4-9628-CB4D70978D16}"/>
              </a:ext>
            </a:extLst>
          </p:cNvPr>
          <p:cNvSpPr txBox="1"/>
          <p:nvPr/>
        </p:nvSpPr>
        <p:spPr>
          <a:xfrm>
            <a:off x="4794060" y="800986"/>
            <a:ext cx="38314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>
                <a:solidFill>
                  <a:schemeClr val="tx1"/>
                </a:solidFill>
                <a:effectLst/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FTP </a:t>
            </a:r>
            <a:endParaRPr lang="bg-BG" sz="1900" b="1" dirty="0">
              <a:solidFill>
                <a:schemeClr val="tx1"/>
              </a:solidFill>
              <a:effectLst/>
              <a:latin typeface="IBM Plex Mono" panose="020B0509050203000203" pitchFamily="49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900" b="1" dirty="0">
                <a:solidFill>
                  <a:schemeClr val="tx1"/>
                </a:solidFill>
                <a:effectLst/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(File Transfer Protocol)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A311369-AB79-0E2E-297A-B94CEAB9E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060" y="2017329"/>
            <a:ext cx="3967167" cy="2325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90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36CE5D98-E5D4-C835-EBF7-85C682581621}"/>
              </a:ext>
            </a:extLst>
          </p:cNvPr>
          <p:cNvSpPr txBox="1"/>
          <p:nvPr/>
        </p:nvSpPr>
        <p:spPr>
          <a:xfrm>
            <a:off x="396949" y="850604"/>
            <a:ext cx="631134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900" b="1" dirty="0">
                <a:solidFill>
                  <a:schemeClr val="tx1"/>
                </a:solidFill>
                <a:effectLst/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HTTPS (</a:t>
            </a:r>
            <a:r>
              <a:rPr lang="bg-BG" sz="1900" b="1" i="0" dirty="0" err="1">
                <a:solidFill>
                  <a:schemeClr val="tx1"/>
                </a:solidFill>
                <a:effectLst/>
                <a:latin typeface="IBM Plex Mono" panose="020B0509050203000203" pitchFamily="49" charset="-52"/>
              </a:rPr>
              <a:t>Hypertext</a:t>
            </a:r>
            <a:r>
              <a:rPr lang="bg-BG" sz="1900" b="1" i="0" dirty="0">
                <a:solidFill>
                  <a:schemeClr val="tx1"/>
                </a:solidFill>
                <a:effectLst/>
                <a:latin typeface="IBM Plex Mono" panose="020B0509050203000203" pitchFamily="49" charset="-52"/>
              </a:rPr>
              <a:t> </a:t>
            </a:r>
            <a:r>
              <a:rPr lang="bg-BG" sz="1900" b="1" i="0" dirty="0" err="1">
                <a:solidFill>
                  <a:schemeClr val="tx1"/>
                </a:solidFill>
                <a:effectLst/>
                <a:latin typeface="IBM Plex Mono" panose="020B0509050203000203" pitchFamily="49" charset="-52"/>
              </a:rPr>
              <a:t>Transfer</a:t>
            </a:r>
            <a:r>
              <a:rPr lang="bg-BG" sz="1900" b="1" i="0" dirty="0">
                <a:solidFill>
                  <a:schemeClr val="tx1"/>
                </a:solidFill>
                <a:effectLst/>
                <a:latin typeface="IBM Plex Mono" panose="020B0509050203000203" pitchFamily="49" charset="-52"/>
              </a:rPr>
              <a:t> </a:t>
            </a:r>
            <a:r>
              <a:rPr lang="bg-BG" sz="1900" b="1" i="0" dirty="0" err="1">
                <a:solidFill>
                  <a:schemeClr val="tx1"/>
                </a:solidFill>
                <a:effectLst/>
                <a:latin typeface="IBM Plex Mono" panose="020B0509050203000203" pitchFamily="49" charset="-52"/>
              </a:rPr>
              <a:t>Protocol</a:t>
            </a:r>
            <a:r>
              <a:rPr lang="bg-BG" sz="1900" b="1" i="0" dirty="0">
                <a:solidFill>
                  <a:schemeClr val="tx1"/>
                </a:solidFill>
                <a:effectLst/>
                <a:latin typeface="IBM Plex Mono" panose="020B0509050203000203" pitchFamily="49" charset="-52"/>
              </a:rPr>
              <a:t> </a:t>
            </a:r>
            <a:r>
              <a:rPr lang="bg-BG" sz="1900" b="1" i="0" dirty="0" err="1">
                <a:solidFill>
                  <a:schemeClr val="tx1"/>
                </a:solidFill>
                <a:effectLst/>
                <a:latin typeface="IBM Plex Mono" panose="020B0509050203000203" pitchFamily="49" charset="-52"/>
              </a:rPr>
              <a:t>Secure</a:t>
            </a:r>
            <a:r>
              <a:rPr lang="en-US" sz="1900" b="1" i="0" dirty="0">
                <a:solidFill>
                  <a:schemeClr val="tx1"/>
                </a:solidFill>
                <a:effectLst/>
                <a:latin typeface="IBM Plex Mono" panose="020B0509050203000203" pitchFamily="49" charset="-52"/>
              </a:rPr>
              <a:t>)</a:t>
            </a:r>
            <a:endParaRPr lang="bg-BG" sz="1900" b="1" i="0" dirty="0">
              <a:solidFill>
                <a:schemeClr val="tx1"/>
              </a:solidFill>
              <a:effectLst/>
              <a:latin typeface="IBM Plex Mono" panose="020B0509050203000203" pitchFamily="49" charset="-52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56F4420-F288-40B2-A74E-ED95B2833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48" y="1235325"/>
            <a:ext cx="6581757" cy="3669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E553F83-8D0E-A7BE-C813-6FE27FBFD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018" y="2092842"/>
            <a:ext cx="1967867" cy="1033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028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6FC32ECD-77C4-D8A3-75D4-CD7F8473E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344" y="0"/>
            <a:ext cx="30861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B69B8D65-B904-9378-1712-160968AAD84E}"/>
              </a:ext>
            </a:extLst>
          </p:cNvPr>
          <p:cNvSpPr txBox="1"/>
          <p:nvPr/>
        </p:nvSpPr>
        <p:spPr>
          <a:xfrm>
            <a:off x="389860" y="836428"/>
            <a:ext cx="499848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>
                <a:solidFill>
                  <a:schemeClr val="tx1"/>
                </a:solidFill>
                <a:latin typeface="IBM Plex Mono" panose="020B0509050203000203" pitchFamily="49" charset="-52"/>
                <a:ea typeface="Calibri" panose="020F0502020204030204" pitchFamily="34" charset="0"/>
                <a:cs typeface="Times New Roman" panose="02020603050405020304" pitchFamily="18" charset="0"/>
              </a:rPr>
              <a:t>SFTP </a:t>
            </a:r>
          </a:p>
          <a:p>
            <a:r>
              <a:rPr lang="en-US" sz="1900" b="1" i="0" dirty="0">
                <a:solidFill>
                  <a:schemeClr val="tx1"/>
                </a:solidFill>
                <a:effectLst/>
                <a:latin typeface="IBM Plex Mono" panose="020B0509050203000203" pitchFamily="49" charset="-52"/>
              </a:rPr>
              <a:t>(Secure File Transfer Protocol)</a:t>
            </a:r>
            <a:r>
              <a:rPr lang="en-US" sz="1900" b="1" i="0" dirty="0">
                <a:solidFill>
                  <a:schemeClr val="tx1"/>
                </a:solidFill>
                <a:latin typeface="IBM Plex Mono" panose="020B0509050203000203" pitchFamily="49" charset="-52"/>
                <a:cs typeface="Times New Roman" panose="02020603050405020304" pitchFamily="18" charset="0"/>
              </a:rPr>
              <a:t>,</a:t>
            </a:r>
            <a:r>
              <a:rPr lang="en-US" sz="1900" b="1" dirty="0">
                <a:solidFill>
                  <a:schemeClr val="tx1"/>
                </a:solidFill>
                <a:latin typeface="IBM Plex Mono" panose="020B0509050203000203" pitchFamily="49" charset="-52"/>
                <a:cs typeface="Times New Roman" panose="02020603050405020304" pitchFamily="18" charset="0"/>
              </a:rPr>
              <a:t> </a:t>
            </a:r>
          </a:p>
          <a:p>
            <a:r>
              <a:rPr lang="en-US" sz="1900" b="1" dirty="0">
                <a:solidFill>
                  <a:schemeClr val="tx1"/>
                </a:solidFill>
                <a:latin typeface="IBM Plex Mono" panose="020B0509050203000203" pitchFamily="49" charset="-52"/>
                <a:cs typeface="Times New Roman" panose="02020603050405020304" pitchFamily="18" charset="0"/>
              </a:rPr>
              <a:t>F</a:t>
            </a:r>
            <a:r>
              <a:rPr lang="pt-BR" sz="1900" b="1" i="0" dirty="0">
                <a:solidFill>
                  <a:schemeClr val="tx1"/>
                </a:solidFill>
                <a:effectLst/>
                <a:latin typeface="IBM Plex Mono" panose="020B0509050203000203" pitchFamily="49" charset="-52"/>
              </a:rPr>
              <a:t>TPS </a:t>
            </a:r>
          </a:p>
          <a:p>
            <a:r>
              <a:rPr lang="pt-BR" sz="1900" b="1" i="0" dirty="0">
                <a:solidFill>
                  <a:schemeClr val="tx1"/>
                </a:solidFill>
                <a:effectLst/>
                <a:latin typeface="IBM Plex Mono" panose="020B0509050203000203" pitchFamily="49" charset="-52"/>
              </a:rPr>
              <a:t>(File Transfer Protocol Secure)</a:t>
            </a:r>
            <a:endParaRPr lang="bg-BG" sz="1900" b="1" dirty="0">
              <a:solidFill>
                <a:schemeClr val="tx1"/>
              </a:solidFill>
              <a:latin typeface="IBM Plex Mono" panose="020B0509050203000203" pitchFamily="49" charset="-52"/>
            </a:endParaRPr>
          </a:p>
        </p:txBody>
      </p:sp>
      <p:pic>
        <p:nvPicPr>
          <p:cNvPr id="2050" name="Picture 2" descr="SSH Tutorial: What is SSH, Encryptions and Ports">
            <a:extLst>
              <a:ext uri="{FF2B5EF4-FFF2-40B4-BE49-F238E27FC236}">
                <a16:creationId xmlns:a16="http://schemas.microsoft.com/office/drawing/2014/main" id="{6AC9700E-0D44-9C2A-CCD3-9C8740F22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0" y="2138183"/>
            <a:ext cx="4663238" cy="290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970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037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621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">
          <a:extLst>
            <a:ext uri="{FF2B5EF4-FFF2-40B4-BE49-F238E27FC236}">
              <a16:creationId xmlns:a16="http://schemas.microsoft.com/office/drawing/2014/main" id="{CAF4F0CF-5019-7112-C9B5-967CA4DC9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" name="Google Shape;1484;p38">
            <a:extLst>
              <a:ext uri="{FF2B5EF4-FFF2-40B4-BE49-F238E27FC236}">
                <a16:creationId xmlns:a16="http://schemas.microsoft.com/office/drawing/2014/main" id="{D72C2132-5C93-8320-75EE-81EFDEC755C2}"/>
              </a:ext>
            </a:extLst>
          </p:cNvPr>
          <p:cNvGrpSpPr/>
          <p:nvPr/>
        </p:nvGrpSpPr>
        <p:grpSpPr>
          <a:xfrm>
            <a:off x="6487513" y="-1301175"/>
            <a:ext cx="4268216" cy="6666030"/>
            <a:chOff x="6128138" y="-1301175"/>
            <a:chExt cx="4268216" cy="6666030"/>
          </a:xfrm>
        </p:grpSpPr>
        <p:sp>
          <p:nvSpPr>
            <p:cNvPr id="1485" name="Google Shape;1485;p38">
              <a:extLst>
                <a:ext uri="{FF2B5EF4-FFF2-40B4-BE49-F238E27FC236}">
                  <a16:creationId xmlns:a16="http://schemas.microsoft.com/office/drawing/2014/main" id="{D9BDF7AF-60F2-5EA2-F1D2-41857F49E34C}"/>
                </a:ext>
              </a:extLst>
            </p:cNvPr>
            <p:cNvSpPr/>
            <p:nvPr/>
          </p:nvSpPr>
          <p:spPr>
            <a:xfrm>
              <a:off x="6368175" y="103161"/>
              <a:ext cx="4006263" cy="4749291"/>
            </a:xfrm>
            <a:custGeom>
              <a:avLst/>
              <a:gdLst/>
              <a:ahLst/>
              <a:cxnLst/>
              <a:rect l="l" t="t" r="r" b="b"/>
              <a:pathLst>
                <a:path w="97678" h="115794" extrusionOk="0">
                  <a:moveTo>
                    <a:pt x="97449" y="0"/>
                  </a:moveTo>
                  <a:lnTo>
                    <a:pt x="76805" y="20645"/>
                  </a:lnTo>
                  <a:lnTo>
                    <a:pt x="76744" y="20691"/>
                  </a:lnTo>
                  <a:lnTo>
                    <a:pt x="76744" y="35927"/>
                  </a:lnTo>
                  <a:lnTo>
                    <a:pt x="63107" y="49563"/>
                  </a:lnTo>
                  <a:lnTo>
                    <a:pt x="63077" y="49608"/>
                  </a:lnTo>
                  <a:lnTo>
                    <a:pt x="63077" y="56571"/>
                  </a:lnTo>
                  <a:lnTo>
                    <a:pt x="61005" y="58659"/>
                  </a:lnTo>
                  <a:lnTo>
                    <a:pt x="61005" y="62407"/>
                  </a:lnTo>
                  <a:lnTo>
                    <a:pt x="52473" y="70939"/>
                  </a:lnTo>
                  <a:lnTo>
                    <a:pt x="52412" y="70969"/>
                  </a:lnTo>
                  <a:lnTo>
                    <a:pt x="52412" y="78541"/>
                  </a:lnTo>
                  <a:lnTo>
                    <a:pt x="46912" y="84057"/>
                  </a:lnTo>
                  <a:lnTo>
                    <a:pt x="46912" y="89633"/>
                  </a:lnTo>
                  <a:lnTo>
                    <a:pt x="33123" y="103406"/>
                  </a:lnTo>
                  <a:lnTo>
                    <a:pt x="12174" y="103406"/>
                  </a:lnTo>
                  <a:lnTo>
                    <a:pt x="0" y="115565"/>
                  </a:lnTo>
                  <a:lnTo>
                    <a:pt x="229" y="115793"/>
                  </a:lnTo>
                  <a:lnTo>
                    <a:pt x="12280" y="103711"/>
                  </a:lnTo>
                  <a:lnTo>
                    <a:pt x="33245" y="103711"/>
                  </a:lnTo>
                  <a:lnTo>
                    <a:pt x="47155" y="89801"/>
                  </a:lnTo>
                  <a:lnTo>
                    <a:pt x="47216" y="89770"/>
                  </a:lnTo>
                  <a:lnTo>
                    <a:pt x="47216" y="84179"/>
                  </a:lnTo>
                  <a:lnTo>
                    <a:pt x="52732" y="78663"/>
                  </a:lnTo>
                  <a:lnTo>
                    <a:pt x="52732" y="71106"/>
                  </a:lnTo>
                  <a:lnTo>
                    <a:pt x="61264" y="62574"/>
                  </a:lnTo>
                  <a:lnTo>
                    <a:pt x="61310" y="62513"/>
                  </a:lnTo>
                  <a:lnTo>
                    <a:pt x="61310" y="58780"/>
                  </a:lnTo>
                  <a:lnTo>
                    <a:pt x="63382" y="56708"/>
                  </a:lnTo>
                  <a:lnTo>
                    <a:pt x="63382" y="49730"/>
                  </a:lnTo>
                  <a:lnTo>
                    <a:pt x="77018" y="36109"/>
                  </a:lnTo>
                  <a:lnTo>
                    <a:pt x="77048" y="36064"/>
                  </a:lnTo>
                  <a:lnTo>
                    <a:pt x="77048" y="20828"/>
                  </a:lnTo>
                  <a:lnTo>
                    <a:pt x="97678" y="198"/>
                  </a:lnTo>
                  <a:lnTo>
                    <a:pt x="9744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8">
              <a:extLst>
                <a:ext uri="{FF2B5EF4-FFF2-40B4-BE49-F238E27FC236}">
                  <a16:creationId xmlns:a16="http://schemas.microsoft.com/office/drawing/2014/main" id="{24E51361-19C0-4279-1F18-519FBED3DB86}"/>
                </a:ext>
              </a:extLst>
            </p:cNvPr>
            <p:cNvSpPr/>
            <p:nvPr/>
          </p:nvSpPr>
          <p:spPr>
            <a:xfrm>
              <a:off x="6711143" y="81300"/>
              <a:ext cx="2925190" cy="3057668"/>
            </a:xfrm>
            <a:custGeom>
              <a:avLst/>
              <a:gdLst/>
              <a:ahLst/>
              <a:cxnLst/>
              <a:rect l="l" t="t" r="r" b="b"/>
              <a:pathLst>
                <a:path w="71320" h="74550" extrusionOk="0">
                  <a:moveTo>
                    <a:pt x="71091" y="0"/>
                  </a:moveTo>
                  <a:lnTo>
                    <a:pt x="59679" y="11397"/>
                  </a:lnTo>
                  <a:lnTo>
                    <a:pt x="54895" y="11397"/>
                  </a:lnTo>
                  <a:lnTo>
                    <a:pt x="41015" y="25307"/>
                  </a:lnTo>
                  <a:lnTo>
                    <a:pt x="40954" y="25337"/>
                  </a:lnTo>
                  <a:lnTo>
                    <a:pt x="40954" y="42325"/>
                  </a:lnTo>
                  <a:lnTo>
                    <a:pt x="31767" y="51528"/>
                  </a:lnTo>
                  <a:lnTo>
                    <a:pt x="31721" y="51574"/>
                  </a:lnTo>
                  <a:lnTo>
                    <a:pt x="31721" y="59237"/>
                  </a:lnTo>
                  <a:lnTo>
                    <a:pt x="22824" y="68135"/>
                  </a:lnTo>
                  <a:lnTo>
                    <a:pt x="6186" y="68135"/>
                  </a:lnTo>
                  <a:lnTo>
                    <a:pt x="0" y="74321"/>
                  </a:lnTo>
                  <a:lnTo>
                    <a:pt x="229" y="74549"/>
                  </a:lnTo>
                  <a:lnTo>
                    <a:pt x="6323" y="68455"/>
                  </a:lnTo>
                  <a:lnTo>
                    <a:pt x="22945" y="68455"/>
                  </a:lnTo>
                  <a:lnTo>
                    <a:pt x="31980" y="59420"/>
                  </a:lnTo>
                  <a:lnTo>
                    <a:pt x="32026" y="59374"/>
                  </a:lnTo>
                  <a:lnTo>
                    <a:pt x="32026" y="51695"/>
                  </a:lnTo>
                  <a:lnTo>
                    <a:pt x="41229" y="42508"/>
                  </a:lnTo>
                  <a:lnTo>
                    <a:pt x="41259" y="42463"/>
                  </a:lnTo>
                  <a:lnTo>
                    <a:pt x="41259" y="25475"/>
                  </a:lnTo>
                  <a:lnTo>
                    <a:pt x="55032" y="11732"/>
                  </a:lnTo>
                  <a:lnTo>
                    <a:pt x="59786" y="11732"/>
                  </a:lnTo>
                  <a:lnTo>
                    <a:pt x="71320" y="213"/>
                  </a:lnTo>
                  <a:lnTo>
                    <a:pt x="7109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8">
              <a:extLst>
                <a:ext uri="{FF2B5EF4-FFF2-40B4-BE49-F238E27FC236}">
                  <a16:creationId xmlns:a16="http://schemas.microsoft.com/office/drawing/2014/main" id="{2384DDED-7F75-6931-0D9F-2A90552C45A4}"/>
                </a:ext>
              </a:extLst>
            </p:cNvPr>
            <p:cNvSpPr/>
            <p:nvPr/>
          </p:nvSpPr>
          <p:spPr>
            <a:xfrm>
              <a:off x="7243039" y="245650"/>
              <a:ext cx="3153315" cy="5119205"/>
            </a:xfrm>
            <a:custGeom>
              <a:avLst/>
              <a:gdLst/>
              <a:ahLst/>
              <a:cxnLst/>
              <a:rect l="l" t="t" r="r" b="b"/>
              <a:pathLst>
                <a:path w="76882" h="124813" extrusionOk="0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8">
              <a:extLst>
                <a:ext uri="{FF2B5EF4-FFF2-40B4-BE49-F238E27FC236}">
                  <a16:creationId xmlns:a16="http://schemas.microsoft.com/office/drawing/2014/main" id="{A204AF39-D3FE-F467-E7CC-65C2C49341B9}"/>
                </a:ext>
              </a:extLst>
            </p:cNvPr>
            <p:cNvSpPr/>
            <p:nvPr/>
          </p:nvSpPr>
          <p:spPr>
            <a:xfrm>
              <a:off x="6875804" y="622450"/>
              <a:ext cx="1860443" cy="4595326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8">
              <a:extLst>
                <a:ext uri="{FF2B5EF4-FFF2-40B4-BE49-F238E27FC236}">
                  <a16:creationId xmlns:a16="http://schemas.microsoft.com/office/drawing/2014/main" id="{C10F2D6B-67A5-64B9-4BEC-9C319034677C}"/>
                </a:ext>
              </a:extLst>
            </p:cNvPr>
            <p:cNvSpPr/>
            <p:nvPr/>
          </p:nvSpPr>
          <p:spPr>
            <a:xfrm>
              <a:off x="6573850" y="621225"/>
              <a:ext cx="1860443" cy="4595326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90" name="Google Shape;1490;p38">
              <a:extLst>
                <a:ext uri="{FF2B5EF4-FFF2-40B4-BE49-F238E27FC236}">
                  <a16:creationId xmlns:a16="http://schemas.microsoft.com/office/drawing/2014/main" id="{158B88F3-CF1F-6F7D-5C34-58DEE15540B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6960" t="24718" r="7121" b="26177"/>
            <a:stretch/>
          </p:blipFill>
          <p:spPr>
            <a:xfrm>
              <a:off x="6128138" y="-1301175"/>
              <a:ext cx="4198516" cy="32044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91" name="Google Shape;1491;p38">
              <a:extLst>
                <a:ext uri="{FF2B5EF4-FFF2-40B4-BE49-F238E27FC236}">
                  <a16:creationId xmlns:a16="http://schemas.microsoft.com/office/drawing/2014/main" id="{094D9AAE-F036-75F0-F9CC-54A1014A0B33}"/>
                </a:ext>
              </a:extLst>
            </p:cNvPr>
            <p:cNvGrpSpPr/>
            <p:nvPr/>
          </p:nvGrpSpPr>
          <p:grpSpPr>
            <a:xfrm rot="5400000">
              <a:off x="7873341" y="4254316"/>
              <a:ext cx="708100" cy="708500"/>
              <a:chOff x="3678700" y="407275"/>
              <a:chExt cx="708100" cy="708500"/>
            </a:xfrm>
          </p:grpSpPr>
          <p:sp>
            <p:nvSpPr>
              <p:cNvPr id="1492" name="Google Shape;1492;p38">
                <a:extLst>
                  <a:ext uri="{FF2B5EF4-FFF2-40B4-BE49-F238E27FC236}">
                    <a16:creationId xmlns:a16="http://schemas.microsoft.com/office/drawing/2014/main" id="{C4FEAA32-EE90-C8FA-AE01-999B7C8C57EE}"/>
                  </a:ext>
                </a:extLst>
              </p:cNvPr>
              <p:cNvSpPr/>
              <p:nvPr/>
            </p:nvSpPr>
            <p:spPr>
              <a:xfrm>
                <a:off x="3678700" y="4072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8">
                <a:extLst>
                  <a:ext uri="{FF2B5EF4-FFF2-40B4-BE49-F238E27FC236}">
                    <a16:creationId xmlns:a16="http://schemas.microsoft.com/office/drawing/2014/main" id="{0A33756C-0C5B-017F-7E00-78A4FAC86A55}"/>
                  </a:ext>
                </a:extLst>
              </p:cNvPr>
              <p:cNvSpPr/>
              <p:nvPr/>
            </p:nvSpPr>
            <p:spPr>
              <a:xfrm>
                <a:off x="3754875" y="483475"/>
                <a:ext cx="249900" cy="2498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5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8">
                <a:extLst>
                  <a:ext uri="{FF2B5EF4-FFF2-40B4-BE49-F238E27FC236}">
                    <a16:creationId xmlns:a16="http://schemas.microsoft.com/office/drawing/2014/main" id="{906BF7FD-090D-98D6-012A-63EA44432956}"/>
                  </a:ext>
                </a:extLst>
              </p:cNvPr>
              <p:cNvSpPr/>
              <p:nvPr/>
            </p:nvSpPr>
            <p:spPr>
              <a:xfrm>
                <a:off x="3831425" y="560025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8">
                <a:extLst>
                  <a:ext uri="{FF2B5EF4-FFF2-40B4-BE49-F238E27FC236}">
                    <a16:creationId xmlns:a16="http://schemas.microsoft.com/office/drawing/2014/main" id="{E3A7BE24-95ED-00F9-0FE7-631FB4BA508B}"/>
                  </a:ext>
                </a:extLst>
              </p:cNvPr>
              <p:cNvSpPr/>
              <p:nvPr/>
            </p:nvSpPr>
            <p:spPr>
              <a:xfrm>
                <a:off x="3907625" y="636575"/>
                <a:ext cx="249875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81" extrusionOk="0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8">
                <a:extLst>
                  <a:ext uri="{FF2B5EF4-FFF2-40B4-BE49-F238E27FC236}">
                    <a16:creationId xmlns:a16="http://schemas.microsoft.com/office/drawing/2014/main" id="{81F94832-709A-BBF0-69D1-FC8BF978A03B}"/>
                  </a:ext>
                </a:extLst>
              </p:cNvPr>
              <p:cNvSpPr/>
              <p:nvPr/>
            </p:nvSpPr>
            <p:spPr>
              <a:xfrm>
                <a:off x="3984175" y="713150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8">
                <a:extLst>
                  <a:ext uri="{FF2B5EF4-FFF2-40B4-BE49-F238E27FC236}">
                    <a16:creationId xmlns:a16="http://schemas.microsoft.com/office/drawing/2014/main" id="{2DE49EDA-8216-A6E3-5158-7348F9169C4D}"/>
                  </a:ext>
                </a:extLst>
              </p:cNvPr>
              <p:cNvSpPr/>
              <p:nvPr/>
            </p:nvSpPr>
            <p:spPr>
              <a:xfrm>
                <a:off x="4061125" y="789700"/>
                <a:ext cx="249500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80" h="9981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8">
                <a:extLst>
                  <a:ext uri="{FF2B5EF4-FFF2-40B4-BE49-F238E27FC236}">
                    <a16:creationId xmlns:a16="http://schemas.microsoft.com/office/drawing/2014/main" id="{9E0E24B8-330F-E044-9FA7-67BA5C8E9C26}"/>
                  </a:ext>
                </a:extLst>
              </p:cNvPr>
              <p:cNvSpPr/>
              <p:nvPr/>
            </p:nvSpPr>
            <p:spPr>
              <a:xfrm>
                <a:off x="4136925" y="8658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9" name="Google Shape;1499;p38">
              <a:extLst>
                <a:ext uri="{FF2B5EF4-FFF2-40B4-BE49-F238E27FC236}">
                  <a16:creationId xmlns:a16="http://schemas.microsoft.com/office/drawing/2014/main" id="{14187A7E-AE12-70D2-CA4E-706C9AED6935}"/>
                </a:ext>
              </a:extLst>
            </p:cNvPr>
            <p:cNvGrpSpPr/>
            <p:nvPr/>
          </p:nvGrpSpPr>
          <p:grpSpPr>
            <a:xfrm rot="5400000">
              <a:off x="8639847" y="3354200"/>
              <a:ext cx="457787" cy="458045"/>
              <a:chOff x="3678700" y="407275"/>
              <a:chExt cx="708100" cy="708500"/>
            </a:xfrm>
          </p:grpSpPr>
          <p:sp>
            <p:nvSpPr>
              <p:cNvPr id="1500" name="Google Shape;1500;p38">
                <a:extLst>
                  <a:ext uri="{FF2B5EF4-FFF2-40B4-BE49-F238E27FC236}">
                    <a16:creationId xmlns:a16="http://schemas.microsoft.com/office/drawing/2014/main" id="{24E2CC81-7025-0ABF-9776-6C7E5DE5D55B}"/>
                  </a:ext>
                </a:extLst>
              </p:cNvPr>
              <p:cNvSpPr/>
              <p:nvPr/>
            </p:nvSpPr>
            <p:spPr>
              <a:xfrm>
                <a:off x="3678700" y="4072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8">
                <a:extLst>
                  <a:ext uri="{FF2B5EF4-FFF2-40B4-BE49-F238E27FC236}">
                    <a16:creationId xmlns:a16="http://schemas.microsoft.com/office/drawing/2014/main" id="{FF295773-E51E-265F-3DAD-0733AE97ED35}"/>
                  </a:ext>
                </a:extLst>
              </p:cNvPr>
              <p:cNvSpPr/>
              <p:nvPr/>
            </p:nvSpPr>
            <p:spPr>
              <a:xfrm>
                <a:off x="3754875" y="483475"/>
                <a:ext cx="249900" cy="2498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5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8">
                <a:extLst>
                  <a:ext uri="{FF2B5EF4-FFF2-40B4-BE49-F238E27FC236}">
                    <a16:creationId xmlns:a16="http://schemas.microsoft.com/office/drawing/2014/main" id="{AF84FCF8-1B66-F610-4DCD-0A58E263FD53}"/>
                  </a:ext>
                </a:extLst>
              </p:cNvPr>
              <p:cNvSpPr/>
              <p:nvPr/>
            </p:nvSpPr>
            <p:spPr>
              <a:xfrm>
                <a:off x="3831425" y="560025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8">
                <a:extLst>
                  <a:ext uri="{FF2B5EF4-FFF2-40B4-BE49-F238E27FC236}">
                    <a16:creationId xmlns:a16="http://schemas.microsoft.com/office/drawing/2014/main" id="{CC8A8E55-B248-E6F7-F0F5-6034F89338F3}"/>
                  </a:ext>
                </a:extLst>
              </p:cNvPr>
              <p:cNvSpPr/>
              <p:nvPr/>
            </p:nvSpPr>
            <p:spPr>
              <a:xfrm>
                <a:off x="3907625" y="636575"/>
                <a:ext cx="249875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81" extrusionOk="0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8">
                <a:extLst>
                  <a:ext uri="{FF2B5EF4-FFF2-40B4-BE49-F238E27FC236}">
                    <a16:creationId xmlns:a16="http://schemas.microsoft.com/office/drawing/2014/main" id="{16326B43-66F9-ADC5-AEFB-3D5C58E7BBFF}"/>
                  </a:ext>
                </a:extLst>
              </p:cNvPr>
              <p:cNvSpPr/>
              <p:nvPr/>
            </p:nvSpPr>
            <p:spPr>
              <a:xfrm>
                <a:off x="3984175" y="713150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8">
                <a:extLst>
                  <a:ext uri="{FF2B5EF4-FFF2-40B4-BE49-F238E27FC236}">
                    <a16:creationId xmlns:a16="http://schemas.microsoft.com/office/drawing/2014/main" id="{9765E1C8-6172-2952-D387-2654293326A7}"/>
                  </a:ext>
                </a:extLst>
              </p:cNvPr>
              <p:cNvSpPr/>
              <p:nvPr/>
            </p:nvSpPr>
            <p:spPr>
              <a:xfrm>
                <a:off x="4061125" y="789700"/>
                <a:ext cx="249500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80" h="9981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8">
                <a:extLst>
                  <a:ext uri="{FF2B5EF4-FFF2-40B4-BE49-F238E27FC236}">
                    <a16:creationId xmlns:a16="http://schemas.microsoft.com/office/drawing/2014/main" id="{8978EC9B-6D33-BCD4-F679-BF82137CFC12}"/>
                  </a:ext>
                </a:extLst>
              </p:cNvPr>
              <p:cNvSpPr/>
              <p:nvPr/>
            </p:nvSpPr>
            <p:spPr>
              <a:xfrm>
                <a:off x="4136925" y="8658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7" name="Google Shape;1507;p38">
              <a:extLst>
                <a:ext uri="{FF2B5EF4-FFF2-40B4-BE49-F238E27FC236}">
                  <a16:creationId xmlns:a16="http://schemas.microsoft.com/office/drawing/2014/main" id="{368AF7CE-35FA-C0F3-66D6-8D9A38DEB4B5}"/>
                </a:ext>
              </a:extLst>
            </p:cNvPr>
            <p:cNvGrpSpPr/>
            <p:nvPr/>
          </p:nvGrpSpPr>
          <p:grpSpPr>
            <a:xfrm>
              <a:off x="7787267" y="539497"/>
              <a:ext cx="208184" cy="208184"/>
              <a:chOff x="8356813" y="1074288"/>
              <a:chExt cx="351900" cy="351900"/>
            </a:xfrm>
          </p:grpSpPr>
          <p:sp>
            <p:nvSpPr>
              <p:cNvPr id="1508" name="Google Shape;1508;p38">
                <a:extLst>
                  <a:ext uri="{FF2B5EF4-FFF2-40B4-BE49-F238E27FC236}">
                    <a16:creationId xmlns:a16="http://schemas.microsoft.com/office/drawing/2014/main" id="{7C67BC95-362B-3FB0-00B0-A30BB553DF21}"/>
                  </a:ext>
                </a:extLst>
              </p:cNvPr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8">
                <a:extLst>
                  <a:ext uri="{FF2B5EF4-FFF2-40B4-BE49-F238E27FC236}">
                    <a16:creationId xmlns:a16="http://schemas.microsoft.com/office/drawing/2014/main" id="{4C0FF1C2-694D-068A-0051-CF079E96E613}"/>
                  </a:ext>
                </a:extLst>
              </p:cNvPr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0" name="Google Shape;1510;p38">
              <a:extLst>
                <a:ext uri="{FF2B5EF4-FFF2-40B4-BE49-F238E27FC236}">
                  <a16:creationId xmlns:a16="http://schemas.microsoft.com/office/drawing/2014/main" id="{BE83333C-395F-DC08-0F74-E538A9D85847}"/>
                </a:ext>
              </a:extLst>
            </p:cNvPr>
            <p:cNvGrpSpPr/>
            <p:nvPr/>
          </p:nvGrpSpPr>
          <p:grpSpPr>
            <a:xfrm>
              <a:off x="7194842" y="2467660"/>
              <a:ext cx="208184" cy="208184"/>
              <a:chOff x="8356813" y="1074288"/>
              <a:chExt cx="351900" cy="351900"/>
            </a:xfrm>
          </p:grpSpPr>
          <p:sp>
            <p:nvSpPr>
              <p:cNvPr id="1511" name="Google Shape;1511;p38">
                <a:extLst>
                  <a:ext uri="{FF2B5EF4-FFF2-40B4-BE49-F238E27FC236}">
                    <a16:creationId xmlns:a16="http://schemas.microsoft.com/office/drawing/2014/main" id="{7470D7E6-9934-5A2B-8624-4C472EA4E303}"/>
                  </a:ext>
                </a:extLst>
              </p:cNvPr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8">
                <a:extLst>
                  <a:ext uri="{FF2B5EF4-FFF2-40B4-BE49-F238E27FC236}">
                    <a16:creationId xmlns:a16="http://schemas.microsoft.com/office/drawing/2014/main" id="{93983D31-39B9-7F35-7BC6-CD98992B6AE8}"/>
                  </a:ext>
                </a:extLst>
              </p:cNvPr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3" name="Google Shape;1513;p38">
              <a:extLst>
                <a:ext uri="{FF2B5EF4-FFF2-40B4-BE49-F238E27FC236}">
                  <a16:creationId xmlns:a16="http://schemas.microsoft.com/office/drawing/2014/main" id="{0671A676-093A-041D-5048-F92BC0066399}"/>
                </a:ext>
              </a:extLst>
            </p:cNvPr>
            <p:cNvSpPr/>
            <p:nvPr/>
          </p:nvSpPr>
          <p:spPr>
            <a:xfrm>
              <a:off x="7095150" y="4164050"/>
              <a:ext cx="147900" cy="1479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4" name="Google Shape;1514;p38">
            <a:extLst>
              <a:ext uri="{FF2B5EF4-FFF2-40B4-BE49-F238E27FC236}">
                <a16:creationId xmlns:a16="http://schemas.microsoft.com/office/drawing/2014/main" id="{30E3A807-B861-BD90-69CE-994DC8AF8826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720000" y="1025725"/>
            <a:ext cx="1702500" cy="9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1516" name="Google Shape;1516;p38">
            <a:extLst>
              <a:ext uri="{FF2B5EF4-FFF2-40B4-BE49-F238E27FC236}">
                <a16:creationId xmlns:a16="http://schemas.microsoft.com/office/drawing/2014/main" id="{01AA380A-4100-113D-8EE8-606DE68F6F50}"/>
              </a:ext>
            </a:extLst>
          </p:cNvPr>
          <p:cNvGrpSpPr/>
          <p:nvPr/>
        </p:nvGrpSpPr>
        <p:grpSpPr>
          <a:xfrm>
            <a:off x="-374387" y="3354325"/>
            <a:ext cx="3922590" cy="2969900"/>
            <a:chOff x="-374387" y="3354325"/>
            <a:chExt cx="3922590" cy="2969900"/>
          </a:xfrm>
        </p:grpSpPr>
        <p:pic>
          <p:nvPicPr>
            <p:cNvPr id="1517" name="Google Shape;1517;p38">
              <a:extLst>
                <a:ext uri="{FF2B5EF4-FFF2-40B4-BE49-F238E27FC236}">
                  <a16:creationId xmlns:a16="http://schemas.microsoft.com/office/drawing/2014/main" id="{182F1D45-65B7-6D9B-A9E0-BAF1F871660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6960" t="24718" r="7121" b="26177"/>
            <a:stretch/>
          </p:blipFill>
          <p:spPr>
            <a:xfrm>
              <a:off x="-374387" y="3354325"/>
              <a:ext cx="3891276" cy="29699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18" name="Google Shape;1518;p38">
              <a:extLst>
                <a:ext uri="{FF2B5EF4-FFF2-40B4-BE49-F238E27FC236}">
                  <a16:creationId xmlns:a16="http://schemas.microsoft.com/office/drawing/2014/main" id="{D4AF4AC3-9766-26D1-0D99-235FD9E7B2C4}"/>
                </a:ext>
              </a:extLst>
            </p:cNvPr>
            <p:cNvGrpSpPr/>
            <p:nvPr/>
          </p:nvGrpSpPr>
          <p:grpSpPr>
            <a:xfrm>
              <a:off x="1853583" y="4445557"/>
              <a:ext cx="1694620" cy="1360169"/>
              <a:chOff x="7945225" y="4302000"/>
              <a:chExt cx="904666" cy="726121"/>
            </a:xfrm>
          </p:grpSpPr>
          <p:sp>
            <p:nvSpPr>
              <p:cNvPr id="1519" name="Google Shape;1519;p38">
                <a:extLst>
                  <a:ext uri="{FF2B5EF4-FFF2-40B4-BE49-F238E27FC236}">
                    <a16:creationId xmlns:a16="http://schemas.microsoft.com/office/drawing/2014/main" id="{BAB609EE-33C9-7AE9-FE17-122188389C59}"/>
                  </a:ext>
                </a:extLst>
              </p:cNvPr>
              <p:cNvSpPr/>
              <p:nvPr/>
            </p:nvSpPr>
            <p:spPr>
              <a:xfrm>
                <a:off x="8176775" y="4445200"/>
                <a:ext cx="673116" cy="582921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8">
                <a:extLst>
                  <a:ext uri="{FF2B5EF4-FFF2-40B4-BE49-F238E27FC236}">
                    <a16:creationId xmlns:a16="http://schemas.microsoft.com/office/drawing/2014/main" id="{67DD02B0-2667-015C-5C50-20CC9AE09DE9}"/>
                  </a:ext>
                </a:extLst>
              </p:cNvPr>
              <p:cNvSpPr/>
              <p:nvPr/>
            </p:nvSpPr>
            <p:spPr>
              <a:xfrm>
                <a:off x="8164350" y="43020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8">
                <a:extLst>
                  <a:ext uri="{FF2B5EF4-FFF2-40B4-BE49-F238E27FC236}">
                    <a16:creationId xmlns:a16="http://schemas.microsoft.com/office/drawing/2014/main" id="{601442F1-BC2F-E2C9-73C2-7C9E87E96F3F}"/>
                  </a:ext>
                </a:extLst>
              </p:cNvPr>
              <p:cNvSpPr/>
              <p:nvPr/>
            </p:nvSpPr>
            <p:spPr>
              <a:xfrm>
                <a:off x="7945225" y="44452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2" name="Google Shape;1522;p38">
            <a:extLst>
              <a:ext uri="{FF2B5EF4-FFF2-40B4-BE49-F238E27FC236}">
                <a16:creationId xmlns:a16="http://schemas.microsoft.com/office/drawing/2014/main" id="{0ACF23D2-FD59-2943-2CDA-C2D5FCF98E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079325"/>
            <a:ext cx="5598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Какво е </a:t>
            </a:r>
            <a:r>
              <a:rPr lang="en-US" dirty="0"/>
              <a:t>HTTP?</a:t>
            </a:r>
            <a:endParaRPr dirty="0"/>
          </a:p>
        </p:txBody>
      </p:sp>
      <p:grpSp>
        <p:nvGrpSpPr>
          <p:cNvPr id="1523" name="Google Shape;1523;p38">
            <a:extLst>
              <a:ext uri="{FF2B5EF4-FFF2-40B4-BE49-F238E27FC236}">
                <a16:creationId xmlns:a16="http://schemas.microsoft.com/office/drawing/2014/main" id="{9F9C1FCE-B71B-5668-EA17-C7659DD9BF61}"/>
              </a:ext>
            </a:extLst>
          </p:cNvPr>
          <p:cNvGrpSpPr/>
          <p:nvPr/>
        </p:nvGrpSpPr>
        <p:grpSpPr>
          <a:xfrm>
            <a:off x="796100" y="3019701"/>
            <a:ext cx="4558967" cy="134100"/>
            <a:chOff x="796100" y="3019701"/>
            <a:chExt cx="4558967" cy="134100"/>
          </a:xfrm>
        </p:grpSpPr>
        <p:sp>
          <p:nvSpPr>
            <p:cNvPr id="1524" name="Google Shape;1524;p38">
              <a:extLst>
                <a:ext uri="{FF2B5EF4-FFF2-40B4-BE49-F238E27FC236}">
                  <a16:creationId xmlns:a16="http://schemas.microsoft.com/office/drawing/2014/main" id="{5138DC54-2B63-2282-184D-D4888A156375}"/>
                </a:ext>
              </a:extLst>
            </p:cNvPr>
            <p:cNvSpPr/>
            <p:nvPr/>
          </p:nvSpPr>
          <p:spPr>
            <a:xfrm>
              <a:off x="5220967" y="3019701"/>
              <a:ext cx="134100" cy="1341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25" name="Google Shape;1525;p38">
              <a:extLst>
                <a:ext uri="{FF2B5EF4-FFF2-40B4-BE49-F238E27FC236}">
                  <a16:creationId xmlns:a16="http://schemas.microsoft.com/office/drawing/2014/main" id="{83F8FA90-00A3-8CB8-8F92-21BF9E19A9FA}"/>
                </a:ext>
              </a:extLst>
            </p:cNvPr>
            <p:cNvCxnSpPr/>
            <p:nvPr/>
          </p:nvCxnSpPr>
          <p:spPr>
            <a:xfrm>
              <a:off x="796100" y="3086750"/>
              <a:ext cx="4462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26" name="Google Shape;1526;p38">
              <a:extLst>
                <a:ext uri="{FF2B5EF4-FFF2-40B4-BE49-F238E27FC236}">
                  <a16:creationId xmlns:a16="http://schemas.microsoft.com/office/drawing/2014/main" id="{75912366-BCAD-3E13-A607-C550CD5C4947}"/>
                </a:ext>
              </a:extLst>
            </p:cNvPr>
            <p:cNvSpPr/>
            <p:nvPr/>
          </p:nvSpPr>
          <p:spPr>
            <a:xfrm>
              <a:off x="5251079" y="3049843"/>
              <a:ext cx="73800" cy="73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96350276"/>
      </p:ext>
    </p:extLst>
  </p:cSld>
  <p:clrMapOvr>
    <a:masterClrMapping/>
  </p:clrMapOvr>
</p:sld>
</file>

<file path=ppt/theme/theme1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220</Words>
  <Application>Microsoft Office PowerPoint</Application>
  <PresentationFormat>Презентация на цял екран (16:9)</PresentationFormat>
  <Paragraphs>60</Paragraphs>
  <Slides>24</Slides>
  <Notes>9</Notes>
  <HiddenSlides>1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24</vt:i4>
      </vt:variant>
    </vt:vector>
  </HeadingPairs>
  <TitlesOfParts>
    <vt:vector size="29" baseType="lpstr">
      <vt:lpstr>IBM Plex Mono</vt:lpstr>
      <vt:lpstr>Arial</vt:lpstr>
      <vt:lpstr>Source Code Pro</vt:lpstr>
      <vt:lpstr>Poppins</vt:lpstr>
      <vt:lpstr>Introduction to Coding Workshop by Slidesgo</vt:lpstr>
      <vt:lpstr>HTTP и FTP</vt:lpstr>
      <vt:lpstr>Съдържание</vt:lpstr>
      <vt:lpstr>01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02</vt:lpstr>
      <vt:lpstr>Презентация на PowerPoint</vt:lpstr>
      <vt:lpstr>Презентация на PowerPoint</vt:lpstr>
      <vt:lpstr>03</vt:lpstr>
      <vt:lpstr>Презентация на PowerPoint</vt:lpstr>
      <vt:lpstr>Презентация на PowerPoint</vt:lpstr>
      <vt:lpstr>Презентация на PowerPoint</vt:lpstr>
      <vt:lpstr>04</vt:lpstr>
      <vt:lpstr>Презентация на PowerPoint</vt:lpstr>
      <vt:lpstr>05</vt:lpstr>
      <vt:lpstr>Презентация на PowerPoint</vt:lpstr>
      <vt:lpstr>Презентация на PowerPoint</vt:lpstr>
      <vt:lpstr>06</vt:lpstr>
      <vt:lpstr>Презентация на PowerPoint</vt:lpstr>
      <vt:lpstr>Благодарим ви!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Йордана Петрова</dc:creator>
  <cp:lastModifiedBy>Йордана Петрова</cp:lastModifiedBy>
  <cp:revision>7</cp:revision>
  <dcterms:modified xsi:type="dcterms:W3CDTF">2025-03-13T22:00:48Z</dcterms:modified>
</cp:coreProperties>
</file>