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9" r:id="rId2"/>
    <p:sldMasterId id="2147483692" r:id="rId3"/>
    <p:sldMasterId id="2147483699" r:id="rId4"/>
  </p:sldMasterIdLst>
  <p:notesMasterIdLst>
    <p:notesMasterId r:id="rId28"/>
  </p:notesMasterIdLst>
  <p:sldIdLst>
    <p:sldId id="256" r:id="rId5"/>
    <p:sldId id="257" r:id="rId6"/>
    <p:sldId id="318" r:id="rId7"/>
    <p:sldId id="319" r:id="rId8"/>
    <p:sldId id="266" r:id="rId9"/>
    <p:sldId id="260" r:id="rId10"/>
    <p:sldId id="261" r:id="rId11"/>
    <p:sldId id="269" r:id="rId12"/>
    <p:sldId id="268" r:id="rId13"/>
    <p:sldId id="323" r:id="rId14"/>
    <p:sldId id="322" r:id="rId15"/>
    <p:sldId id="321" r:id="rId16"/>
    <p:sldId id="320" r:id="rId17"/>
    <p:sldId id="271" r:id="rId18"/>
    <p:sldId id="314" r:id="rId19"/>
    <p:sldId id="315" r:id="rId20"/>
    <p:sldId id="316" r:id="rId21"/>
    <p:sldId id="317" r:id="rId22"/>
    <p:sldId id="327" r:id="rId23"/>
    <p:sldId id="326" r:id="rId24"/>
    <p:sldId id="325" r:id="rId25"/>
    <p:sldId id="324" r:id="rId26"/>
    <p:sldId id="292" r:id="rId2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AA70C6-5C13-4770-8F79-EDAD6D9187A0}" v="4" dt="2022-03-30T17:49:08.480"/>
    <p1510:client id="{E2D0F053-DBB6-4B42-A26E-0DE30C871AEA}" v="4" dt="2022-03-30T17:57:20.6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970" y="-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3B0DD-72A5-4424-8D7F-7A94B37BC3E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612D7-74CB-4A67-AEA4-B2470BFF2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67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8191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6" name="Google Shape;26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7" name="Google Shape;26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8191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058042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356628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5" name="Google Shape;4575;gedfa3e31c0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76" name="Google Shape;4576;gedfa3e31c0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6" name="Google Shape;26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7" name="Google Shape;26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40881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404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6" name="Google Shape;26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7" name="Google Shape;26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6" name="Google Shape;3056;gedfa3e31c0_2_208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7" name="Google Shape;3057;gedfa3e31c0_2_208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934205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8191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40881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4.xml"/><Relationship Id="rId4" Type="http://schemas.openxmlformats.org/officeDocument/2006/relationships/hyperlink" Target="http://bit.ly/2TtBDfr" TargetMode="Externa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0" name="Google Shape;10;p2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8" name="Google Shape;48;p2"/>
          <p:cNvSpPr txBox="1">
            <a:spLocks noGrp="1"/>
          </p:cNvSpPr>
          <p:nvPr>
            <p:ph type="ctrTitle"/>
          </p:nvPr>
        </p:nvSpPr>
        <p:spPr>
          <a:xfrm>
            <a:off x="1756800" y="1591500"/>
            <a:ext cx="8678400" cy="2299200"/>
          </a:xfrm>
          <a:prstGeom prst="rect">
            <a:avLst/>
          </a:prstGeom>
          <a:effectLst>
            <a:outerShdw blurRad="142875" algn="bl" rotWithShape="0">
              <a:schemeClr val="accent2">
                <a:alpha val="3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666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49" name="Google Shape;49;p2"/>
          <p:cNvSpPr txBox="1">
            <a:spLocks noGrp="1"/>
          </p:cNvSpPr>
          <p:nvPr>
            <p:ph type="subTitle" idx="1"/>
          </p:nvPr>
        </p:nvSpPr>
        <p:spPr>
          <a:xfrm>
            <a:off x="3064200" y="4502364"/>
            <a:ext cx="6063600" cy="4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50" name="Google Shape;50;p2"/>
          <p:cNvGrpSpPr/>
          <p:nvPr/>
        </p:nvGrpSpPr>
        <p:grpSpPr>
          <a:xfrm>
            <a:off x="-14" y="809085"/>
            <a:ext cx="1712580" cy="782400"/>
            <a:chOff x="-11" y="606814"/>
            <a:chExt cx="1284435" cy="586800"/>
          </a:xfrm>
        </p:grpSpPr>
        <p:sp>
          <p:nvSpPr>
            <p:cNvPr id="51" name="Google Shape;51;p2"/>
            <p:cNvSpPr/>
            <p:nvPr/>
          </p:nvSpPr>
          <p:spPr>
            <a:xfrm rot="-5400000">
              <a:off x="348812" y="258001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2" name="Google Shape;52;p2"/>
            <p:cNvGrpSpPr/>
            <p:nvPr/>
          </p:nvGrpSpPr>
          <p:grpSpPr>
            <a:xfrm rot="10800000">
              <a:off x="-11" y="779178"/>
              <a:ext cx="883262" cy="242091"/>
              <a:chOff x="2300350" y="2601250"/>
              <a:chExt cx="2275275" cy="623625"/>
            </a:xfrm>
          </p:grpSpPr>
          <p:sp>
            <p:nvSpPr>
              <p:cNvPr id="53" name="Google Shape;53;p2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59" name="Google Shape;59;p2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60" name="Google Shape;60;p2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5" name="Google Shape;65;p2"/>
          <p:cNvGrpSpPr/>
          <p:nvPr/>
        </p:nvGrpSpPr>
        <p:grpSpPr>
          <a:xfrm>
            <a:off x="-1886073" y="4078305"/>
            <a:ext cx="3063733" cy="463200"/>
            <a:chOff x="-1414555" y="3058729"/>
            <a:chExt cx="2297800" cy="347400"/>
          </a:xfrm>
        </p:grpSpPr>
        <p:sp>
          <p:nvSpPr>
            <p:cNvPr id="66" name="Google Shape;66;p2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8" name="Google Shape;68;p2"/>
          <p:cNvGrpSpPr/>
          <p:nvPr/>
        </p:nvGrpSpPr>
        <p:grpSpPr>
          <a:xfrm flipH="1">
            <a:off x="-1065672" y="5518673"/>
            <a:ext cx="2430688" cy="262659"/>
            <a:chOff x="7857346" y="4002005"/>
            <a:chExt cx="1823016" cy="196994"/>
          </a:xfrm>
        </p:grpSpPr>
        <p:sp>
          <p:nvSpPr>
            <p:cNvPr id="69" name="Google Shape;69;p2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2" name="Google Shape;72;p2"/>
          <p:cNvSpPr/>
          <p:nvPr/>
        </p:nvSpPr>
        <p:spPr>
          <a:xfrm rot="10800000">
            <a:off x="10703527" y="3305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2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2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5" name="Google Shape;75;p2"/>
          <p:cNvGrpSpPr/>
          <p:nvPr/>
        </p:nvGrpSpPr>
        <p:grpSpPr>
          <a:xfrm>
            <a:off x="10417076" y="1330617"/>
            <a:ext cx="2027976" cy="402753"/>
            <a:chOff x="5642557" y="-150670"/>
            <a:chExt cx="1520982" cy="302065"/>
          </a:xfrm>
        </p:grpSpPr>
        <p:sp>
          <p:nvSpPr>
            <p:cNvPr id="76" name="Google Shape;76;p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1" name="Google Shape;81;p2"/>
          <p:cNvGrpSpPr/>
          <p:nvPr/>
        </p:nvGrpSpPr>
        <p:grpSpPr>
          <a:xfrm>
            <a:off x="11327985" y="2284705"/>
            <a:ext cx="1177683" cy="322788"/>
            <a:chOff x="2300350" y="2601250"/>
            <a:chExt cx="2275275" cy="623625"/>
          </a:xfrm>
        </p:grpSpPr>
        <p:sp>
          <p:nvSpPr>
            <p:cNvPr id="82" name="Google Shape;82;p2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8" name="Google Shape;88;p2"/>
          <p:cNvGrpSpPr/>
          <p:nvPr/>
        </p:nvGrpSpPr>
        <p:grpSpPr>
          <a:xfrm>
            <a:off x="11023189" y="4308089"/>
            <a:ext cx="1474635" cy="178625"/>
            <a:chOff x="8183182" y="663852"/>
            <a:chExt cx="1475028" cy="178673"/>
          </a:xfrm>
        </p:grpSpPr>
        <p:grpSp>
          <p:nvGrpSpPr>
            <p:cNvPr id="89" name="Google Shape;89;p2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90" name="Google Shape;90;p2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00" name="Google Shape;100;p2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01" name="Google Shape;101;p2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" name="Google Shape;104;p2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5" name="Google Shape;105;p2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6" name="Google Shape;106;p2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7" name="Google Shape;107;p2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" name="Google Shape;109;p2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" name="Google Shape;110;p2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11" name="Google Shape;111;p2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112" name="Google Shape;112;p2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7" name="Google Shape;117;p2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118" name="Google Shape;118;p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3" name="Google Shape;123;p2"/>
          <p:cNvGrpSpPr/>
          <p:nvPr/>
        </p:nvGrpSpPr>
        <p:grpSpPr>
          <a:xfrm>
            <a:off x="8561193" y="-1940395"/>
            <a:ext cx="463200" cy="3063733"/>
            <a:chOff x="6420895" y="-1455296"/>
            <a:chExt cx="347400" cy="2297800"/>
          </a:xfrm>
        </p:grpSpPr>
        <p:sp>
          <p:nvSpPr>
            <p:cNvPr id="124" name="Google Shape;124;p2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2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6" name="Google Shape;126;p2"/>
          <p:cNvSpPr/>
          <p:nvPr/>
        </p:nvSpPr>
        <p:spPr>
          <a:xfrm rot="10800000">
            <a:off x="1365016" y="58526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072125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3" name="Google Shape;783;p11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784" name="Google Shape;784;p11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5" name="Google Shape;785;p11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6" name="Google Shape;786;p11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7" name="Google Shape;787;p11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8" name="Google Shape;788;p11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9" name="Google Shape;789;p11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0" name="Google Shape;790;p11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1" name="Google Shape;791;p11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2" name="Google Shape;792;p11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3" name="Google Shape;793;p11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4" name="Google Shape;794;p11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5" name="Google Shape;795;p11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6" name="Google Shape;796;p11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7" name="Google Shape;797;p11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8" name="Google Shape;798;p11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9" name="Google Shape;799;p11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0" name="Google Shape;800;p11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1" name="Google Shape;801;p11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2" name="Google Shape;802;p11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3" name="Google Shape;803;p11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4" name="Google Shape;804;p11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5" name="Google Shape;805;p11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6" name="Google Shape;806;p11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7" name="Google Shape;807;p11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8" name="Google Shape;808;p11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9" name="Google Shape;809;p11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0" name="Google Shape;810;p11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1" name="Google Shape;811;p11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2" name="Google Shape;812;p11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3" name="Google Shape;813;p11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4" name="Google Shape;814;p11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5" name="Google Shape;815;p11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6" name="Google Shape;816;p11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7" name="Google Shape;817;p11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8" name="Google Shape;818;p11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9" name="Google Shape;819;p11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0" name="Google Shape;820;p11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1" name="Google Shape;821;p11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22" name="Google Shape;822;p11"/>
          <p:cNvSpPr txBox="1">
            <a:spLocks noGrp="1"/>
          </p:cNvSpPr>
          <p:nvPr>
            <p:ph type="title" hasCustomPrompt="1"/>
          </p:nvPr>
        </p:nvSpPr>
        <p:spPr>
          <a:xfrm>
            <a:off x="950800" y="1771449"/>
            <a:ext cx="10290400" cy="22288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823" name="Google Shape;823;p11"/>
          <p:cNvSpPr txBox="1">
            <a:spLocks noGrp="1"/>
          </p:cNvSpPr>
          <p:nvPr>
            <p:ph type="subTitle" idx="1"/>
          </p:nvPr>
        </p:nvSpPr>
        <p:spPr>
          <a:xfrm>
            <a:off x="2716000" y="4101100"/>
            <a:ext cx="6760000" cy="4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824" name="Google Shape;824;p11"/>
          <p:cNvSpPr/>
          <p:nvPr/>
        </p:nvSpPr>
        <p:spPr>
          <a:xfrm rot="-5400000">
            <a:off x="465083" y="3440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25" name="Google Shape;825;p11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826" name="Google Shape;826;p11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7" name="Google Shape;827;p11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8" name="Google Shape;828;p11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9" name="Google Shape;829;p11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0" name="Google Shape;830;p11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31" name="Google Shape;831;p11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832" name="Google Shape;832;p11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3" name="Google Shape;833;p11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4" name="Google Shape;834;p11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5" name="Google Shape;835;p11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6" name="Google Shape;836;p11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37" name="Google Shape;837;p11"/>
          <p:cNvSpPr/>
          <p:nvPr/>
        </p:nvSpPr>
        <p:spPr>
          <a:xfrm>
            <a:off x="-1886073" y="4450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8" name="Google Shape;838;p11"/>
          <p:cNvSpPr/>
          <p:nvPr/>
        </p:nvSpPr>
        <p:spPr>
          <a:xfrm>
            <a:off x="-1481940" y="4078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39" name="Google Shape;839;p11"/>
          <p:cNvGrpSpPr/>
          <p:nvPr/>
        </p:nvGrpSpPr>
        <p:grpSpPr>
          <a:xfrm flipH="1">
            <a:off x="-1065672" y="5518673"/>
            <a:ext cx="2430688" cy="262659"/>
            <a:chOff x="7857346" y="4002005"/>
            <a:chExt cx="1823016" cy="196994"/>
          </a:xfrm>
        </p:grpSpPr>
        <p:sp>
          <p:nvSpPr>
            <p:cNvPr id="840" name="Google Shape;840;p11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1" name="Google Shape;841;p11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2" name="Google Shape;842;p11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43" name="Google Shape;843;p11"/>
          <p:cNvGrpSpPr/>
          <p:nvPr/>
        </p:nvGrpSpPr>
        <p:grpSpPr>
          <a:xfrm rot="-5400000" flipH="1">
            <a:off x="4880661" y="6509307"/>
            <a:ext cx="2430688" cy="395524"/>
            <a:chOff x="7857346" y="3902355"/>
            <a:chExt cx="1823016" cy="296643"/>
          </a:xfrm>
        </p:grpSpPr>
        <p:sp>
          <p:nvSpPr>
            <p:cNvPr id="844" name="Google Shape;844;p11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5" name="Google Shape;845;p11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6" name="Google Shape;846;p11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7" name="Google Shape;847;p11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8" name="Google Shape;848;p11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9" name="Google Shape;849;p11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50" name="Google Shape;850;p11"/>
          <p:cNvSpPr/>
          <p:nvPr/>
        </p:nvSpPr>
        <p:spPr>
          <a:xfrm rot="5400000">
            <a:off x="7276793" y="-65599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1" name="Google Shape;851;p11"/>
          <p:cNvSpPr/>
          <p:nvPr/>
        </p:nvSpPr>
        <p:spPr>
          <a:xfrm rot="5400000">
            <a:off x="7649193" y="-251861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2" name="Google Shape;852;p11"/>
          <p:cNvSpPr/>
          <p:nvPr/>
        </p:nvSpPr>
        <p:spPr>
          <a:xfrm rot="10800000">
            <a:off x="10703527" y="3305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3" name="Google Shape;853;p11"/>
          <p:cNvSpPr/>
          <p:nvPr/>
        </p:nvSpPr>
        <p:spPr>
          <a:xfrm rot="5400000">
            <a:off x="10944515" y="56050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4" name="Google Shape;854;p11"/>
          <p:cNvSpPr/>
          <p:nvPr/>
        </p:nvSpPr>
        <p:spPr>
          <a:xfrm>
            <a:off x="114096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55" name="Google Shape;855;p11"/>
          <p:cNvGrpSpPr/>
          <p:nvPr/>
        </p:nvGrpSpPr>
        <p:grpSpPr>
          <a:xfrm>
            <a:off x="10620276" y="416217"/>
            <a:ext cx="2027976" cy="402753"/>
            <a:chOff x="5642557" y="-150670"/>
            <a:chExt cx="1520982" cy="302065"/>
          </a:xfrm>
        </p:grpSpPr>
        <p:sp>
          <p:nvSpPr>
            <p:cNvPr id="856" name="Google Shape;856;p11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7" name="Google Shape;857;p11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8" name="Google Shape;858;p11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9" name="Google Shape;859;p11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0" name="Google Shape;860;p11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61" name="Google Shape;861;p11"/>
          <p:cNvGrpSpPr/>
          <p:nvPr/>
        </p:nvGrpSpPr>
        <p:grpSpPr>
          <a:xfrm>
            <a:off x="11327985" y="4321638"/>
            <a:ext cx="1177683" cy="322788"/>
            <a:chOff x="2300350" y="2601250"/>
            <a:chExt cx="2275275" cy="623625"/>
          </a:xfrm>
        </p:grpSpPr>
        <p:sp>
          <p:nvSpPr>
            <p:cNvPr id="862" name="Google Shape;862;p11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3" name="Google Shape;863;p11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4" name="Google Shape;864;p11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5" name="Google Shape;865;p11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6" name="Google Shape;866;p11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7" name="Google Shape;867;p11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68" name="Google Shape;868;p11"/>
          <p:cNvGrpSpPr/>
          <p:nvPr/>
        </p:nvGrpSpPr>
        <p:grpSpPr>
          <a:xfrm>
            <a:off x="11023189" y="2480989"/>
            <a:ext cx="1474635" cy="178625"/>
            <a:chOff x="8183182" y="663852"/>
            <a:chExt cx="1475028" cy="178673"/>
          </a:xfrm>
        </p:grpSpPr>
        <p:grpSp>
          <p:nvGrpSpPr>
            <p:cNvPr id="869" name="Google Shape;869;p11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870" name="Google Shape;870;p11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1" name="Google Shape;871;p11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2" name="Google Shape;872;p11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3" name="Google Shape;873;p11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4" name="Google Shape;874;p11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5" name="Google Shape;875;p11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6" name="Google Shape;876;p11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7" name="Google Shape;877;p11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8" name="Google Shape;878;p11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79" name="Google Shape;879;p11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880" name="Google Shape;880;p11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881" name="Google Shape;881;p11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2" name="Google Shape;882;p11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3" name="Google Shape;883;p11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4" name="Google Shape;884;p11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5" name="Google Shape;885;p11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6" name="Google Shape;886;p11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7" name="Google Shape;887;p11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8" name="Google Shape;888;p11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89" name="Google Shape;889;p11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0" name="Google Shape;890;p11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891" name="Google Shape;891;p11"/>
          <p:cNvGrpSpPr/>
          <p:nvPr/>
        </p:nvGrpSpPr>
        <p:grpSpPr>
          <a:xfrm>
            <a:off x="7263069" y="6048159"/>
            <a:ext cx="1670529" cy="68000"/>
            <a:chOff x="2915381" y="4104819"/>
            <a:chExt cx="1252897" cy="51000"/>
          </a:xfrm>
        </p:grpSpPr>
        <p:sp>
          <p:nvSpPr>
            <p:cNvPr id="892" name="Google Shape;892;p11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3" name="Google Shape;893;p11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4" name="Google Shape;894;p11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5" name="Google Shape;895;p11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6" name="Google Shape;896;p11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7" name="Google Shape;897;p11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8" name="Google Shape;898;p11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9" name="Google Shape;899;p11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0" name="Google Shape;900;p11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1" name="Google Shape;901;p11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2" name="Google Shape;902;p11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3" name="Google Shape;903;p11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4" name="Google Shape;904;p11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5" name="Google Shape;905;p11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06" name="Google Shape;906;p11"/>
          <p:cNvGrpSpPr/>
          <p:nvPr/>
        </p:nvGrpSpPr>
        <p:grpSpPr>
          <a:xfrm>
            <a:off x="-313351" y="1106326"/>
            <a:ext cx="1474635" cy="178625"/>
            <a:chOff x="8183182" y="663852"/>
            <a:chExt cx="1475028" cy="178673"/>
          </a:xfrm>
        </p:grpSpPr>
        <p:grpSp>
          <p:nvGrpSpPr>
            <p:cNvPr id="907" name="Google Shape;907;p11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908" name="Google Shape;908;p11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9" name="Google Shape;909;p11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0" name="Google Shape;910;p11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1" name="Google Shape;911;p11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2" name="Google Shape;912;p11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3" name="Google Shape;913;p11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4" name="Google Shape;914;p11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5" name="Google Shape;915;p11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6" name="Google Shape;916;p11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17" name="Google Shape;917;p11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918" name="Google Shape;918;p11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919" name="Google Shape;919;p11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0" name="Google Shape;920;p11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1" name="Google Shape;921;p11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2" name="Google Shape;922;p11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3" name="Google Shape;923;p11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4" name="Google Shape;924;p11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5" name="Google Shape;925;p11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6" name="Google Shape;926;p11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7" name="Google Shape;927;p11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28" name="Google Shape;928;p11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94004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7012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1" name="Google Shape;931;p13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932" name="Google Shape;932;p13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3" name="Google Shape;933;p13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4" name="Google Shape;934;p13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5" name="Google Shape;935;p13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6" name="Google Shape;936;p13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7" name="Google Shape;937;p13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8" name="Google Shape;938;p13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9" name="Google Shape;939;p13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0" name="Google Shape;940;p13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1" name="Google Shape;941;p13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2" name="Google Shape;942;p13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3" name="Google Shape;943;p13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4" name="Google Shape;944;p13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5" name="Google Shape;945;p13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6" name="Google Shape;946;p13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7" name="Google Shape;947;p13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8" name="Google Shape;948;p13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9" name="Google Shape;949;p13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0" name="Google Shape;950;p13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1" name="Google Shape;951;p13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2" name="Google Shape;952;p13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3" name="Google Shape;953;p13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4" name="Google Shape;954;p13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5" name="Google Shape;955;p13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6" name="Google Shape;956;p13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7" name="Google Shape;957;p13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8" name="Google Shape;958;p13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9" name="Google Shape;959;p13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0" name="Google Shape;960;p13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1" name="Google Shape;961;p13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2" name="Google Shape;962;p13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3" name="Google Shape;963;p13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4" name="Google Shape;964;p13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5" name="Google Shape;965;p13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6" name="Google Shape;966;p13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7" name="Google Shape;967;p13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8" name="Google Shape;968;p13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9" name="Google Shape;969;p13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70" name="Google Shape;970;p13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71" name="Google Shape;971;p13"/>
          <p:cNvSpPr txBox="1">
            <a:spLocks noGrp="1"/>
          </p:cNvSpPr>
          <p:nvPr>
            <p:ph type="title" idx="2"/>
          </p:nvPr>
        </p:nvSpPr>
        <p:spPr>
          <a:xfrm>
            <a:off x="1035400" y="2643273"/>
            <a:ext cx="29780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72" name="Google Shape;972;p13"/>
          <p:cNvSpPr txBox="1">
            <a:spLocks noGrp="1"/>
          </p:cNvSpPr>
          <p:nvPr>
            <p:ph type="subTitle" idx="1"/>
          </p:nvPr>
        </p:nvSpPr>
        <p:spPr>
          <a:xfrm>
            <a:off x="1035400" y="3188072"/>
            <a:ext cx="2978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73" name="Google Shape;973;p13"/>
          <p:cNvSpPr txBox="1">
            <a:spLocks noGrp="1"/>
          </p:cNvSpPr>
          <p:nvPr>
            <p:ph type="title" idx="3" hasCustomPrompt="1"/>
          </p:nvPr>
        </p:nvSpPr>
        <p:spPr>
          <a:xfrm>
            <a:off x="1035400" y="1793709"/>
            <a:ext cx="29780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74" name="Google Shape;974;p13"/>
          <p:cNvSpPr txBox="1">
            <a:spLocks noGrp="1"/>
          </p:cNvSpPr>
          <p:nvPr>
            <p:ph type="title" idx="4"/>
          </p:nvPr>
        </p:nvSpPr>
        <p:spPr>
          <a:xfrm>
            <a:off x="4628200" y="2643273"/>
            <a:ext cx="29356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75" name="Google Shape;975;p13"/>
          <p:cNvSpPr txBox="1">
            <a:spLocks noGrp="1"/>
          </p:cNvSpPr>
          <p:nvPr>
            <p:ph type="subTitle" idx="5"/>
          </p:nvPr>
        </p:nvSpPr>
        <p:spPr>
          <a:xfrm>
            <a:off x="4628200" y="3188072"/>
            <a:ext cx="2935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76" name="Google Shape;976;p13"/>
          <p:cNvSpPr txBox="1">
            <a:spLocks noGrp="1"/>
          </p:cNvSpPr>
          <p:nvPr>
            <p:ph type="title" idx="6" hasCustomPrompt="1"/>
          </p:nvPr>
        </p:nvSpPr>
        <p:spPr>
          <a:xfrm>
            <a:off x="4628200" y="1793709"/>
            <a:ext cx="29356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77" name="Google Shape;977;p13"/>
          <p:cNvSpPr txBox="1">
            <a:spLocks noGrp="1"/>
          </p:cNvSpPr>
          <p:nvPr>
            <p:ph type="title" idx="7"/>
          </p:nvPr>
        </p:nvSpPr>
        <p:spPr>
          <a:xfrm>
            <a:off x="8199800" y="2643273"/>
            <a:ext cx="29356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78" name="Google Shape;978;p13"/>
          <p:cNvSpPr txBox="1">
            <a:spLocks noGrp="1"/>
          </p:cNvSpPr>
          <p:nvPr>
            <p:ph type="subTitle" idx="8"/>
          </p:nvPr>
        </p:nvSpPr>
        <p:spPr>
          <a:xfrm>
            <a:off x="8199800" y="3188072"/>
            <a:ext cx="2935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79" name="Google Shape;979;p13"/>
          <p:cNvSpPr txBox="1">
            <a:spLocks noGrp="1"/>
          </p:cNvSpPr>
          <p:nvPr>
            <p:ph type="title" idx="9" hasCustomPrompt="1"/>
          </p:nvPr>
        </p:nvSpPr>
        <p:spPr>
          <a:xfrm>
            <a:off x="8199800" y="1793709"/>
            <a:ext cx="29356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80" name="Google Shape;980;p13"/>
          <p:cNvSpPr txBox="1">
            <a:spLocks noGrp="1"/>
          </p:cNvSpPr>
          <p:nvPr>
            <p:ph type="title" idx="13"/>
          </p:nvPr>
        </p:nvSpPr>
        <p:spPr>
          <a:xfrm>
            <a:off x="1035400" y="4823793"/>
            <a:ext cx="29780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81" name="Google Shape;981;p13"/>
          <p:cNvSpPr txBox="1">
            <a:spLocks noGrp="1"/>
          </p:cNvSpPr>
          <p:nvPr>
            <p:ph type="subTitle" idx="14"/>
          </p:nvPr>
        </p:nvSpPr>
        <p:spPr>
          <a:xfrm>
            <a:off x="1035400" y="5368592"/>
            <a:ext cx="2978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82" name="Google Shape;982;p13"/>
          <p:cNvSpPr txBox="1">
            <a:spLocks noGrp="1"/>
          </p:cNvSpPr>
          <p:nvPr>
            <p:ph type="title" idx="15" hasCustomPrompt="1"/>
          </p:nvPr>
        </p:nvSpPr>
        <p:spPr>
          <a:xfrm>
            <a:off x="1035400" y="3974188"/>
            <a:ext cx="29780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83" name="Google Shape;983;p13"/>
          <p:cNvSpPr txBox="1">
            <a:spLocks noGrp="1"/>
          </p:cNvSpPr>
          <p:nvPr>
            <p:ph type="title" idx="16"/>
          </p:nvPr>
        </p:nvSpPr>
        <p:spPr>
          <a:xfrm>
            <a:off x="4628200" y="4823793"/>
            <a:ext cx="29356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84" name="Google Shape;984;p13"/>
          <p:cNvSpPr txBox="1">
            <a:spLocks noGrp="1"/>
          </p:cNvSpPr>
          <p:nvPr>
            <p:ph type="subTitle" idx="17"/>
          </p:nvPr>
        </p:nvSpPr>
        <p:spPr>
          <a:xfrm>
            <a:off x="4628200" y="5368592"/>
            <a:ext cx="2935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85" name="Google Shape;985;p13"/>
          <p:cNvSpPr txBox="1">
            <a:spLocks noGrp="1"/>
          </p:cNvSpPr>
          <p:nvPr>
            <p:ph type="title" idx="18" hasCustomPrompt="1"/>
          </p:nvPr>
        </p:nvSpPr>
        <p:spPr>
          <a:xfrm>
            <a:off x="4628200" y="3974188"/>
            <a:ext cx="29356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86" name="Google Shape;986;p13"/>
          <p:cNvSpPr txBox="1">
            <a:spLocks noGrp="1"/>
          </p:cNvSpPr>
          <p:nvPr>
            <p:ph type="title" idx="19"/>
          </p:nvPr>
        </p:nvSpPr>
        <p:spPr>
          <a:xfrm>
            <a:off x="8199800" y="4823793"/>
            <a:ext cx="29356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987" name="Google Shape;987;p13"/>
          <p:cNvSpPr txBox="1">
            <a:spLocks noGrp="1"/>
          </p:cNvSpPr>
          <p:nvPr>
            <p:ph type="subTitle" idx="20"/>
          </p:nvPr>
        </p:nvSpPr>
        <p:spPr>
          <a:xfrm>
            <a:off x="8199800" y="5368592"/>
            <a:ext cx="2935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988" name="Google Shape;988;p13"/>
          <p:cNvSpPr txBox="1">
            <a:spLocks noGrp="1"/>
          </p:cNvSpPr>
          <p:nvPr>
            <p:ph type="title" idx="21" hasCustomPrompt="1"/>
          </p:nvPr>
        </p:nvSpPr>
        <p:spPr>
          <a:xfrm>
            <a:off x="8199800" y="3974188"/>
            <a:ext cx="29356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grpSp>
        <p:nvGrpSpPr>
          <p:cNvPr id="989" name="Google Shape;989;p13"/>
          <p:cNvGrpSpPr/>
          <p:nvPr/>
        </p:nvGrpSpPr>
        <p:grpSpPr>
          <a:xfrm rot="5400000">
            <a:off x="11175267" y="6092243"/>
            <a:ext cx="131869" cy="737453"/>
            <a:chOff x="4898850" y="4820550"/>
            <a:chExt cx="98902" cy="553090"/>
          </a:xfrm>
        </p:grpSpPr>
        <p:sp>
          <p:nvSpPr>
            <p:cNvPr id="990" name="Google Shape;990;p13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1" name="Google Shape;991;p13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2" name="Google Shape;992;p13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3" name="Google Shape;993;p13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4" name="Google Shape;994;p13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95" name="Google Shape;995;p13"/>
          <p:cNvSpPr/>
          <p:nvPr/>
        </p:nvSpPr>
        <p:spPr>
          <a:xfrm>
            <a:off x="9" y="27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996" name="Google Shape;996;p13"/>
          <p:cNvGrpSpPr/>
          <p:nvPr/>
        </p:nvGrpSpPr>
        <p:grpSpPr>
          <a:xfrm rot="-5400000">
            <a:off x="-197646" y="430175"/>
            <a:ext cx="1177683" cy="322788"/>
            <a:chOff x="2300350" y="2601250"/>
            <a:chExt cx="2275275" cy="623625"/>
          </a:xfrm>
        </p:grpSpPr>
        <p:sp>
          <p:nvSpPr>
            <p:cNvPr id="997" name="Google Shape;997;p1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8" name="Google Shape;998;p1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9" name="Google Shape;999;p1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0" name="Google Shape;1000;p1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1" name="Google Shape;1001;p1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2" name="Google Shape;1002;p1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03" name="Google Shape;1003;p13"/>
          <p:cNvSpPr/>
          <p:nvPr/>
        </p:nvSpPr>
        <p:spPr>
          <a:xfrm rot="5400000" flipH="1">
            <a:off x="10955035" y="-44707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04" name="Google Shape;1004;p13"/>
          <p:cNvGrpSpPr/>
          <p:nvPr/>
        </p:nvGrpSpPr>
        <p:grpSpPr>
          <a:xfrm>
            <a:off x="-341344" y="6395022"/>
            <a:ext cx="1474635" cy="178625"/>
            <a:chOff x="8183182" y="663852"/>
            <a:chExt cx="1475028" cy="178673"/>
          </a:xfrm>
        </p:grpSpPr>
        <p:grpSp>
          <p:nvGrpSpPr>
            <p:cNvPr id="1005" name="Google Shape;1005;p1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1006" name="Google Shape;1006;p1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7" name="Google Shape;1007;p1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8" name="Google Shape;1008;p1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9" name="Google Shape;1009;p1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0" name="Google Shape;1010;p1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1" name="Google Shape;1011;p1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2" name="Google Shape;1012;p1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3" name="Google Shape;1013;p1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4" name="Google Shape;1014;p1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5" name="Google Shape;1015;p1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016" name="Google Shape;1016;p1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017" name="Google Shape;1017;p1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8" name="Google Shape;1018;p1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9" name="Google Shape;1019;p1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0" name="Google Shape;1020;p1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1" name="Google Shape;1021;p1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2" name="Google Shape;1022;p1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3" name="Google Shape;1023;p1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4" name="Google Shape;1024;p1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5" name="Google Shape;1025;p1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26" name="Google Shape;1026;p1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027" name="Google Shape;1027;p13"/>
          <p:cNvGrpSpPr/>
          <p:nvPr/>
        </p:nvGrpSpPr>
        <p:grpSpPr>
          <a:xfrm>
            <a:off x="11053445" y="319889"/>
            <a:ext cx="1474635" cy="178625"/>
            <a:chOff x="8183182" y="663852"/>
            <a:chExt cx="1475028" cy="178673"/>
          </a:xfrm>
        </p:grpSpPr>
        <p:grpSp>
          <p:nvGrpSpPr>
            <p:cNvPr id="1028" name="Google Shape;1028;p1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1029" name="Google Shape;1029;p1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0" name="Google Shape;1030;p1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1" name="Google Shape;1031;p1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2" name="Google Shape;1032;p1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3" name="Google Shape;1033;p1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4" name="Google Shape;1034;p1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5" name="Google Shape;1035;p1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6" name="Google Shape;1036;p1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7" name="Google Shape;1037;p1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38" name="Google Shape;1038;p1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039" name="Google Shape;1039;p1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040" name="Google Shape;1040;p1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1" name="Google Shape;1041;p1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2" name="Google Shape;1042;p1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3" name="Google Shape;1043;p1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4" name="Google Shape;1044;p1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5" name="Google Shape;1045;p1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6" name="Google Shape;1046;p1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7" name="Google Shape;1047;p1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8" name="Google Shape;1048;p1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49" name="Google Shape;1049;p1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050" name="Google Shape;1050;p13"/>
          <p:cNvGrpSpPr/>
          <p:nvPr/>
        </p:nvGrpSpPr>
        <p:grpSpPr>
          <a:xfrm rot="5400000">
            <a:off x="11238152" y="3855503"/>
            <a:ext cx="1177683" cy="322788"/>
            <a:chOff x="2300350" y="2601250"/>
            <a:chExt cx="2275275" cy="623625"/>
          </a:xfrm>
        </p:grpSpPr>
        <p:sp>
          <p:nvSpPr>
            <p:cNvPr id="1051" name="Google Shape;1051;p1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2" name="Google Shape;1052;p1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3" name="Google Shape;1053;p1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4" name="Google Shape;1054;p1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5" name="Google Shape;1055;p1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6" name="Google Shape;1056;p1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057" name="Google Shape;1057;p13"/>
          <p:cNvGrpSpPr/>
          <p:nvPr/>
        </p:nvGrpSpPr>
        <p:grpSpPr>
          <a:xfrm>
            <a:off x="2178876" y="-143943"/>
            <a:ext cx="2027976" cy="402753"/>
            <a:chOff x="5642557" y="-150670"/>
            <a:chExt cx="1520982" cy="302065"/>
          </a:xfrm>
        </p:grpSpPr>
        <p:sp>
          <p:nvSpPr>
            <p:cNvPr id="1058" name="Google Shape;1058;p13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9" name="Google Shape;1059;p13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0" name="Google Shape;1060;p13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1" name="Google Shape;1061;p13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2" name="Google Shape;1062;p13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143298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4" name="Google Shape;1064;p14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065" name="Google Shape;1065;p14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6" name="Google Shape;1066;p14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7" name="Google Shape;1067;p14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8" name="Google Shape;1068;p14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9" name="Google Shape;1069;p14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0" name="Google Shape;1070;p14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1" name="Google Shape;1071;p14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2" name="Google Shape;1072;p14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3" name="Google Shape;1073;p14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4" name="Google Shape;1074;p14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5" name="Google Shape;1075;p14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6" name="Google Shape;1076;p14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7" name="Google Shape;1077;p14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8" name="Google Shape;1078;p14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9" name="Google Shape;1079;p14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0" name="Google Shape;1080;p14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1" name="Google Shape;1081;p14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2" name="Google Shape;1082;p14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3" name="Google Shape;1083;p14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4" name="Google Shape;1084;p14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5" name="Google Shape;1085;p14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6" name="Google Shape;1086;p14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7" name="Google Shape;1087;p14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8" name="Google Shape;1088;p14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9" name="Google Shape;1089;p14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0" name="Google Shape;1090;p14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1" name="Google Shape;1091;p14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2" name="Google Shape;1092;p14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3" name="Google Shape;1093;p14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4" name="Google Shape;1094;p14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5" name="Google Shape;1095;p14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6" name="Google Shape;1096;p14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7" name="Google Shape;1097;p14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8" name="Google Shape;1098;p14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9" name="Google Shape;1099;p14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0" name="Google Shape;1100;p14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1" name="Google Shape;1101;p14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2" name="Google Shape;1102;p14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03" name="Google Shape;1103;p14"/>
          <p:cNvSpPr txBox="1">
            <a:spLocks noGrp="1"/>
          </p:cNvSpPr>
          <p:nvPr>
            <p:ph type="title"/>
          </p:nvPr>
        </p:nvSpPr>
        <p:spPr>
          <a:xfrm>
            <a:off x="2477333" y="4338015"/>
            <a:ext cx="7238400" cy="5792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104" name="Google Shape;1104;p14"/>
          <p:cNvSpPr txBox="1">
            <a:spLocks noGrp="1"/>
          </p:cNvSpPr>
          <p:nvPr>
            <p:ph type="subTitle" idx="1"/>
          </p:nvPr>
        </p:nvSpPr>
        <p:spPr>
          <a:xfrm>
            <a:off x="3017200" y="1946184"/>
            <a:ext cx="6157600" cy="22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105" name="Google Shape;1105;p14"/>
          <p:cNvSpPr/>
          <p:nvPr/>
        </p:nvSpPr>
        <p:spPr>
          <a:xfrm rot="-5400000" flipH="1">
            <a:off x="465091" y="561053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06" name="Google Shape;1106;p14"/>
          <p:cNvGrpSpPr/>
          <p:nvPr/>
        </p:nvGrpSpPr>
        <p:grpSpPr>
          <a:xfrm rot="-5400000">
            <a:off x="8143261" y="40835"/>
            <a:ext cx="2430688" cy="395524"/>
            <a:chOff x="7857346" y="3902355"/>
            <a:chExt cx="1823016" cy="296643"/>
          </a:xfrm>
        </p:grpSpPr>
        <p:sp>
          <p:nvSpPr>
            <p:cNvPr id="1107" name="Google Shape;1107;p14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8" name="Google Shape;1108;p14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9" name="Google Shape;1109;p14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0" name="Google Shape;1110;p14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1" name="Google Shape;1111;p14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2" name="Google Shape;1112;p14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13" name="Google Shape;1113;p14"/>
          <p:cNvSpPr/>
          <p:nvPr/>
        </p:nvSpPr>
        <p:spPr>
          <a:xfrm flipH="1">
            <a:off x="10785160" y="2860372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14" name="Google Shape;1114;p14"/>
          <p:cNvGrpSpPr/>
          <p:nvPr/>
        </p:nvGrpSpPr>
        <p:grpSpPr>
          <a:xfrm>
            <a:off x="11544995" y="3944907"/>
            <a:ext cx="2430688" cy="262659"/>
            <a:chOff x="7857346" y="4002005"/>
            <a:chExt cx="1823016" cy="196994"/>
          </a:xfrm>
        </p:grpSpPr>
        <p:sp>
          <p:nvSpPr>
            <p:cNvPr id="1115" name="Google Shape;1115;p14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6" name="Google Shape;1116;p14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7" name="Google Shape;1117;p14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18" name="Google Shape;1118;p14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19" name="Google Shape;1119;p14"/>
          <p:cNvSpPr/>
          <p:nvPr/>
        </p:nvSpPr>
        <p:spPr>
          <a:xfrm>
            <a:off x="22660" y="113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20" name="Google Shape;1120;p14"/>
          <p:cNvGrpSpPr/>
          <p:nvPr/>
        </p:nvGrpSpPr>
        <p:grpSpPr>
          <a:xfrm rot="-5400000">
            <a:off x="451578" y="-394200"/>
            <a:ext cx="402753" cy="2027976"/>
            <a:chOff x="-108754" y="2690919"/>
            <a:chExt cx="302065" cy="1520982"/>
          </a:xfrm>
        </p:grpSpPr>
        <p:sp>
          <p:nvSpPr>
            <p:cNvPr id="1121" name="Google Shape;1121;p14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2" name="Google Shape;1122;p14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3" name="Google Shape;1123;p14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4" name="Google Shape;1124;p14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5" name="Google Shape;1125;p14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26" name="Google Shape;1126;p14"/>
          <p:cNvGrpSpPr/>
          <p:nvPr/>
        </p:nvGrpSpPr>
        <p:grpSpPr>
          <a:xfrm>
            <a:off x="5728709" y="6600466"/>
            <a:ext cx="2027976" cy="402753"/>
            <a:chOff x="5642557" y="-150670"/>
            <a:chExt cx="1520982" cy="302065"/>
          </a:xfrm>
        </p:grpSpPr>
        <p:sp>
          <p:nvSpPr>
            <p:cNvPr id="1127" name="Google Shape;1127;p14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8" name="Google Shape;1128;p14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9" name="Google Shape;1129;p14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0" name="Google Shape;1130;p14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1" name="Google Shape;1131;p14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32" name="Google Shape;1132;p14"/>
          <p:cNvGrpSpPr/>
          <p:nvPr/>
        </p:nvGrpSpPr>
        <p:grpSpPr>
          <a:xfrm rot="5400000">
            <a:off x="9001234" y="5566883"/>
            <a:ext cx="131869" cy="737453"/>
            <a:chOff x="4898850" y="4820550"/>
            <a:chExt cx="98902" cy="553090"/>
          </a:xfrm>
        </p:grpSpPr>
        <p:sp>
          <p:nvSpPr>
            <p:cNvPr id="1133" name="Google Shape;1133;p14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4" name="Google Shape;1134;p14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5" name="Google Shape;1135;p14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6" name="Google Shape;1136;p14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7" name="Google Shape;1137;p14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38" name="Google Shape;1138;p14"/>
          <p:cNvGrpSpPr/>
          <p:nvPr/>
        </p:nvGrpSpPr>
        <p:grpSpPr>
          <a:xfrm>
            <a:off x="-1886073" y="4992705"/>
            <a:ext cx="3063733" cy="463200"/>
            <a:chOff x="-1414555" y="3744529"/>
            <a:chExt cx="2297800" cy="347400"/>
          </a:xfrm>
        </p:grpSpPr>
        <p:sp>
          <p:nvSpPr>
            <p:cNvPr id="1139" name="Google Shape;1139;p14"/>
            <p:cNvSpPr/>
            <p:nvPr/>
          </p:nvSpPr>
          <p:spPr>
            <a:xfrm>
              <a:off x="-1414555" y="40238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0" name="Google Shape;1140;p14"/>
            <p:cNvSpPr/>
            <p:nvPr/>
          </p:nvSpPr>
          <p:spPr>
            <a:xfrm>
              <a:off x="-1111455" y="37445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41" name="Google Shape;1141;p14"/>
          <p:cNvGrpSpPr/>
          <p:nvPr/>
        </p:nvGrpSpPr>
        <p:grpSpPr>
          <a:xfrm rot="10800000">
            <a:off x="-207015" y="3241338"/>
            <a:ext cx="1177683" cy="322788"/>
            <a:chOff x="2300350" y="2601250"/>
            <a:chExt cx="2275275" cy="623625"/>
          </a:xfrm>
        </p:grpSpPr>
        <p:sp>
          <p:nvSpPr>
            <p:cNvPr id="1142" name="Google Shape;1142;p1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3" name="Google Shape;1143;p1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4" name="Google Shape;1144;p1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5" name="Google Shape;1145;p1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6" name="Google Shape;1146;p1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7" name="Google Shape;1147;p1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4081692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1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9" name="Google Shape;1149;p15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150" name="Google Shape;1150;p15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1" name="Google Shape;1151;p15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2" name="Google Shape;1152;p15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3" name="Google Shape;1153;p15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4" name="Google Shape;1154;p15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5" name="Google Shape;1155;p15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6" name="Google Shape;1156;p15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7" name="Google Shape;1157;p15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8" name="Google Shape;1158;p15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9" name="Google Shape;1159;p15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0" name="Google Shape;1160;p15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1" name="Google Shape;1161;p15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2" name="Google Shape;1162;p15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3" name="Google Shape;1163;p15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4" name="Google Shape;1164;p15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5" name="Google Shape;1165;p15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6" name="Google Shape;1166;p15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7" name="Google Shape;1167;p15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8" name="Google Shape;1168;p15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9" name="Google Shape;1169;p15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0" name="Google Shape;1170;p15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1" name="Google Shape;1171;p15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2" name="Google Shape;1172;p15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3" name="Google Shape;1173;p15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4" name="Google Shape;1174;p15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5" name="Google Shape;1175;p15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6" name="Google Shape;1176;p15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7" name="Google Shape;1177;p15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8" name="Google Shape;1178;p15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9" name="Google Shape;1179;p15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0" name="Google Shape;1180;p15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1" name="Google Shape;1181;p15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2" name="Google Shape;1182;p15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3" name="Google Shape;1183;p15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4" name="Google Shape;1184;p15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5" name="Google Shape;1185;p15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6" name="Google Shape;1186;p15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7" name="Google Shape;1187;p15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88" name="Google Shape;1188;p15"/>
          <p:cNvSpPr txBox="1">
            <a:spLocks noGrp="1"/>
          </p:cNvSpPr>
          <p:nvPr>
            <p:ph type="title"/>
          </p:nvPr>
        </p:nvSpPr>
        <p:spPr>
          <a:xfrm>
            <a:off x="1152700" y="3207567"/>
            <a:ext cx="10088400" cy="1122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189" name="Google Shape;1189;p15"/>
          <p:cNvSpPr txBox="1">
            <a:spLocks noGrp="1"/>
          </p:cNvSpPr>
          <p:nvPr>
            <p:ph type="subTitle" idx="1"/>
          </p:nvPr>
        </p:nvSpPr>
        <p:spPr>
          <a:xfrm>
            <a:off x="1152700" y="4587300"/>
            <a:ext cx="6192000" cy="45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190" name="Google Shape;1190;p15"/>
          <p:cNvSpPr txBox="1">
            <a:spLocks noGrp="1"/>
          </p:cNvSpPr>
          <p:nvPr>
            <p:ph type="title" idx="2" hasCustomPrompt="1"/>
          </p:nvPr>
        </p:nvSpPr>
        <p:spPr>
          <a:xfrm>
            <a:off x="1152700" y="1979967"/>
            <a:ext cx="2840400" cy="1227600"/>
          </a:xfrm>
          <a:prstGeom prst="rect">
            <a:avLst/>
          </a:prstGeom>
          <a:effectLst>
            <a:outerShdw blurRad="5715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1191" name="Google Shape;1191;p15"/>
          <p:cNvGrpSpPr/>
          <p:nvPr/>
        </p:nvGrpSpPr>
        <p:grpSpPr>
          <a:xfrm rot="5400000">
            <a:off x="-43560" y="2161367"/>
            <a:ext cx="131869" cy="737453"/>
            <a:chOff x="4898850" y="4820550"/>
            <a:chExt cx="98902" cy="553090"/>
          </a:xfrm>
        </p:grpSpPr>
        <p:sp>
          <p:nvSpPr>
            <p:cNvPr id="1192" name="Google Shape;1192;p15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3" name="Google Shape;1193;p15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4" name="Google Shape;1194;p15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5" name="Google Shape;1195;p15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6" name="Google Shape;1196;p15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97" name="Google Shape;1197;p15"/>
          <p:cNvSpPr/>
          <p:nvPr/>
        </p:nvSpPr>
        <p:spPr>
          <a:xfrm rot="-5400000">
            <a:off x="465091" y="5208165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8" name="Google Shape;1198;p15"/>
          <p:cNvSpPr/>
          <p:nvPr/>
        </p:nvSpPr>
        <p:spPr>
          <a:xfrm rot="5400000">
            <a:off x="-749607" y="-45279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9" name="Google Shape;1199;p15"/>
          <p:cNvSpPr/>
          <p:nvPr/>
        </p:nvSpPr>
        <p:spPr>
          <a:xfrm rot="5400000">
            <a:off x="-377207" y="-48661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00" name="Google Shape;1200;p15"/>
          <p:cNvSpPr/>
          <p:nvPr/>
        </p:nvSpPr>
        <p:spPr>
          <a:xfrm rot="10800000" flipH="1">
            <a:off x="3855293" y="6456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01" name="Google Shape;1201;p15"/>
          <p:cNvSpPr/>
          <p:nvPr/>
        </p:nvSpPr>
        <p:spPr>
          <a:xfrm>
            <a:off x="11380767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02" name="Google Shape;1202;p15"/>
          <p:cNvGrpSpPr/>
          <p:nvPr/>
        </p:nvGrpSpPr>
        <p:grpSpPr>
          <a:xfrm flipH="1">
            <a:off x="10530679" y="467649"/>
            <a:ext cx="2027976" cy="402753"/>
            <a:chOff x="5642557" y="-150670"/>
            <a:chExt cx="1520982" cy="302065"/>
          </a:xfrm>
        </p:grpSpPr>
        <p:sp>
          <p:nvSpPr>
            <p:cNvPr id="1203" name="Google Shape;1203;p15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4" name="Google Shape;1204;p15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5" name="Google Shape;1205;p15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6" name="Google Shape;1206;p15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7" name="Google Shape;1207;p15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08" name="Google Shape;1208;p15"/>
          <p:cNvGrpSpPr/>
          <p:nvPr/>
        </p:nvGrpSpPr>
        <p:grpSpPr>
          <a:xfrm rot="5400000">
            <a:off x="146070" y="2605367"/>
            <a:ext cx="131869" cy="737453"/>
            <a:chOff x="4898850" y="4820550"/>
            <a:chExt cx="98902" cy="553090"/>
          </a:xfrm>
        </p:grpSpPr>
        <p:sp>
          <p:nvSpPr>
            <p:cNvPr id="1209" name="Google Shape;1209;p15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0" name="Google Shape;1210;p15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1" name="Google Shape;1211;p15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2" name="Google Shape;1212;p15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3" name="Google Shape;1213;p15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14" name="Google Shape;1214;p15"/>
          <p:cNvGrpSpPr/>
          <p:nvPr/>
        </p:nvGrpSpPr>
        <p:grpSpPr>
          <a:xfrm>
            <a:off x="6242876" y="-143943"/>
            <a:ext cx="2027976" cy="402753"/>
            <a:chOff x="5642557" y="-150670"/>
            <a:chExt cx="1520982" cy="302065"/>
          </a:xfrm>
        </p:grpSpPr>
        <p:sp>
          <p:nvSpPr>
            <p:cNvPr id="1215" name="Google Shape;1215;p15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6" name="Google Shape;1216;p15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7" name="Google Shape;1217;p15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8" name="Google Shape;1218;p15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9" name="Google Shape;1219;p15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20" name="Google Shape;1220;p15"/>
          <p:cNvGrpSpPr/>
          <p:nvPr/>
        </p:nvGrpSpPr>
        <p:grpSpPr>
          <a:xfrm>
            <a:off x="10509127" y="5782105"/>
            <a:ext cx="3063733" cy="463200"/>
            <a:chOff x="7881845" y="4031779"/>
            <a:chExt cx="2297800" cy="347400"/>
          </a:xfrm>
        </p:grpSpPr>
        <p:sp>
          <p:nvSpPr>
            <p:cNvPr id="1221" name="Google Shape;1221;p15"/>
            <p:cNvSpPr/>
            <p:nvPr/>
          </p:nvSpPr>
          <p:spPr>
            <a:xfrm flipH="1">
              <a:off x="8184945" y="431107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2" name="Google Shape;1222;p15"/>
            <p:cNvSpPr/>
            <p:nvPr/>
          </p:nvSpPr>
          <p:spPr>
            <a:xfrm flipH="1">
              <a:off x="7881845" y="403177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4656904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spTree>
      <p:nvGrpSpPr>
        <p:cNvPr id="1" name="Shape 1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4" name="Google Shape;1224;p16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225" name="Google Shape;1225;p16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6" name="Google Shape;1226;p16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7" name="Google Shape;1227;p16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8" name="Google Shape;1228;p16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9" name="Google Shape;1229;p16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0" name="Google Shape;1230;p16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1" name="Google Shape;1231;p16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2" name="Google Shape;1232;p16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3" name="Google Shape;1233;p16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4" name="Google Shape;1234;p16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5" name="Google Shape;1235;p16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6" name="Google Shape;1236;p16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7" name="Google Shape;1237;p16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8" name="Google Shape;1238;p16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9" name="Google Shape;1239;p16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0" name="Google Shape;1240;p16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1" name="Google Shape;1241;p16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2" name="Google Shape;1242;p16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3" name="Google Shape;1243;p16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4" name="Google Shape;1244;p16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5" name="Google Shape;1245;p16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6" name="Google Shape;1246;p16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7" name="Google Shape;1247;p16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8" name="Google Shape;1248;p16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9" name="Google Shape;1249;p16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0" name="Google Shape;1250;p16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1" name="Google Shape;1251;p16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2" name="Google Shape;1252;p16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3" name="Google Shape;1253;p16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4" name="Google Shape;1254;p16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5" name="Google Shape;1255;p16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6" name="Google Shape;1256;p16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7" name="Google Shape;1257;p16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8" name="Google Shape;1258;p16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9" name="Google Shape;1259;p16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0" name="Google Shape;1260;p16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1" name="Google Shape;1261;p16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2" name="Google Shape;1262;p16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63" name="Google Shape;1263;p16"/>
          <p:cNvSpPr txBox="1">
            <a:spLocks noGrp="1"/>
          </p:cNvSpPr>
          <p:nvPr>
            <p:ph type="title"/>
          </p:nvPr>
        </p:nvSpPr>
        <p:spPr>
          <a:xfrm>
            <a:off x="950800" y="3207567"/>
            <a:ext cx="10111200" cy="1122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264" name="Google Shape;1264;p16"/>
          <p:cNvSpPr txBox="1">
            <a:spLocks noGrp="1"/>
          </p:cNvSpPr>
          <p:nvPr>
            <p:ph type="subTitle" idx="1"/>
          </p:nvPr>
        </p:nvSpPr>
        <p:spPr>
          <a:xfrm>
            <a:off x="4756000" y="4554500"/>
            <a:ext cx="63060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265" name="Google Shape;1265;p16"/>
          <p:cNvSpPr txBox="1">
            <a:spLocks noGrp="1"/>
          </p:cNvSpPr>
          <p:nvPr>
            <p:ph type="title" idx="2" hasCustomPrompt="1"/>
          </p:nvPr>
        </p:nvSpPr>
        <p:spPr>
          <a:xfrm>
            <a:off x="7948000" y="1979967"/>
            <a:ext cx="3114000" cy="1227600"/>
          </a:xfrm>
          <a:prstGeom prst="rect">
            <a:avLst/>
          </a:prstGeom>
          <a:effectLst>
            <a:outerShdw blurRad="5715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66" name="Google Shape;1266;p16"/>
          <p:cNvSpPr/>
          <p:nvPr/>
        </p:nvSpPr>
        <p:spPr>
          <a:xfrm rot="5400000">
            <a:off x="10941548" y="5583067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7" name="Google Shape;1267;p16"/>
          <p:cNvSpPr/>
          <p:nvPr/>
        </p:nvSpPr>
        <p:spPr>
          <a:xfrm rot="-5400000">
            <a:off x="465083" y="5472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68" name="Google Shape;1268;p16"/>
          <p:cNvGrpSpPr/>
          <p:nvPr/>
        </p:nvGrpSpPr>
        <p:grpSpPr>
          <a:xfrm rot="10800000">
            <a:off x="-15" y="1242105"/>
            <a:ext cx="1177683" cy="322788"/>
            <a:chOff x="2300350" y="2601250"/>
            <a:chExt cx="2275275" cy="623625"/>
          </a:xfrm>
        </p:grpSpPr>
        <p:sp>
          <p:nvSpPr>
            <p:cNvPr id="1269" name="Google Shape;1269;p16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0" name="Google Shape;1270;p16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1" name="Google Shape;1271;p16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2" name="Google Shape;1272;p16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3" name="Google Shape;1273;p16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4" name="Google Shape;1274;p16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75" name="Google Shape;1275;p16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1276" name="Google Shape;1276;p16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7" name="Google Shape;1277;p16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8" name="Google Shape;1278;p16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9" name="Google Shape;1279;p16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0" name="Google Shape;1280;p16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81" name="Google Shape;1281;p16"/>
          <p:cNvGrpSpPr/>
          <p:nvPr/>
        </p:nvGrpSpPr>
        <p:grpSpPr>
          <a:xfrm>
            <a:off x="-1886073" y="4078305"/>
            <a:ext cx="3063733" cy="463200"/>
            <a:chOff x="-1414555" y="3058729"/>
            <a:chExt cx="2297800" cy="347400"/>
          </a:xfrm>
        </p:grpSpPr>
        <p:sp>
          <p:nvSpPr>
            <p:cNvPr id="1282" name="Google Shape;1282;p16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3" name="Google Shape;1283;p16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84" name="Google Shape;1284;p16"/>
          <p:cNvSpPr/>
          <p:nvPr/>
        </p:nvSpPr>
        <p:spPr>
          <a:xfrm rot="10800000">
            <a:off x="757357" y="51454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85" name="Google Shape;1285;p16"/>
          <p:cNvGrpSpPr/>
          <p:nvPr/>
        </p:nvGrpSpPr>
        <p:grpSpPr>
          <a:xfrm rot="5400000">
            <a:off x="10569607" y="5538173"/>
            <a:ext cx="2430688" cy="395524"/>
            <a:chOff x="7857346" y="3902355"/>
            <a:chExt cx="1823016" cy="296643"/>
          </a:xfrm>
        </p:grpSpPr>
        <p:sp>
          <p:nvSpPr>
            <p:cNvPr id="1286" name="Google Shape;1286;p16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7" name="Google Shape;1287;p16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8" name="Google Shape;1288;p16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9" name="Google Shape;1289;p16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0" name="Google Shape;1290;p16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1" name="Google Shape;1291;p16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92" name="Google Shape;1292;p16"/>
          <p:cNvGrpSpPr/>
          <p:nvPr/>
        </p:nvGrpSpPr>
        <p:grpSpPr>
          <a:xfrm>
            <a:off x="3481193" y="-1940395"/>
            <a:ext cx="463200" cy="3063733"/>
            <a:chOff x="2610895" y="-1455296"/>
            <a:chExt cx="347400" cy="2297800"/>
          </a:xfrm>
        </p:grpSpPr>
        <p:sp>
          <p:nvSpPr>
            <p:cNvPr id="1293" name="Google Shape;1293;p16"/>
            <p:cNvSpPr/>
            <p:nvPr/>
          </p:nvSpPr>
          <p:spPr>
            <a:xfrm rot="5400000">
              <a:off x="164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4" name="Google Shape;1294;p16"/>
            <p:cNvSpPr/>
            <p:nvPr/>
          </p:nvSpPr>
          <p:spPr>
            <a:xfrm rot="5400000">
              <a:off x="192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95" name="Google Shape;1295;p16"/>
          <p:cNvSpPr/>
          <p:nvPr/>
        </p:nvSpPr>
        <p:spPr>
          <a:xfrm rot="10800000" flipH="1">
            <a:off x="3144093" y="6354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6" name="Google Shape;1296;p16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97" name="Google Shape;1297;p16"/>
          <p:cNvGrpSpPr/>
          <p:nvPr/>
        </p:nvGrpSpPr>
        <p:grpSpPr>
          <a:xfrm>
            <a:off x="7164393" y="-150551"/>
            <a:ext cx="2027976" cy="402753"/>
            <a:chOff x="5642557" y="-150670"/>
            <a:chExt cx="1520982" cy="302065"/>
          </a:xfrm>
        </p:grpSpPr>
        <p:sp>
          <p:nvSpPr>
            <p:cNvPr id="1298" name="Google Shape;1298;p16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9" name="Google Shape;1299;p16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0" name="Google Shape;1300;p16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1" name="Google Shape;1301;p16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2" name="Google Shape;1302;p16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8006155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4" name="Google Shape;1304;p17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305" name="Google Shape;1305;p17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6" name="Google Shape;1306;p17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7" name="Google Shape;1307;p17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8" name="Google Shape;1308;p17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9" name="Google Shape;1309;p17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0" name="Google Shape;1310;p17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1" name="Google Shape;1311;p17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2" name="Google Shape;1312;p17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3" name="Google Shape;1313;p17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4" name="Google Shape;1314;p17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5" name="Google Shape;1315;p17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6" name="Google Shape;1316;p17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7" name="Google Shape;1317;p17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8" name="Google Shape;1318;p17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9" name="Google Shape;1319;p17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0" name="Google Shape;1320;p17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1" name="Google Shape;1321;p17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2" name="Google Shape;1322;p17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3" name="Google Shape;1323;p17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4" name="Google Shape;1324;p17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5" name="Google Shape;1325;p17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6" name="Google Shape;1326;p17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7" name="Google Shape;1327;p17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8" name="Google Shape;1328;p17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9" name="Google Shape;1329;p17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0" name="Google Shape;1330;p17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1" name="Google Shape;1331;p17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2" name="Google Shape;1332;p17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3" name="Google Shape;1333;p17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4" name="Google Shape;1334;p17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5" name="Google Shape;1335;p17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6" name="Google Shape;1336;p17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7" name="Google Shape;1337;p17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8" name="Google Shape;1338;p17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9" name="Google Shape;1339;p17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0" name="Google Shape;1340;p17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1" name="Google Shape;1341;p17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2" name="Google Shape;1342;p17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43" name="Google Shape;1343;p17"/>
          <p:cNvSpPr txBox="1">
            <a:spLocks noGrp="1"/>
          </p:cNvSpPr>
          <p:nvPr>
            <p:ph type="title"/>
          </p:nvPr>
        </p:nvSpPr>
        <p:spPr>
          <a:xfrm>
            <a:off x="950800" y="2297400"/>
            <a:ext cx="5868800" cy="763600"/>
          </a:xfrm>
          <a:prstGeom prst="rect">
            <a:avLst/>
          </a:prstGeom>
          <a:effectLst>
            <a:outerShdw blurRad="157163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344" name="Google Shape;1344;p17"/>
          <p:cNvSpPr txBox="1">
            <a:spLocks noGrp="1"/>
          </p:cNvSpPr>
          <p:nvPr>
            <p:ph type="subTitle" idx="1"/>
          </p:nvPr>
        </p:nvSpPr>
        <p:spPr>
          <a:xfrm>
            <a:off x="950800" y="3154733"/>
            <a:ext cx="5868800" cy="14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1345" name="Google Shape;1345;p17"/>
          <p:cNvGrpSpPr/>
          <p:nvPr/>
        </p:nvGrpSpPr>
        <p:grpSpPr>
          <a:xfrm>
            <a:off x="10850009" y="-145815"/>
            <a:ext cx="782400" cy="1712580"/>
            <a:chOff x="8137507" y="-109362"/>
            <a:chExt cx="586800" cy="1284435"/>
          </a:xfrm>
        </p:grpSpPr>
        <p:sp>
          <p:nvSpPr>
            <p:cNvPr id="1346" name="Google Shape;1346;p17"/>
            <p:cNvSpPr/>
            <p:nvPr/>
          </p:nvSpPr>
          <p:spPr>
            <a:xfrm>
              <a:off x="8137507" y="-109352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347" name="Google Shape;1347;p17"/>
            <p:cNvGrpSpPr/>
            <p:nvPr/>
          </p:nvGrpSpPr>
          <p:grpSpPr>
            <a:xfrm rot="-5400000">
              <a:off x="7989266" y="211224"/>
              <a:ext cx="883262" cy="242091"/>
              <a:chOff x="2300350" y="2601250"/>
              <a:chExt cx="2275275" cy="623625"/>
            </a:xfrm>
          </p:grpSpPr>
          <p:sp>
            <p:nvSpPr>
              <p:cNvPr id="1348" name="Google Shape;1348;p17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49" name="Google Shape;1349;p17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0" name="Google Shape;1350;p17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1" name="Google Shape;1351;p17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2" name="Google Shape;1352;p17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53" name="Google Shape;1353;p17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354" name="Google Shape;1354;p17"/>
          <p:cNvGrpSpPr/>
          <p:nvPr/>
        </p:nvGrpSpPr>
        <p:grpSpPr>
          <a:xfrm>
            <a:off x="3356809" y="-155159"/>
            <a:ext cx="2027976" cy="402753"/>
            <a:chOff x="5642557" y="-150670"/>
            <a:chExt cx="1520982" cy="302065"/>
          </a:xfrm>
        </p:grpSpPr>
        <p:sp>
          <p:nvSpPr>
            <p:cNvPr id="1355" name="Google Shape;1355;p1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6" name="Google Shape;1356;p1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7" name="Google Shape;1357;p1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8" name="Google Shape;1358;p1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9" name="Google Shape;1359;p1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60" name="Google Shape;1360;p17"/>
          <p:cNvSpPr/>
          <p:nvPr/>
        </p:nvSpPr>
        <p:spPr>
          <a:xfrm rot="-5400000">
            <a:off x="455505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61" name="Google Shape;1361;p17"/>
          <p:cNvGrpSpPr/>
          <p:nvPr/>
        </p:nvGrpSpPr>
        <p:grpSpPr>
          <a:xfrm>
            <a:off x="6551869" y="900207"/>
            <a:ext cx="1670529" cy="68000"/>
            <a:chOff x="2915381" y="4104819"/>
            <a:chExt cx="1252897" cy="51000"/>
          </a:xfrm>
        </p:grpSpPr>
        <p:sp>
          <p:nvSpPr>
            <p:cNvPr id="1362" name="Google Shape;1362;p17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3" name="Google Shape;1363;p17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4" name="Google Shape;1364;p17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5" name="Google Shape;1365;p17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6" name="Google Shape;1366;p17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7" name="Google Shape;1367;p17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8" name="Google Shape;1368;p17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9" name="Google Shape;1369;p17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0" name="Google Shape;1370;p17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1" name="Google Shape;1371;p17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2" name="Google Shape;1372;p17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3" name="Google Shape;1373;p17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4" name="Google Shape;1374;p17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5" name="Google Shape;1375;p17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76" name="Google Shape;1376;p17"/>
          <p:cNvSpPr/>
          <p:nvPr/>
        </p:nvSpPr>
        <p:spPr>
          <a:xfrm rot="5400000">
            <a:off x="10944516" y="56055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7" name="Google Shape;1377;p17"/>
          <p:cNvSpPr/>
          <p:nvPr/>
        </p:nvSpPr>
        <p:spPr>
          <a:xfrm rot="10800000">
            <a:off x="1816415" y="5653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78" name="Google Shape;1378;p17"/>
          <p:cNvGrpSpPr/>
          <p:nvPr/>
        </p:nvGrpSpPr>
        <p:grpSpPr>
          <a:xfrm>
            <a:off x="7467209" y="6658316"/>
            <a:ext cx="2027976" cy="402753"/>
            <a:chOff x="5642557" y="-150670"/>
            <a:chExt cx="1520982" cy="302065"/>
          </a:xfrm>
        </p:grpSpPr>
        <p:sp>
          <p:nvSpPr>
            <p:cNvPr id="1379" name="Google Shape;1379;p1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0" name="Google Shape;1380;p1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1" name="Google Shape;1381;p1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2" name="Google Shape;1382;p1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3" name="Google Shape;1383;p1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84" name="Google Shape;1384;p17"/>
          <p:cNvGrpSpPr/>
          <p:nvPr/>
        </p:nvGrpSpPr>
        <p:grpSpPr>
          <a:xfrm rot="5400000">
            <a:off x="11867" y="2364567"/>
            <a:ext cx="131869" cy="737453"/>
            <a:chOff x="4898850" y="4820550"/>
            <a:chExt cx="98902" cy="553090"/>
          </a:xfrm>
        </p:grpSpPr>
        <p:sp>
          <p:nvSpPr>
            <p:cNvPr id="1385" name="Google Shape;1385;p17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6" name="Google Shape;1386;p17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7" name="Google Shape;1387;p17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8" name="Google Shape;1388;p17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9" name="Google Shape;1389;p17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7531138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1" name="Google Shape;1391;p18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392" name="Google Shape;1392;p18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3" name="Google Shape;1393;p18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4" name="Google Shape;1394;p18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5" name="Google Shape;1395;p18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6" name="Google Shape;1396;p18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7" name="Google Shape;1397;p18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8" name="Google Shape;1398;p18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9" name="Google Shape;1399;p18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0" name="Google Shape;1400;p18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1" name="Google Shape;1401;p18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2" name="Google Shape;1402;p18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3" name="Google Shape;1403;p18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4" name="Google Shape;1404;p18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5" name="Google Shape;1405;p18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6" name="Google Shape;1406;p18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7" name="Google Shape;1407;p18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8" name="Google Shape;1408;p18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9" name="Google Shape;1409;p18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0" name="Google Shape;1410;p18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1" name="Google Shape;1411;p18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2" name="Google Shape;1412;p18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3" name="Google Shape;1413;p18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4" name="Google Shape;1414;p18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5" name="Google Shape;1415;p18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6" name="Google Shape;1416;p18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7" name="Google Shape;1417;p18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8" name="Google Shape;1418;p18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9" name="Google Shape;1419;p18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0" name="Google Shape;1420;p18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1" name="Google Shape;1421;p18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2" name="Google Shape;1422;p18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3" name="Google Shape;1423;p18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4" name="Google Shape;1424;p18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5" name="Google Shape;1425;p18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6" name="Google Shape;1426;p18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7" name="Google Shape;1427;p18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8" name="Google Shape;1428;p18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9" name="Google Shape;1429;p18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30" name="Google Shape;1430;p18"/>
          <p:cNvSpPr txBox="1">
            <a:spLocks noGrp="1"/>
          </p:cNvSpPr>
          <p:nvPr>
            <p:ph type="title"/>
          </p:nvPr>
        </p:nvSpPr>
        <p:spPr>
          <a:xfrm>
            <a:off x="1154000" y="1764903"/>
            <a:ext cx="5554800" cy="763600"/>
          </a:xfrm>
          <a:prstGeom prst="rect">
            <a:avLst/>
          </a:prstGeom>
          <a:effectLst>
            <a:outerShdw blurRad="8572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431" name="Google Shape;1431;p18"/>
          <p:cNvSpPr txBox="1">
            <a:spLocks noGrp="1"/>
          </p:cNvSpPr>
          <p:nvPr>
            <p:ph type="subTitle" idx="1"/>
          </p:nvPr>
        </p:nvSpPr>
        <p:spPr>
          <a:xfrm>
            <a:off x="1154000" y="2621669"/>
            <a:ext cx="5554800" cy="255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1432" name="Google Shape;1432;p18"/>
          <p:cNvGrpSpPr/>
          <p:nvPr/>
        </p:nvGrpSpPr>
        <p:grpSpPr>
          <a:xfrm rot="5400000">
            <a:off x="-99714" y="2689987"/>
            <a:ext cx="1177683" cy="322788"/>
            <a:chOff x="2300350" y="2601250"/>
            <a:chExt cx="2275275" cy="623625"/>
          </a:xfrm>
        </p:grpSpPr>
        <p:sp>
          <p:nvSpPr>
            <p:cNvPr id="1433" name="Google Shape;1433;p1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4" name="Google Shape;1434;p1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5" name="Google Shape;1435;p1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6" name="Google Shape;1436;p1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7" name="Google Shape;1437;p1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8" name="Google Shape;1438;p1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39" name="Google Shape;1439;p18"/>
          <p:cNvGrpSpPr/>
          <p:nvPr/>
        </p:nvGrpSpPr>
        <p:grpSpPr>
          <a:xfrm>
            <a:off x="3030543" y="-174859"/>
            <a:ext cx="2027976" cy="402753"/>
            <a:chOff x="5642557" y="-150670"/>
            <a:chExt cx="1520982" cy="302065"/>
          </a:xfrm>
        </p:grpSpPr>
        <p:sp>
          <p:nvSpPr>
            <p:cNvPr id="1440" name="Google Shape;1440;p1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1" name="Google Shape;1441;p1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2" name="Google Shape;1442;p1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3" name="Google Shape;1443;p1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4" name="Google Shape;1444;p1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45" name="Google Shape;1445;p18"/>
          <p:cNvGrpSpPr/>
          <p:nvPr/>
        </p:nvGrpSpPr>
        <p:grpSpPr>
          <a:xfrm rot="5400000">
            <a:off x="113467" y="5059800"/>
            <a:ext cx="131869" cy="737453"/>
            <a:chOff x="4898850" y="4820550"/>
            <a:chExt cx="98902" cy="553090"/>
          </a:xfrm>
        </p:grpSpPr>
        <p:sp>
          <p:nvSpPr>
            <p:cNvPr id="1446" name="Google Shape;1446;p1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7" name="Google Shape;1447;p1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8" name="Google Shape;1448;p1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9" name="Google Shape;1449;p1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0" name="Google Shape;1450;p1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51" name="Google Shape;1451;p18"/>
          <p:cNvSpPr/>
          <p:nvPr/>
        </p:nvSpPr>
        <p:spPr>
          <a:xfrm>
            <a:off x="717849" y="-3589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2" name="Google Shape;1452;p18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3" name="Google Shape;1453;p18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454" name="Google Shape;1454;p18"/>
          <p:cNvGrpSpPr/>
          <p:nvPr/>
        </p:nvGrpSpPr>
        <p:grpSpPr>
          <a:xfrm rot="5400000">
            <a:off x="10778609" y="328217"/>
            <a:ext cx="2027976" cy="402753"/>
            <a:chOff x="5642557" y="-150670"/>
            <a:chExt cx="1520982" cy="302065"/>
          </a:xfrm>
        </p:grpSpPr>
        <p:sp>
          <p:nvSpPr>
            <p:cNvPr id="1455" name="Google Shape;1455;p1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6" name="Google Shape;1456;p1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7" name="Google Shape;1457;p1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8" name="Google Shape;1458;p1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9" name="Google Shape;1459;p1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60" name="Google Shape;1460;p18"/>
          <p:cNvGrpSpPr/>
          <p:nvPr/>
        </p:nvGrpSpPr>
        <p:grpSpPr>
          <a:xfrm>
            <a:off x="-321142" y="5781319"/>
            <a:ext cx="2033707" cy="782400"/>
            <a:chOff x="-240856" y="4335989"/>
            <a:chExt cx="1525280" cy="586800"/>
          </a:xfrm>
        </p:grpSpPr>
        <p:sp>
          <p:nvSpPr>
            <p:cNvPr id="1461" name="Google Shape;1461;p18"/>
            <p:cNvSpPr/>
            <p:nvPr/>
          </p:nvSpPr>
          <p:spPr>
            <a:xfrm rot="-5400000">
              <a:off x="348812" y="3987176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462" name="Google Shape;1462;p18"/>
            <p:cNvGrpSpPr/>
            <p:nvPr/>
          </p:nvGrpSpPr>
          <p:grpSpPr>
            <a:xfrm>
              <a:off x="-240856" y="4562421"/>
              <a:ext cx="1105976" cy="133969"/>
              <a:chOff x="8183182" y="663852"/>
              <a:chExt cx="1475028" cy="178673"/>
            </a:xfrm>
          </p:grpSpPr>
          <p:grpSp>
            <p:nvGrpSpPr>
              <p:cNvPr id="1463" name="Google Shape;1463;p18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1464" name="Google Shape;1464;p18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65" name="Google Shape;1465;p18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66" name="Google Shape;1466;p18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67" name="Google Shape;1467;p18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68" name="Google Shape;1468;p18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69" name="Google Shape;1469;p18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0" name="Google Shape;1470;p18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1" name="Google Shape;1471;p18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2" name="Google Shape;1472;p18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3" name="Google Shape;1473;p18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  <p:grpSp>
            <p:nvGrpSpPr>
              <p:cNvPr id="1474" name="Google Shape;1474;p18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1475" name="Google Shape;1475;p18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6" name="Google Shape;1476;p18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7" name="Google Shape;1477;p18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8" name="Google Shape;1478;p18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79" name="Google Shape;1479;p18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80" name="Google Shape;1480;p18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81" name="Google Shape;1481;p18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82" name="Google Shape;1482;p18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83" name="Google Shape;1483;p18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484" name="Google Shape;1484;p18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grpSp>
        <p:nvGrpSpPr>
          <p:cNvPr id="1485" name="Google Shape;1485;p18"/>
          <p:cNvGrpSpPr/>
          <p:nvPr/>
        </p:nvGrpSpPr>
        <p:grpSpPr>
          <a:xfrm>
            <a:off x="7623209" y="6622141"/>
            <a:ext cx="2027976" cy="402753"/>
            <a:chOff x="5642557" y="-150670"/>
            <a:chExt cx="1520982" cy="302065"/>
          </a:xfrm>
        </p:grpSpPr>
        <p:sp>
          <p:nvSpPr>
            <p:cNvPr id="1486" name="Google Shape;1486;p1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7" name="Google Shape;1487;p1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8" name="Google Shape;1488;p1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9" name="Google Shape;1489;p1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0" name="Google Shape;1490;p1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2299066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1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2" name="Google Shape;1492;p1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493" name="Google Shape;1493;p1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4" name="Google Shape;1494;p1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5" name="Google Shape;1495;p1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6" name="Google Shape;1496;p1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7" name="Google Shape;1497;p1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8" name="Google Shape;1498;p1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9" name="Google Shape;1499;p1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0" name="Google Shape;1500;p1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1" name="Google Shape;1501;p1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2" name="Google Shape;1502;p1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3" name="Google Shape;1503;p1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4" name="Google Shape;1504;p1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5" name="Google Shape;1505;p1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6" name="Google Shape;1506;p1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7" name="Google Shape;1507;p1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8" name="Google Shape;1508;p1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9" name="Google Shape;1509;p1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0" name="Google Shape;1510;p1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1" name="Google Shape;1511;p1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2" name="Google Shape;1512;p1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3" name="Google Shape;1513;p1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4" name="Google Shape;1514;p1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5" name="Google Shape;1515;p1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6" name="Google Shape;1516;p1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7" name="Google Shape;1517;p1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8" name="Google Shape;1518;p1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9" name="Google Shape;1519;p1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0" name="Google Shape;1520;p1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1" name="Google Shape;1521;p1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2" name="Google Shape;1522;p1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3" name="Google Shape;1523;p1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4" name="Google Shape;1524;p1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5" name="Google Shape;1525;p1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6" name="Google Shape;1526;p1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7" name="Google Shape;1527;p1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8" name="Google Shape;1528;p1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9" name="Google Shape;1529;p1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0" name="Google Shape;1530;p1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31" name="Google Shape;1531;p19"/>
          <p:cNvSpPr txBox="1">
            <a:spLocks noGrp="1"/>
          </p:cNvSpPr>
          <p:nvPr>
            <p:ph type="title"/>
          </p:nvPr>
        </p:nvSpPr>
        <p:spPr>
          <a:xfrm>
            <a:off x="2364133" y="3462800"/>
            <a:ext cx="2514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532" name="Google Shape;1532;p19"/>
          <p:cNvSpPr txBox="1">
            <a:spLocks noGrp="1"/>
          </p:cNvSpPr>
          <p:nvPr>
            <p:ph type="subTitle" idx="1"/>
          </p:nvPr>
        </p:nvSpPr>
        <p:spPr>
          <a:xfrm>
            <a:off x="1564528" y="2000413"/>
            <a:ext cx="4113600" cy="12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533" name="Google Shape;1533;p19"/>
          <p:cNvSpPr txBox="1">
            <a:spLocks noGrp="1"/>
          </p:cNvSpPr>
          <p:nvPr>
            <p:ph type="title" idx="2"/>
          </p:nvPr>
        </p:nvSpPr>
        <p:spPr>
          <a:xfrm>
            <a:off x="7321633" y="4018167"/>
            <a:ext cx="2514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534" name="Google Shape;1534;p19"/>
          <p:cNvSpPr txBox="1">
            <a:spLocks noGrp="1"/>
          </p:cNvSpPr>
          <p:nvPr>
            <p:ph type="subTitle" idx="3"/>
          </p:nvPr>
        </p:nvSpPr>
        <p:spPr>
          <a:xfrm>
            <a:off x="6522028" y="4546180"/>
            <a:ext cx="4113600" cy="12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1535" name="Google Shape;1535;p19"/>
          <p:cNvGrpSpPr/>
          <p:nvPr/>
        </p:nvGrpSpPr>
        <p:grpSpPr>
          <a:xfrm>
            <a:off x="-14" y="5848616"/>
            <a:ext cx="1712580" cy="782400"/>
            <a:chOff x="-11" y="4386462"/>
            <a:chExt cx="1284435" cy="586800"/>
          </a:xfrm>
        </p:grpSpPr>
        <p:sp>
          <p:nvSpPr>
            <p:cNvPr id="1536" name="Google Shape;1536;p19"/>
            <p:cNvSpPr/>
            <p:nvPr/>
          </p:nvSpPr>
          <p:spPr>
            <a:xfrm rot="-5400000">
              <a:off x="348812" y="4037649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537" name="Google Shape;1537;p19"/>
            <p:cNvGrpSpPr/>
            <p:nvPr/>
          </p:nvGrpSpPr>
          <p:grpSpPr>
            <a:xfrm rot="10800000">
              <a:off x="-11" y="4558826"/>
              <a:ext cx="883262" cy="242091"/>
              <a:chOff x="2300350" y="2601250"/>
              <a:chExt cx="2275275" cy="623625"/>
            </a:xfrm>
          </p:grpSpPr>
          <p:sp>
            <p:nvSpPr>
              <p:cNvPr id="1538" name="Google Shape;1538;p19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39" name="Google Shape;1539;p19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40" name="Google Shape;1540;p19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41" name="Google Shape;1541;p19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42" name="Google Shape;1542;p19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43" name="Google Shape;1543;p19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544" name="Google Shape;1544;p19"/>
          <p:cNvGrpSpPr/>
          <p:nvPr/>
        </p:nvGrpSpPr>
        <p:grpSpPr>
          <a:xfrm>
            <a:off x="2469743" y="-152410"/>
            <a:ext cx="2027976" cy="402753"/>
            <a:chOff x="5642557" y="-150670"/>
            <a:chExt cx="1520982" cy="302065"/>
          </a:xfrm>
        </p:grpSpPr>
        <p:sp>
          <p:nvSpPr>
            <p:cNvPr id="1545" name="Google Shape;1545;p1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6" name="Google Shape;1546;p1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7" name="Google Shape;1547;p1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8" name="Google Shape;1548;p1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9" name="Google Shape;1549;p1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50" name="Google Shape;1550;p19"/>
          <p:cNvGrpSpPr/>
          <p:nvPr/>
        </p:nvGrpSpPr>
        <p:grpSpPr>
          <a:xfrm rot="5400000">
            <a:off x="113467" y="2031400"/>
            <a:ext cx="131869" cy="737453"/>
            <a:chOff x="4898850" y="4820550"/>
            <a:chExt cx="98902" cy="553090"/>
          </a:xfrm>
        </p:grpSpPr>
        <p:sp>
          <p:nvSpPr>
            <p:cNvPr id="1551" name="Google Shape;1551;p1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2" name="Google Shape;1552;p1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3" name="Google Shape;1553;p1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4" name="Google Shape;1554;p1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5" name="Google Shape;1555;p1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56" name="Google Shape;1556;p19"/>
          <p:cNvSpPr/>
          <p:nvPr/>
        </p:nvSpPr>
        <p:spPr>
          <a:xfrm>
            <a:off x="6281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7" name="Google Shape;1557;p19"/>
          <p:cNvSpPr/>
          <p:nvPr/>
        </p:nvSpPr>
        <p:spPr>
          <a:xfrm>
            <a:off x="-1708807" y="5054639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8" name="Google Shape;1558;p19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9" name="Google Shape;1559;p19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560" name="Google Shape;1560;p19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1561" name="Google Shape;1561;p19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2" name="Google Shape;1562;p19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3" name="Google Shape;1563;p19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4" name="Google Shape;1564;p19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5" name="Google Shape;1565;p19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66" name="Google Shape;1566;p19"/>
          <p:cNvSpPr txBox="1">
            <a:spLocks noGrp="1"/>
          </p:cNvSpPr>
          <p:nvPr>
            <p:ph type="title" idx="4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261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1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8" name="Google Shape;1568;p20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569" name="Google Shape;1569;p20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0" name="Google Shape;1570;p20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1" name="Google Shape;1571;p20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2" name="Google Shape;1572;p20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3" name="Google Shape;1573;p20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4" name="Google Shape;1574;p20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5" name="Google Shape;1575;p20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6" name="Google Shape;1576;p20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7" name="Google Shape;1577;p20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8" name="Google Shape;1578;p20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9" name="Google Shape;1579;p20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0" name="Google Shape;1580;p20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1" name="Google Shape;1581;p20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2" name="Google Shape;1582;p20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3" name="Google Shape;1583;p20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4" name="Google Shape;1584;p20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5" name="Google Shape;1585;p20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6" name="Google Shape;1586;p20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7" name="Google Shape;1587;p20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8" name="Google Shape;1588;p20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9" name="Google Shape;1589;p20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0" name="Google Shape;1590;p20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1" name="Google Shape;1591;p20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2" name="Google Shape;1592;p20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3" name="Google Shape;1593;p20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4" name="Google Shape;1594;p20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5" name="Google Shape;1595;p20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6" name="Google Shape;1596;p20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7" name="Google Shape;1597;p20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8" name="Google Shape;1598;p20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9" name="Google Shape;1599;p20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0" name="Google Shape;1600;p20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1" name="Google Shape;1601;p20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2" name="Google Shape;1602;p20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3" name="Google Shape;1603;p20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4" name="Google Shape;1604;p20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5" name="Google Shape;1605;p20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6" name="Google Shape;1606;p20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07" name="Google Shape;1607;p20"/>
          <p:cNvSpPr txBox="1">
            <a:spLocks noGrp="1"/>
          </p:cNvSpPr>
          <p:nvPr>
            <p:ph type="subTitle" idx="1"/>
          </p:nvPr>
        </p:nvSpPr>
        <p:spPr>
          <a:xfrm>
            <a:off x="950800" y="1948367"/>
            <a:ext cx="4995600" cy="36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608" name="Google Shape;1608;p20"/>
          <p:cNvSpPr txBox="1">
            <a:spLocks noGrp="1"/>
          </p:cNvSpPr>
          <p:nvPr>
            <p:ph type="subTitle" idx="2"/>
          </p:nvPr>
        </p:nvSpPr>
        <p:spPr>
          <a:xfrm>
            <a:off x="6245600" y="1948367"/>
            <a:ext cx="4995600" cy="22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1609" name="Google Shape;1609;p20"/>
          <p:cNvGrpSpPr/>
          <p:nvPr/>
        </p:nvGrpSpPr>
        <p:grpSpPr>
          <a:xfrm>
            <a:off x="1940" y="-118485"/>
            <a:ext cx="782400" cy="1712580"/>
            <a:chOff x="1455" y="-88864"/>
            <a:chExt cx="586800" cy="1284435"/>
          </a:xfrm>
        </p:grpSpPr>
        <p:sp>
          <p:nvSpPr>
            <p:cNvPr id="1610" name="Google Shape;1610;p20"/>
            <p:cNvSpPr/>
            <p:nvPr/>
          </p:nvSpPr>
          <p:spPr>
            <a:xfrm>
              <a:off x="1455" y="-88855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611" name="Google Shape;1611;p20"/>
            <p:cNvGrpSpPr/>
            <p:nvPr/>
          </p:nvGrpSpPr>
          <p:grpSpPr>
            <a:xfrm rot="-5400000">
              <a:off x="-146785" y="231721"/>
              <a:ext cx="883262" cy="242091"/>
              <a:chOff x="2300350" y="2601250"/>
              <a:chExt cx="2275275" cy="623625"/>
            </a:xfrm>
          </p:grpSpPr>
          <p:sp>
            <p:nvSpPr>
              <p:cNvPr id="1612" name="Google Shape;1612;p20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13" name="Google Shape;1613;p20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14" name="Google Shape;1614;p20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15" name="Google Shape;1615;p20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16" name="Google Shape;1616;p20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17" name="Google Shape;1617;p20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618" name="Google Shape;1618;p20"/>
          <p:cNvGrpSpPr/>
          <p:nvPr/>
        </p:nvGrpSpPr>
        <p:grpSpPr>
          <a:xfrm rot="5400000">
            <a:off x="8339600" y="-68233"/>
            <a:ext cx="131869" cy="737453"/>
            <a:chOff x="4898850" y="4820550"/>
            <a:chExt cx="98902" cy="553090"/>
          </a:xfrm>
        </p:grpSpPr>
        <p:sp>
          <p:nvSpPr>
            <p:cNvPr id="1619" name="Google Shape;1619;p20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0" name="Google Shape;1620;p20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1" name="Google Shape;1621;p20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2" name="Google Shape;1622;p20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3" name="Google Shape;1623;p20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24" name="Google Shape;1624;p20"/>
          <p:cNvGrpSpPr/>
          <p:nvPr/>
        </p:nvGrpSpPr>
        <p:grpSpPr>
          <a:xfrm rot="5400000">
            <a:off x="1300" y="5574000"/>
            <a:ext cx="131869" cy="737453"/>
            <a:chOff x="4898850" y="4820550"/>
            <a:chExt cx="98902" cy="553090"/>
          </a:xfrm>
        </p:grpSpPr>
        <p:sp>
          <p:nvSpPr>
            <p:cNvPr id="1625" name="Google Shape;1625;p20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6" name="Google Shape;1626;p20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7" name="Google Shape;1627;p20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8" name="Google Shape;1628;p20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9" name="Google Shape;1629;p20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30" name="Google Shape;1630;p20"/>
          <p:cNvGrpSpPr/>
          <p:nvPr/>
        </p:nvGrpSpPr>
        <p:grpSpPr>
          <a:xfrm flipH="1">
            <a:off x="-1065672" y="6331473"/>
            <a:ext cx="2430688" cy="262659"/>
            <a:chOff x="7857346" y="4002005"/>
            <a:chExt cx="1823016" cy="196994"/>
          </a:xfrm>
        </p:grpSpPr>
        <p:sp>
          <p:nvSpPr>
            <p:cNvPr id="1631" name="Google Shape;1631;p20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2" name="Google Shape;1632;p20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3" name="Google Shape;1633;p20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34" name="Google Shape;1634;p20"/>
          <p:cNvSpPr/>
          <p:nvPr/>
        </p:nvSpPr>
        <p:spPr>
          <a:xfrm rot="10800000">
            <a:off x="11409615" y="53486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635" name="Google Shape;1635;p20"/>
          <p:cNvGrpSpPr/>
          <p:nvPr/>
        </p:nvGrpSpPr>
        <p:grpSpPr>
          <a:xfrm rot="5400000">
            <a:off x="11360346" y="5438765"/>
            <a:ext cx="402753" cy="2027976"/>
            <a:chOff x="-108754" y="2690919"/>
            <a:chExt cx="302065" cy="1520982"/>
          </a:xfrm>
        </p:grpSpPr>
        <p:sp>
          <p:nvSpPr>
            <p:cNvPr id="1636" name="Google Shape;1636;p20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7" name="Google Shape;1637;p20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8" name="Google Shape;1638;p20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9" name="Google Shape;1639;p20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0" name="Google Shape;1640;p20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41" name="Google Shape;1641;p20"/>
          <p:cNvGrpSpPr/>
          <p:nvPr/>
        </p:nvGrpSpPr>
        <p:grpSpPr>
          <a:xfrm>
            <a:off x="1912902" y="512675"/>
            <a:ext cx="1670529" cy="68000"/>
            <a:chOff x="2915381" y="4104819"/>
            <a:chExt cx="1252897" cy="51000"/>
          </a:xfrm>
        </p:grpSpPr>
        <p:sp>
          <p:nvSpPr>
            <p:cNvPr id="1642" name="Google Shape;1642;p20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3" name="Google Shape;1643;p20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4" name="Google Shape;1644;p20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5" name="Google Shape;1645;p20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6" name="Google Shape;1646;p20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7" name="Google Shape;1647;p20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8" name="Google Shape;1648;p20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9" name="Google Shape;1649;p20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0" name="Google Shape;1650;p20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1" name="Google Shape;1651;p20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2" name="Google Shape;1652;p20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3" name="Google Shape;1653;p20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4" name="Google Shape;1654;p20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5" name="Google Shape;1655;p20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56" name="Google Shape;1656;p20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93591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3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29" name="Google Shape;129;p3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7" name="Google Shape;167;p3"/>
          <p:cNvSpPr txBox="1">
            <a:spLocks noGrp="1"/>
          </p:cNvSpPr>
          <p:nvPr>
            <p:ph type="title"/>
          </p:nvPr>
        </p:nvSpPr>
        <p:spPr>
          <a:xfrm>
            <a:off x="950800" y="3207569"/>
            <a:ext cx="10290400" cy="1122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68" name="Google Shape;168;p3"/>
          <p:cNvSpPr txBox="1">
            <a:spLocks noGrp="1"/>
          </p:cNvSpPr>
          <p:nvPr>
            <p:ph type="subTitle" idx="1"/>
          </p:nvPr>
        </p:nvSpPr>
        <p:spPr>
          <a:xfrm>
            <a:off x="2478200" y="4554503"/>
            <a:ext cx="7235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69" name="Google Shape;169;p3"/>
          <p:cNvSpPr txBox="1">
            <a:spLocks noGrp="1"/>
          </p:cNvSpPr>
          <p:nvPr>
            <p:ph type="title" idx="2" hasCustomPrompt="1"/>
          </p:nvPr>
        </p:nvSpPr>
        <p:spPr>
          <a:xfrm>
            <a:off x="4176597" y="1979964"/>
            <a:ext cx="3838800" cy="1227600"/>
          </a:xfrm>
          <a:prstGeom prst="rect">
            <a:avLst/>
          </a:prstGeom>
          <a:effectLst>
            <a:outerShdw blurRad="5715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70" name="Google Shape;170;p3"/>
          <p:cNvSpPr/>
          <p:nvPr/>
        </p:nvSpPr>
        <p:spPr>
          <a:xfrm rot="10800000" flipH="1">
            <a:off x="10463457" y="5500766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71" name="Google Shape;171;p3"/>
          <p:cNvGrpSpPr/>
          <p:nvPr/>
        </p:nvGrpSpPr>
        <p:grpSpPr>
          <a:xfrm rot="-5400000" flipH="1">
            <a:off x="10265803" y="6361511"/>
            <a:ext cx="1177683" cy="322788"/>
            <a:chOff x="2300350" y="2601250"/>
            <a:chExt cx="2275275" cy="623625"/>
          </a:xfrm>
        </p:grpSpPr>
        <p:sp>
          <p:nvSpPr>
            <p:cNvPr id="172" name="Google Shape;172;p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8" name="Google Shape;178;p3"/>
          <p:cNvSpPr/>
          <p:nvPr/>
        </p:nvSpPr>
        <p:spPr>
          <a:xfrm flipH="1">
            <a:off x="10785160" y="2047572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79" name="Google Shape;179;p3"/>
          <p:cNvGrpSpPr/>
          <p:nvPr/>
        </p:nvGrpSpPr>
        <p:grpSpPr>
          <a:xfrm>
            <a:off x="11544995" y="3132107"/>
            <a:ext cx="2430688" cy="262659"/>
            <a:chOff x="7857346" y="4002005"/>
            <a:chExt cx="1823016" cy="196994"/>
          </a:xfrm>
        </p:grpSpPr>
        <p:sp>
          <p:nvSpPr>
            <p:cNvPr id="180" name="Google Shape;180;p3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3" name="Google Shape;183;p3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" name="Google Shape;184;p3"/>
          <p:cNvSpPr/>
          <p:nvPr/>
        </p:nvSpPr>
        <p:spPr>
          <a:xfrm>
            <a:off x="22660" y="113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85" name="Google Shape;185;p3"/>
          <p:cNvGrpSpPr/>
          <p:nvPr/>
        </p:nvGrpSpPr>
        <p:grpSpPr>
          <a:xfrm rot="-5400000">
            <a:off x="451578" y="-394200"/>
            <a:ext cx="402753" cy="2027976"/>
            <a:chOff x="-108754" y="2690919"/>
            <a:chExt cx="302065" cy="1520982"/>
          </a:xfrm>
        </p:grpSpPr>
        <p:sp>
          <p:nvSpPr>
            <p:cNvPr id="186" name="Google Shape;186;p3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1" name="Google Shape;191;p3"/>
          <p:cNvGrpSpPr/>
          <p:nvPr/>
        </p:nvGrpSpPr>
        <p:grpSpPr>
          <a:xfrm>
            <a:off x="6846309" y="6600466"/>
            <a:ext cx="2027976" cy="402753"/>
            <a:chOff x="5642557" y="-150670"/>
            <a:chExt cx="1520982" cy="302065"/>
          </a:xfrm>
        </p:grpSpPr>
        <p:sp>
          <p:nvSpPr>
            <p:cNvPr id="192" name="Google Shape;192;p3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7" name="Google Shape;197;p3"/>
          <p:cNvGrpSpPr/>
          <p:nvPr/>
        </p:nvGrpSpPr>
        <p:grpSpPr>
          <a:xfrm>
            <a:off x="11226389" y="4409689"/>
            <a:ext cx="1474635" cy="178625"/>
            <a:chOff x="8183182" y="663852"/>
            <a:chExt cx="1475028" cy="178673"/>
          </a:xfrm>
        </p:grpSpPr>
        <p:grpSp>
          <p:nvGrpSpPr>
            <p:cNvPr id="198" name="Google Shape;198;p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199" name="Google Shape;199;p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0" name="Google Shape;200;p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1" name="Google Shape;201;p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2" name="Google Shape;202;p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3" name="Google Shape;203;p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4" name="Google Shape;204;p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5" name="Google Shape;205;p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6" name="Google Shape;206;p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" name="Google Shape;207;p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" name="Google Shape;208;p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09" name="Google Shape;209;p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10" name="Google Shape;210;p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1" name="Google Shape;211;p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2" name="Google Shape;212;p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3" name="Google Shape;213;p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4" name="Google Shape;214;p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5" name="Google Shape;215;p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6" name="Google Shape;216;p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7" name="Google Shape;217;p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" name="Google Shape;218;p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9" name="Google Shape;219;p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220" name="Google Shape;220;p3"/>
          <p:cNvSpPr/>
          <p:nvPr/>
        </p:nvSpPr>
        <p:spPr>
          <a:xfrm>
            <a:off x="-1886073" y="53651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1" name="Google Shape;221;p3"/>
          <p:cNvSpPr/>
          <p:nvPr/>
        </p:nvSpPr>
        <p:spPr>
          <a:xfrm>
            <a:off x="-1481940" y="4992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22" name="Google Shape;222;p3"/>
          <p:cNvGrpSpPr/>
          <p:nvPr/>
        </p:nvGrpSpPr>
        <p:grpSpPr>
          <a:xfrm rot="10800000">
            <a:off x="-207015" y="3241338"/>
            <a:ext cx="1177683" cy="322788"/>
            <a:chOff x="2300350" y="2601250"/>
            <a:chExt cx="2275275" cy="623625"/>
          </a:xfrm>
        </p:grpSpPr>
        <p:sp>
          <p:nvSpPr>
            <p:cNvPr id="223" name="Google Shape;223;p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3055331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8" name="Google Shape;1658;p21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659" name="Google Shape;1659;p21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0" name="Google Shape;1660;p21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1" name="Google Shape;1661;p21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2" name="Google Shape;1662;p21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3" name="Google Shape;1663;p21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4" name="Google Shape;1664;p21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5" name="Google Shape;1665;p21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6" name="Google Shape;1666;p21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7" name="Google Shape;1667;p21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8" name="Google Shape;1668;p21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9" name="Google Shape;1669;p21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0" name="Google Shape;1670;p21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1" name="Google Shape;1671;p21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2" name="Google Shape;1672;p21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3" name="Google Shape;1673;p21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4" name="Google Shape;1674;p21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5" name="Google Shape;1675;p21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6" name="Google Shape;1676;p21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7" name="Google Shape;1677;p21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8" name="Google Shape;1678;p21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9" name="Google Shape;1679;p21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0" name="Google Shape;1680;p21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1" name="Google Shape;1681;p21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2" name="Google Shape;1682;p21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3" name="Google Shape;1683;p21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4" name="Google Shape;1684;p21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5" name="Google Shape;1685;p21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6" name="Google Shape;1686;p21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7" name="Google Shape;1687;p21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8" name="Google Shape;1688;p21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9" name="Google Shape;1689;p21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0" name="Google Shape;1690;p21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1" name="Google Shape;1691;p21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2" name="Google Shape;1692;p21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3" name="Google Shape;1693;p21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4" name="Google Shape;1694;p21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5" name="Google Shape;1695;p21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6" name="Google Shape;1696;p21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97" name="Google Shape;1697;p21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698" name="Google Shape;1698;p21"/>
          <p:cNvSpPr txBox="1">
            <a:spLocks noGrp="1"/>
          </p:cNvSpPr>
          <p:nvPr>
            <p:ph type="title" idx="2"/>
          </p:nvPr>
        </p:nvSpPr>
        <p:spPr>
          <a:xfrm>
            <a:off x="1007467" y="3867817"/>
            <a:ext cx="3020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699" name="Google Shape;1699;p21"/>
          <p:cNvSpPr txBox="1">
            <a:spLocks noGrp="1"/>
          </p:cNvSpPr>
          <p:nvPr>
            <p:ph type="subTitle" idx="1"/>
          </p:nvPr>
        </p:nvSpPr>
        <p:spPr>
          <a:xfrm>
            <a:off x="1007467" y="4395817"/>
            <a:ext cx="3020800" cy="100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00" name="Google Shape;1700;p21"/>
          <p:cNvSpPr txBox="1">
            <a:spLocks noGrp="1"/>
          </p:cNvSpPr>
          <p:nvPr>
            <p:ph type="title" idx="3"/>
          </p:nvPr>
        </p:nvSpPr>
        <p:spPr>
          <a:xfrm>
            <a:off x="4591472" y="3867817"/>
            <a:ext cx="3020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01" name="Google Shape;1701;p21"/>
          <p:cNvSpPr txBox="1">
            <a:spLocks noGrp="1"/>
          </p:cNvSpPr>
          <p:nvPr>
            <p:ph type="subTitle" idx="4"/>
          </p:nvPr>
        </p:nvSpPr>
        <p:spPr>
          <a:xfrm>
            <a:off x="4591472" y="4395817"/>
            <a:ext cx="3020800" cy="100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02" name="Google Shape;1702;p21"/>
          <p:cNvSpPr txBox="1">
            <a:spLocks noGrp="1"/>
          </p:cNvSpPr>
          <p:nvPr>
            <p:ph type="title" idx="5"/>
          </p:nvPr>
        </p:nvSpPr>
        <p:spPr>
          <a:xfrm>
            <a:off x="8176859" y="3867817"/>
            <a:ext cx="3020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03" name="Google Shape;1703;p21"/>
          <p:cNvSpPr txBox="1">
            <a:spLocks noGrp="1"/>
          </p:cNvSpPr>
          <p:nvPr>
            <p:ph type="subTitle" idx="6"/>
          </p:nvPr>
        </p:nvSpPr>
        <p:spPr>
          <a:xfrm>
            <a:off x="8176859" y="4395817"/>
            <a:ext cx="3020800" cy="100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1704" name="Google Shape;1704;p21"/>
          <p:cNvGrpSpPr/>
          <p:nvPr/>
        </p:nvGrpSpPr>
        <p:grpSpPr>
          <a:xfrm>
            <a:off x="-9" y="-101601"/>
            <a:ext cx="782400" cy="1712567"/>
            <a:chOff x="-7" y="-76201"/>
            <a:chExt cx="586800" cy="1284425"/>
          </a:xfrm>
        </p:grpSpPr>
        <p:sp>
          <p:nvSpPr>
            <p:cNvPr id="1705" name="Google Shape;1705;p21"/>
            <p:cNvSpPr/>
            <p:nvPr/>
          </p:nvSpPr>
          <p:spPr>
            <a:xfrm flipH="1">
              <a:off x="-7" y="-76201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706" name="Google Shape;1706;p21"/>
            <p:cNvGrpSpPr/>
            <p:nvPr/>
          </p:nvGrpSpPr>
          <p:grpSpPr>
            <a:xfrm rot="5400000" flipH="1">
              <a:off x="-148228" y="320574"/>
              <a:ext cx="883262" cy="242091"/>
              <a:chOff x="2300350" y="2601250"/>
              <a:chExt cx="2275275" cy="623625"/>
            </a:xfrm>
          </p:grpSpPr>
          <p:sp>
            <p:nvSpPr>
              <p:cNvPr id="1707" name="Google Shape;1707;p21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08" name="Google Shape;1708;p21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09" name="Google Shape;1709;p21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10" name="Google Shape;1710;p21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11" name="Google Shape;1711;p21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12" name="Google Shape;1712;p21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713" name="Google Shape;1713;p21"/>
          <p:cNvGrpSpPr/>
          <p:nvPr/>
        </p:nvGrpSpPr>
        <p:grpSpPr>
          <a:xfrm rot="5400000">
            <a:off x="72600" y="2220500"/>
            <a:ext cx="131869" cy="737453"/>
            <a:chOff x="4898850" y="4820550"/>
            <a:chExt cx="98902" cy="553090"/>
          </a:xfrm>
        </p:grpSpPr>
        <p:sp>
          <p:nvSpPr>
            <p:cNvPr id="1714" name="Google Shape;1714;p21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5" name="Google Shape;1715;p21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6" name="Google Shape;1716;p21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7" name="Google Shape;1717;p21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8" name="Google Shape;1718;p21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19" name="Google Shape;1719;p21"/>
          <p:cNvSpPr/>
          <p:nvPr/>
        </p:nvSpPr>
        <p:spPr>
          <a:xfrm rot="-5400000">
            <a:off x="465085" y="535816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720" name="Google Shape;1720;p21"/>
          <p:cNvGrpSpPr/>
          <p:nvPr/>
        </p:nvGrpSpPr>
        <p:grpSpPr>
          <a:xfrm rot="-5400000" flipH="1">
            <a:off x="10542955" y="5941033"/>
            <a:ext cx="2430688" cy="395524"/>
            <a:chOff x="7857346" y="3902355"/>
            <a:chExt cx="1823016" cy="296643"/>
          </a:xfrm>
        </p:grpSpPr>
        <p:sp>
          <p:nvSpPr>
            <p:cNvPr id="1721" name="Google Shape;1721;p21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2" name="Google Shape;1722;p21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3" name="Google Shape;1723;p21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4" name="Google Shape;1724;p21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5" name="Google Shape;1725;p21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6" name="Google Shape;1726;p21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27" name="Google Shape;1727;p21"/>
          <p:cNvGrpSpPr/>
          <p:nvPr/>
        </p:nvGrpSpPr>
        <p:grpSpPr>
          <a:xfrm flipH="1">
            <a:off x="9494076" y="-143943"/>
            <a:ext cx="2027976" cy="402753"/>
            <a:chOff x="5642557" y="-150670"/>
            <a:chExt cx="1520982" cy="302065"/>
          </a:xfrm>
        </p:grpSpPr>
        <p:sp>
          <p:nvSpPr>
            <p:cNvPr id="1728" name="Google Shape;1728;p21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9" name="Google Shape;1729;p21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0" name="Google Shape;1730;p21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1" name="Google Shape;1731;p21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2" name="Google Shape;1732;p21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33" name="Google Shape;1733;p21"/>
          <p:cNvGrpSpPr/>
          <p:nvPr/>
        </p:nvGrpSpPr>
        <p:grpSpPr>
          <a:xfrm>
            <a:off x="11273583" y="1716638"/>
            <a:ext cx="1177683" cy="322788"/>
            <a:chOff x="2300350" y="2601250"/>
            <a:chExt cx="2275275" cy="623625"/>
          </a:xfrm>
        </p:grpSpPr>
        <p:sp>
          <p:nvSpPr>
            <p:cNvPr id="1734" name="Google Shape;1734;p21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5" name="Google Shape;1735;p21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6" name="Google Shape;1736;p21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7" name="Google Shape;1737;p21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8" name="Google Shape;1738;p21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9" name="Google Shape;1739;p21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3590009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" name="Google Shape;1741;p22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742" name="Google Shape;1742;p22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3" name="Google Shape;1743;p22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4" name="Google Shape;1744;p22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5" name="Google Shape;1745;p22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6" name="Google Shape;1746;p22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7" name="Google Shape;1747;p22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8" name="Google Shape;1748;p22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9" name="Google Shape;1749;p22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0" name="Google Shape;1750;p22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1" name="Google Shape;1751;p22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2" name="Google Shape;1752;p22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3" name="Google Shape;1753;p22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4" name="Google Shape;1754;p22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5" name="Google Shape;1755;p22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6" name="Google Shape;1756;p22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7" name="Google Shape;1757;p22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8" name="Google Shape;1758;p22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9" name="Google Shape;1759;p22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0" name="Google Shape;1760;p22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1" name="Google Shape;1761;p22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2" name="Google Shape;1762;p22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3" name="Google Shape;1763;p22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4" name="Google Shape;1764;p22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5" name="Google Shape;1765;p22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6" name="Google Shape;1766;p22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7" name="Google Shape;1767;p22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8" name="Google Shape;1768;p22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9" name="Google Shape;1769;p22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0" name="Google Shape;1770;p22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1" name="Google Shape;1771;p22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2" name="Google Shape;1772;p22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3" name="Google Shape;1773;p22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4" name="Google Shape;1774;p22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5" name="Google Shape;1775;p22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6" name="Google Shape;1776;p22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7" name="Google Shape;1777;p22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8" name="Google Shape;1778;p22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9" name="Google Shape;1779;p22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80" name="Google Shape;1780;p22"/>
          <p:cNvSpPr txBox="1">
            <a:spLocks noGrp="1"/>
          </p:cNvSpPr>
          <p:nvPr>
            <p:ph type="title"/>
          </p:nvPr>
        </p:nvSpPr>
        <p:spPr>
          <a:xfrm>
            <a:off x="2995432" y="2181385"/>
            <a:ext cx="2692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81" name="Google Shape;1781;p22"/>
          <p:cNvSpPr txBox="1">
            <a:spLocks noGrp="1"/>
          </p:cNvSpPr>
          <p:nvPr>
            <p:ph type="subTitle" idx="1"/>
          </p:nvPr>
        </p:nvSpPr>
        <p:spPr>
          <a:xfrm>
            <a:off x="2831232" y="2709385"/>
            <a:ext cx="3020800" cy="7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82" name="Google Shape;1782;p22"/>
          <p:cNvSpPr txBox="1">
            <a:spLocks noGrp="1"/>
          </p:cNvSpPr>
          <p:nvPr>
            <p:ph type="title" idx="2"/>
          </p:nvPr>
        </p:nvSpPr>
        <p:spPr>
          <a:xfrm>
            <a:off x="8230104" y="2181385"/>
            <a:ext cx="2692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83" name="Google Shape;1783;p22"/>
          <p:cNvSpPr txBox="1">
            <a:spLocks noGrp="1"/>
          </p:cNvSpPr>
          <p:nvPr>
            <p:ph type="subTitle" idx="3"/>
          </p:nvPr>
        </p:nvSpPr>
        <p:spPr>
          <a:xfrm>
            <a:off x="8065904" y="2709385"/>
            <a:ext cx="3020800" cy="7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84" name="Google Shape;1784;p22"/>
          <p:cNvSpPr txBox="1">
            <a:spLocks noGrp="1"/>
          </p:cNvSpPr>
          <p:nvPr>
            <p:ph type="title" idx="4"/>
          </p:nvPr>
        </p:nvSpPr>
        <p:spPr>
          <a:xfrm>
            <a:off x="2939032" y="4420533"/>
            <a:ext cx="2805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85" name="Google Shape;1785;p22"/>
          <p:cNvSpPr txBox="1">
            <a:spLocks noGrp="1"/>
          </p:cNvSpPr>
          <p:nvPr>
            <p:ph type="subTitle" idx="5"/>
          </p:nvPr>
        </p:nvSpPr>
        <p:spPr>
          <a:xfrm>
            <a:off x="2831232" y="4948533"/>
            <a:ext cx="3020800" cy="7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86" name="Google Shape;1786;p22"/>
          <p:cNvSpPr txBox="1">
            <a:spLocks noGrp="1"/>
          </p:cNvSpPr>
          <p:nvPr>
            <p:ph type="title" idx="6"/>
          </p:nvPr>
        </p:nvSpPr>
        <p:spPr>
          <a:xfrm>
            <a:off x="8230104" y="4420533"/>
            <a:ext cx="2692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787" name="Google Shape;1787;p22"/>
          <p:cNvSpPr txBox="1">
            <a:spLocks noGrp="1"/>
          </p:cNvSpPr>
          <p:nvPr>
            <p:ph type="subTitle" idx="7"/>
          </p:nvPr>
        </p:nvSpPr>
        <p:spPr>
          <a:xfrm>
            <a:off x="8065904" y="4948533"/>
            <a:ext cx="3020800" cy="7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788" name="Google Shape;1788;p22"/>
          <p:cNvSpPr/>
          <p:nvPr/>
        </p:nvSpPr>
        <p:spPr>
          <a:xfrm>
            <a:off x="9" y="-13227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789" name="Google Shape;1789;p22"/>
          <p:cNvGrpSpPr/>
          <p:nvPr/>
        </p:nvGrpSpPr>
        <p:grpSpPr>
          <a:xfrm>
            <a:off x="-667656" y="214993"/>
            <a:ext cx="2027976" cy="402753"/>
            <a:chOff x="5642557" y="-150670"/>
            <a:chExt cx="1520982" cy="302065"/>
          </a:xfrm>
        </p:grpSpPr>
        <p:sp>
          <p:nvSpPr>
            <p:cNvPr id="1790" name="Google Shape;1790;p2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1" name="Google Shape;1791;p2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2" name="Google Shape;1792;p2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3" name="Google Shape;1793;p2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4" name="Google Shape;1794;p2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95" name="Google Shape;1795;p22"/>
          <p:cNvGrpSpPr/>
          <p:nvPr/>
        </p:nvGrpSpPr>
        <p:grpSpPr>
          <a:xfrm rot="5400000">
            <a:off x="113467" y="2669367"/>
            <a:ext cx="131869" cy="737453"/>
            <a:chOff x="4898850" y="4820550"/>
            <a:chExt cx="98902" cy="553090"/>
          </a:xfrm>
        </p:grpSpPr>
        <p:sp>
          <p:nvSpPr>
            <p:cNvPr id="1796" name="Google Shape;1796;p22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7" name="Google Shape;1797;p22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8" name="Google Shape;1798;p22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9" name="Google Shape;1799;p22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0" name="Google Shape;1800;p22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801" name="Google Shape;1801;p22"/>
          <p:cNvGrpSpPr/>
          <p:nvPr/>
        </p:nvGrpSpPr>
        <p:grpSpPr>
          <a:xfrm flipH="1">
            <a:off x="6763228" y="6666308"/>
            <a:ext cx="2430688" cy="262659"/>
            <a:chOff x="7857346" y="4002005"/>
            <a:chExt cx="1823016" cy="196994"/>
          </a:xfrm>
        </p:grpSpPr>
        <p:sp>
          <p:nvSpPr>
            <p:cNvPr id="1802" name="Google Shape;1802;p22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3" name="Google Shape;1803;p22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4" name="Google Shape;1804;p22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05" name="Google Shape;1805;p22"/>
          <p:cNvSpPr/>
          <p:nvPr/>
        </p:nvSpPr>
        <p:spPr>
          <a:xfrm rot="-5400000">
            <a:off x="465083" y="55943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806" name="Google Shape;1806;p22"/>
          <p:cNvGrpSpPr/>
          <p:nvPr/>
        </p:nvGrpSpPr>
        <p:grpSpPr>
          <a:xfrm rot="5400000">
            <a:off x="12025483" y="1752200"/>
            <a:ext cx="131869" cy="737453"/>
            <a:chOff x="4898850" y="4820550"/>
            <a:chExt cx="98902" cy="553090"/>
          </a:xfrm>
        </p:grpSpPr>
        <p:sp>
          <p:nvSpPr>
            <p:cNvPr id="1807" name="Google Shape;1807;p22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8" name="Google Shape;1808;p22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9" name="Google Shape;1809;p22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0" name="Google Shape;1810;p22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1" name="Google Shape;1811;p22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12" name="Google Shape;1812;p22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813" name="Google Shape;1813;p22"/>
          <p:cNvGrpSpPr/>
          <p:nvPr/>
        </p:nvGrpSpPr>
        <p:grpSpPr>
          <a:xfrm>
            <a:off x="6762769" y="379992"/>
            <a:ext cx="1670529" cy="68000"/>
            <a:chOff x="2915381" y="4104819"/>
            <a:chExt cx="1252897" cy="51000"/>
          </a:xfrm>
        </p:grpSpPr>
        <p:sp>
          <p:nvSpPr>
            <p:cNvPr id="1814" name="Google Shape;1814;p22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5" name="Google Shape;1815;p22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6" name="Google Shape;1816;p22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7" name="Google Shape;1817;p22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8" name="Google Shape;1818;p22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9" name="Google Shape;1819;p22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0" name="Google Shape;1820;p22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1" name="Google Shape;1821;p22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2" name="Google Shape;1822;p22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3" name="Google Shape;1823;p22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4" name="Google Shape;1824;p22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5" name="Google Shape;1825;p22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6" name="Google Shape;1826;p22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7" name="Google Shape;1827;p22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828" name="Google Shape;1828;p22"/>
          <p:cNvGrpSpPr/>
          <p:nvPr/>
        </p:nvGrpSpPr>
        <p:grpSpPr>
          <a:xfrm>
            <a:off x="11409615" y="5145434"/>
            <a:ext cx="782400" cy="2030983"/>
            <a:chOff x="8557211" y="3859075"/>
            <a:chExt cx="586800" cy="1523237"/>
          </a:xfrm>
        </p:grpSpPr>
        <p:sp>
          <p:nvSpPr>
            <p:cNvPr id="1829" name="Google Shape;1829;p22"/>
            <p:cNvSpPr/>
            <p:nvPr/>
          </p:nvSpPr>
          <p:spPr>
            <a:xfrm rot="10800000">
              <a:off x="8557211" y="3859075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830" name="Google Shape;1830;p22"/>
            <p:cNvGrpSpPr/>
            <p:nvPr/>
          </p:nvGrpSpPr>
          <p:grpSpPr>
            <a:xfrm rot="5400000">
              <a:off x="8297605" y="4762340"/>
              <a:ext cx="1105976" cy="133969"/>
              <a:chOff x="8183182" y="663852"/>
              <a:chExt cx="1475028" cy="178673"/>
            </a:xfrm>
          </p:grpSpPr>
          <p:grpSp>
            <p:nvGrpSpPr>
              <p:cNvPr id="1831" name="Google Shape;1831;p22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1832" name="Google Shape;1832;p22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3" name="Google Shape;1833;p22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4" name="Google Shape;1834;p22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5" name="Google Shape;1835;p22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6" name="Google Shape;1836;p22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7" name="Google Shape;1837;p22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8" name="Google Shape;1838;p22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39" name="Google Shape;1839;p22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0" name="Google Shape;1840;p22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1" name="Google Shape;1841;p22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  <p:grpSp>
            <p:nvGrpSpPr>
              <p:cNvPr id="1842" name="Google Shape;1842;p22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1843" name="Google Shape;1843;p22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4" name="Google Shape;1844;p22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5" name="Google Shape;1845;p22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6" name="Google Shape;1846;p22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7" name="Google Shape;1847;p22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8" name="Google Shape;1848;p22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49" name="Google Shape;1849;p22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50" name="Google Shape;1850;p22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51" name="Google Shape;1851;p22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1852" name="Google Shape;1852;p22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sp>
        <p:nvSpPr>
          <p:cNvPr id="1853" name="Google Shape;1853;p22"/>
          <p:cNvSpPr txBox="1">
            <a:spLocks noGrp="1"/>
          </p:cNvSpPr>
          <p:nvPr>
            <p:ph type="title" idx="8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010658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5" name="Google Shape;1855;p23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856" name="Google Shape;1856;p23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7" name="Google Shape;1857;p23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8" name="Google Shape;1858;p23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9" name="Google Shape;1859;p23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0" name="Google Shape;1860;p23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1" name="Google Shape;1861;p23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2" name="Google Shape;1862;p23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3" name="Google Shape;1863;p23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4" name="Google Shape;1864;p23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5" name="Google Shape;1865;p23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6" name="Google Shape;1866;p23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7" name="Google Shape;1867;p23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8" name="Google Shape;1868;p23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9" name="Google Shape;1869;p23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0" name="Google Shape;1870;p23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1" name="Google Shape;1871;p23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2" name="Google Shape;1872;p23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3" name="Google Shape;1873;p23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4" name="Google Shape;1874;p23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5" name="Google Shape;1875;p23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6" name="Google Shape;1876;p23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7" name="Google Shape;1877;p23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8" name="Google Shape;1878;p23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9" name="Google Shape;1879;p23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0" name="Google Shape;1880;p23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1" name="Google Shape;1881;p23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2" name="Google Shape;1882;p23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3" name="Google Shape;1883;p23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4" name="Google Shape;1884;p23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5" name="Google Shape;1885;p23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6" name="Google Shape;1886;p23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7" name="Google Shape;1887;p23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8" name="Google Shape;1888;p23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9" name="Google Shape;1889;p23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0" name="Google Shape;1890;p23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1" name="Google Shape;1891;p23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2" name="Google Shape;1892;p23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3" name="Google Shape;1893;p23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94" name="Google Shape;1894;p23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895" name="Google Shape;1895;p23"/>
          <p:cNvSpPr txBox="1">
            <a:spLocks noGrp="1"/>
          </p:cNvSpPr>
          <p:nvPr>
            <p:ph type="title" idx="2"/>
          </p:nvPr>
        </p:nvSpPr>
        <p:spPr>
          <a:xfrm>
            <a:off x="2869424" y="2017089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896" name="Google Shape;1896;p23"/>
          <p:cNvSpPr txBox="1">
            <a:spLocks noGrp="1"/>
          </p:cNvSpPr>
          <p:nvPr>
            <p:ph type="subTitle" idx="1"/>
          </p:nvPr>
        </p:nvSpPr>
        <p:spPr>
          <a:xfrm>
            <a:off x="2657224" y="2548500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897" name="Google Shape;1897;p23"/>
          <p:cNvSpPr txBox="1">
            <a:spLocks noGrp="1"/>
          </p:cNvSpPr>
          <p:nvPr>
            <p:ph type="title" idx="3"/>
          </p:nvPr>
        </p:nvSpPr>
        <p:spPr>
          <a:xfrm>
            <a:off x="2869424" y="3499575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898" name="Google Shape;1898;p23"/>
          <p:cNvSpPr txBox="1">
            <a:spLocks noGrp="1"/>
          </p:cNvSpPr>
          <p:nvPr>
            <p:ph type="subTitle" idx="4"/>
          </p:nvPr>
        </p:nvSpPr>
        <p:spPr>
          <a:xfrm>
            <a:off x="2657224" y="4025367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899" name="Google Shape;1899;p23"/>
          <p:cNvSpPr txBox="1">
            <a:spLocks noGrp="1"/>
          </p:cNvSpPr>
          <p:nvPr>
            <p:ph type="title" idx="5"/>
          </p:nvPr>
        </p:nvSpPr>
        <p:spPr>
          <a:xfrm>
            <a:off x="8073791" y="3499575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900" name="Google Shape;1900;p23"/>
          <p:cNvSpPr txBox="1">
            <a:spLocks noGrp="1"/>
          </p:cNvSpPr>
          <p:nvPr>
            <p:ph type="subTitle" idx="6"/>
          </p:nvPr>
        </p:nvSpPr>
        <p:spPr>
          <a:xfrm>
            <a:off x="7861591" y="4025376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901" name="Google Shape;1901;p23"/>
          <p:cNvSpPr txBox="1">
            <a:spLocks noGrp="1"/>
          </p:cNvSpPr>
          <p:nvPr>
            <p:ph type="title" idx="7"/>
          </p:nvPr>
        </p:nvSpPr>
        <p:spPr>
          <a:xfrm>
            <a:off x="8073791" y="2017089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902" name="Google Shape;1902;p23"/>
          <p:cNvSpPr txBox="1">
            <a:spLocks noGrp="1"/>
          </p:cNvSpPr>
          <p:nvPr>
            <p:ph type="subTitle" idx="8"/>
          </p:nvPr>
        </p:nvSpPr>
        <p:spPr>
          <a:xfrm>
            <a:off x="7861591" y="2548500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903" name="Google Shape;1903;p23"/>
          <p:cNvSpPr txBox="1">
            <a:spLocks noGrp="1"/>
          </p:cNvSpPr>
          <p:nvPr>
            <p:ph type="title" idx="9"/>
          </p:nvPr>
        </p:nvSpPr>
        <p:spPr>
          <a:xfrm>
            <a:off x="2869424" y="4977583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904" name="Google Shape;1904;p23"/>
          <p:cNvSpPr txBox="1">
            <a:spLocks noGrp="1"/>
          </p:cNvSpPr>
          <p:nvPr>
            <p:ph type="subTitle" idx="13"/>
          </p:nvPr>
        </p:nvSpPr>
        <p:spPr>
          <a:xfrm>
            <a:off x="2657224" y="5502233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905" name="Google Shape;1905;p23"/>
          <p:cNvSpPr txBox="1">
            <a:spLocks noGrp="1"/>
          </p:cNvSpPr>
          <p:nvPr>
            <p:ph type="title" idx="14"/>
          </p:nvPr>
        </p:nvSpPr>
        <p:spPr>
          <a:xfrm>
            <a:off x="8073791" y="4977583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1906" name="Google Shape;1906;p23"/>
          <p:cNvSpPr txBox="1">
            <a:spLocks noGrp="1"/>
          </p:cNvSpPr>
          <p:nvPr>
            <p:ph type="subTitle" idx="15"/>
          </p:nvPr>
        </p:nvSpPr>
        <p:spPr>
          <a:xfrm>
            <a:off x="7861591" y="5502236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1907" name="Google Shape;1907;p23"/>
          <p:cNvSpPr/>
          <p:nvPr/>
        </p:nvSpPr>
        <p:spPr>
          <a:xfrm>
            <a:off x="1940" y="-11847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908" name="Google Shape;1908;p23"/>
          <p:cNvGrpSpPr/>
          <p:nvPr/>
        </p:nvGrpSpPr>
        <p:grpSpPr>
          <a:xfrm rot="-5400000">
            <a:off x="-195714" y="308962"/>
            <a:ext cx="1177683" cy="322788"/>
            <a:chOff x="2300350" y="2601250"/>
            <a:chExt cx="2275275" cy="623625"/>
          </a:xfrm>
        </p:grpSpPr>
        <p:sp>
          <p:nvSpPr>
            <p:cNvPr id="1909" name="Google Shape;1909;p2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0" name="Google Shape;1910;p2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1" name="Google Shape;1911;p2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2" name="Google Shape;1912;p2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3" name="Google Shape;1913;p2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4" name="Google Shape;1914;p2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15" name="Google Shape;1915;p23"/>
          <p:cNvGrpSpPr/>
          <p:nvPr/>
        </p:nvGrpSpPr>
        <p:grpSpPr>
          <a:xfrm>
            <a:off x="2247689" y="617589"/>
            <a:ext cx="1474635" cy="178625"/>
            <a:chOff x="8183182" y="663852"/>
            <a:chExt cx="1475028" cy="178673"/>
          </a:xfrm>
        </p:grpSpPr>
        <p:grpSp>
          <p:nvGrpSpPr>
            <p:cNvPr id="1916" name="Google Shape;1916;p2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1917" name="Google Shape;1917;p2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18" name="Google Shape;1918;p2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19" name="Google Shape;1919;p2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0" name="Google Shape;1920;p2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1" name="Google Shape;1921;p2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2" name="Google Shape;1922;p2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3" name="Google Shape;1923;p2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4" name="Google Shape;1924;p2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5" name="Google Shape;1925;p2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6" name="Google Shape;1926;p2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927" name="Google Shape;1927;p2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928" name="Google Shape;1928;p2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29" name="Google Shape;1929;p2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0" name="Google Shape;1930;p2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1" name="Google Shape;1931;p2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2" name="Google Shape;1932;p2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3" name="Google Shape;1933;p2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4" name="Google Shape;1934;p2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5" name="Google Shape;1935;p2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6" name="Google Shape;1936;p2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37" name="Google Shape;1937;p2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1938" name="Google Shape;1938;p23"/>
          <p:cNvSpPr/>
          <p:nvPr/>
        </p:nvSpPr>
        <p:spPr>
          <a:xfrm flipH="1">
            <a:off x="10889827" y="1008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39" name="Google Shape;1939;p23"/>
          <p:cNvSpPr/>
          <p:nvPr/>
        </p:nvSpPr>
        <p:spPr>
          <a:xfrm flipH="1">
            <a:off x="10485693" y="6359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940" name="Google Shape;1940;p23"/>
          <p:cNvGrpSpPr/>
          <p:nvPr/>
        </p:nvGrpSpPr>
        <p:grpSpPr>
          <a:xfrm rot="5400000">
            <a:off x="9152400" y="-68233"/>
            <a:ext cx="131869" cy="737453"/>
            <a:chOff x="4898850" y="4820550"/>
            <a:chExt cx="98902" cy="553090"/>
          </a:xfrm>
        </p:grpSpPr>
        <p:sp>
          <p:nvSpPr>
            <p:cNvPr id="1941" name="Google Shape;1941;p23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2" name="Google Shape;1942;p23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3" name="Google Shape;1943;p23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4" name="Google Shape;1944;p23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5" name="Google Shape;1945;p23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46" name="Google Shape;1946;p23"/>
          <p:cNvGrpSpPr/>
          <p:nvPr/>
        </p:nvGrpSpPr>
        <p:grpSpPr>
          <a:xfrm rot="5400000">
            <a:off x="1300" y="5574000"/>
            <a:ext cx="131869" cy="737453"/>
            <a:chOff x="4898850" y="4820550"/>
            <a:chExt cx="98902" cy="553090"/>
          </a:xfrm>
        </p:grpSpPr>
        <p:sp>
          <p:nvSpPr>
            <p:cNvPr id="1947" name="Google Shape;1947;p23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8" name="Google Shape;1948;p23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9" name="Google Shape;1949;p23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0" name="Google Shape;1950;p23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1" name="Google Shape;1951;p23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52" name="Google Shape;1952;p23"/>
          <p:cNvGrpSpPr/>
          <p:nvPr/>
        </p:nvGrpSpPr>
        <p:grpSpPr>
          <a:xfrm flipH="1">
            <a:off x="-1065672" y="6331473"/>
            <a:ext cx="2430688" cy="262659"/>
            <a:chOff x="7857346" y="4002005"/>
            <a:chExt cx="1823016" cy="196994"/>
          </a:xfrm>
        </p:grpSpPr>
        <p:sp>
          <p:nvSpPr>
            <p:cNvPr id="1953" name="Google Shape;1953;p23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4" name="Google Shape;1954;p23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5" name="Google Shape;1955;p23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956" name="Google Shape;1956;p23"/>
          <p:cNvSpPr/>
          <p:nvPr/>
        </p:nvSpPr>
        <p:spPr>
          <a:xfrm rot="10800000">
            <a:off x="11409615" y="53486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957" name="Google Shape;1957;p23"/>
          <p:cNvGrpSpPr/>
          <p:nvPr/>
        </p:nvGrpSpPr>
        <p:grpSpPr>
          <a:xfrm rot="5400000">
            <a:off x="11360346" y="5438765"/>
            <a:ext cx="402753" cy="2027976"/>
            <a:chOff x="-108754" y="2690919"/>
            <a:chExt cx="302065" cy="1520982"/>
          </a:xfrm>
        </p:grpSpPr>
        <p:sp>
          <p:nvSpPr>
            <p:cNvPr id="1958" name="Google Shape;1958;p23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9" name="Google Shape;1959;p23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0" name="Google Shape;1960;p23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1" name="Google Shape;1961;p23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2" name="Google Shape;1962;p23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63" name="Google Shape;1963;p23"/>
          <p:cNvGrpSpPr/>
          <p:nvPr/>
        </p:nvGrpSpPr>
        <p:grpSpPr>
          <a:xfrm>
            <a:off x="5260736" y="6367092"/>
            <a:ext cx="1670529" cy="68000"/>
            <a:chOff x="2915381" y="4104819"/>
            <a:chExt cx="1252897" cy="51000"/>
          </a:xfrm>
        </p:grpSpPr>
        <p:sp>
          <p:nvSpPr>
            <p:cNvPr id="1964" name="Google Shape;1964;p23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5" name="Google Shape;1965;p23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6" name="Google Shape;1966;p23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7" name="Google Shape;1967;p23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8" name="Google Shape;1968;p23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9" name="Google Shape;1969;p23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0" name="Google Shape;1970;p23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1" name="Google Shape;1971;p23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2" name="Google Shape;1972;p23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3" name="Google Shape;1973;p23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4" name="Google Shape;1974;p23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5" name="Google Shape;1975;p23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6" name="Google Shape;1976;p23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7" name="Google Shape;1977;p23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7657015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1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9" name="Google Shape;1979;p24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980" name="Google Shape;1980;p24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1" name="Google Shape;1981;p24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2" name="Google Shape;1982;p24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3" name="Google Shape;1983;p24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4" name="Google Shape;1984;p24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5" name="Google Shape;1985;p24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6" name="Google Shape;1986;p24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7" name="Google Shape;1987;p24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8" name="Google Shape;1988;p24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9" name="Google Shape;1989;p24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0" name="Google Shape;1990;p24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1" name="Google Shape;1991;p24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2" name="Google Shape;1992;p24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3" name="Google Shape;1993;p24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4" name="Google Shape;1994;p24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5" name="Google Shape;1995;p24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6" name="Google Shape;1996;p24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7" name="Google Shape;1997;p24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8" name="Google Shape;1998;p24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9" name="Google Shape;1999;p24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0" name="Google Shape;2000;p24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1" name="Google Shape;2001;p24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2" name="Google Shape;2002;p24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3" name="Google Shape;2003;p24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4" name="Google Shape;2004;p24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5" name="Google Shape;2005;p24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6" name="Google Shape;2006;p24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7" name="Google Shape;2007;p24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8" name="Google Shape;2008;p24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9" name="Google Shape;2009;p24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0" name="Google Shape;2010;p24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1" name="Google Shape;2011;p24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2" name="Google Shape;2012;p24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3" name="Google Shape;2013;p24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4" name="Google Shape;2014;p24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5" name="Google Shape;2015;p24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6" name="Google Shape;2016;p24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7" name="Google Shape;2017;p24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18" name="Google Shape;2018;p24"/>
          <p:cNvGrpSpPr/>
          <p:nvPr/>
        </p:nvGrpSpPr>
        <p:grpSpPr>
          <a:xfrm>
            <a:off x="6233276" y="6608057"/>
            <a:ext cx="2027976" cy="402753"/>
            <a:chOff x="5642557" y="-150670"/>
            <a:chExt cx="1520982" cy="302065"/>
          </a:xfrm>
        </p:grpSpPr>
        <p:sp>
          <p:nvSpPr>
            <p:cNvPr id="2019" name="Google Shape;2019;p24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0" name="Google Shape;2020;p24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1" name="Google Shape;2021;p24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2" name="Google Shape;2022;p24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3" name="Google Shape;2023;p24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24" name="Google Shape;2024;p24"/>
          <p:cNvGrpSpPr/>
          <p:nvPr/>
        </p:nvGrpSpPr>
        <p:grpSpPr>
          <a:xfrm rot="5400000">
            <a:off x="113467" y="3075767"/>
            <a:ext cx="131869" cy="737453"/>
            <a:chOff x="4898850" y="4820550"/>
            <a:chExt cx="98902" cy="553090"/>
          </a:xfrm>
        </p:grpSpPr>
        <p:sp>
          <p:nvSpPr>
            <p:cNvPr id="2025" name="Google Shape;2025;p24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6" name="Google Shape;2026;p24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7" name="Google Shape;2027;p24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8" name="Google Shape;2028;p24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9" name="Google Shape;2029;p24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30" name="Google Shape;2030;p24"/>
          <p:cNvGrpSpPr/>
          <p:nvPr/>
        </p:nvGrpSpPr>
        <p:grpSpPr>
          <a:xfrm>
            <a:off x="-2326123" y="4789505"/>
            <a:ext cx="3063733" cy="463200"/>
            <a:chOff x="-1439792" y="3592129"/>
            <a:chExt cx="2297800" cy="347400"/>
          </a:xfrm>
        </p:grpSpPr>
        <p:sp>
          <p:nvSpPr>
            <p:cNvPr id="2031" name="Google Shape;2031;p24"/>
            <p:cNvSpPr/>
            <p:nvPr/>
          </p:nvSpPr>
          <p:spPr>
            <a:xfrm>
              <a:off x="-1439792" y="38714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2" name="Google Shape;2032;p24"/>
            <p:cNvSpPr/>
            <p:nvPr/>
          </p:nvSpPr>
          <p:spPr>
            <a:xfrm>
              <a:off x="-1136692" y="35921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033" name="Google Shape;2033;p24"/>
          <p:cNvSpPr/>
          <p:nvPr/>
        </p:nvSpPr>
        <p:spPr>
          <a:xfrm rot="10800000">
            <a:off x="552216" y="59542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34" name="Google Shape;2034;p24"/>
          <p:cNvGrpSpPr/>
          <p:nvPr/>
        </p:nvGrpSpPr>
        <p:grpSpPr>
          <a:xfrm>
            <a:off x="-296977" y="301085"/>
            <a:ext cx="2009543" cy="782400"/>
            <a:chOff x="-222733" y="225814"/>
            <a:chExt cx="1507157" cy="586800"/>
          </a:xfrm>
        </p:grpSpPr>
        <p:sp>
          <p:nvSpPr>
            <p:cNvPr id="2035" name="Google Shape;2035;p24"/>
            <p:cNvSpPr/>
            <p:nvPr/>
          </p:nvSpPr>
          <p:spPr>
            <a:xfrm rot="-5400000">
              <a:off x="348812" y="-122999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036" name="Google Shape;2036;p24"/>
            <p:cNvGrpSpPr/>
            <p:nvPr/>
          </p:nvGrpSpPr>
          <p:grpSpPr>
            <a:xfrm>
              <a:off x="-222733" y="452241"/>
              <a:ext cx="1105976" cy="133969"/>
              <a:chOff x="8183182" y="663852"/>
              <a:chExt cx="1475028" cy="178673"/>
            </a:xfrm>
          </p:grpSpPr>
          <p:grpSp>
            <p:nvGrpSpPr>
              <p:cNvPr id="2037" name="Google Shape;2037;p24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2038" name="Google Shape;2038;p24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39" name="Google Shape;2039;p24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0" name="Google Shape;2040;p24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1" name="Google Shape;2041;p24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2" name="Google Shape;2042;p24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3" name="Google Shape;2043;p24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4" name="Google Shape;2044;p24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5" name="Google Shape;2045;p24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6" name="Google Shape;2046;p24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47" name="Google Shape;2047;p24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  <p:grpSp>
            <p:nvGrpSpPr>
              <p:cNvPr id="2048" name="Google Shape;2048;p24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2049" name="Google Shape;2049;p24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0" name="Google Shape;2050;p24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1" name="Google Shape;2051;p24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2" name="Google Shape;2052;p24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3" name="Google Shape;2053;p24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4" name="Google Shape;2054;p24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5" name="Google Shape;2055;p24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6" name="Google Shape;2056;p24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7" name="Google Shape;2057;p24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058" name="Google Shape;2058;p24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  <p:sp>
        <p:nvSpPr>
          <p:cNvPr id="2059" name="Google Shape;2059;p24"/>
          <p:cNvSpPr/>
          <p:nvPr/>
        </p:nvSpPr>
        <p:spPr>
          <a:xfrm>
            <a:off x="114096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60" name="Google Shape;2060;p24"/>
          <p:cNvGrpSpPr/>
          <p:nvPr/>
        </p:nvGrpSpPr>
        <p:grpSpPr>
          <a:xfrm>
            <a:off x="10721876" y="245017"/>
            <a:ext cx="2027976" cy="402753"/>
            <a:chOff x="5642557" y="-150670"/>
            <a:chExt cx="1520982" cy="302065"/>
          </a:xfrm>
        </p:grpSpPr>
        <p:sp>
          <p:nvSpPr>
            <p:cNvPr id="2061" name="Google Shape;2061;p24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2" name="Google Shape;2062;p24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3" name="Google Shape;2063;p24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4" name="Google Shape;2064;p24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5" name="Google Shape;2065;p24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66" name="Google Shape;2066;p24"/>
          <p:cNvGrpSpPr/>
          <p:nvPr/>
        </p:nvGrpSpPr>
        <p:grpSpPr>
          <a:xfrm rot="5400000">
            <a:off x="11147019" y="3793639"/>
            <a:ext cx="1177683" cy="322788"/>
            <a:chOff x="2300350" y="2601250"/>
            <a:chExt cx="2275275" cy="623625"/>
          </a:xfrm>
        </p:grpSpPr>
        <p:sp>
          <p:nvSpPr>
            <p:cNvPr id="2067" name="Google Shape;2067;p2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8" name="Google Shape;2068;p2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9" name="Google Shape;2069;p2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0" name="Google Shape;2070;p2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1" name="Google Shape;2071;p2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2" name="Google Shape;2072;p2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73" name="Google Shape;2073;p24"/>
          <p:cNvGrpSpPr/>
          <p:nvPr/>
        </p:nvGrpSpPr>
        <p:grpSpPr>
          <a:xfrm>
            <a:off x="11023189" y="6238489"/>
            <a:ext cx="1474635" cy="178625"/>
            <a:chOff x="8183182" y="663852"/>
            <a:chExt cx="1475028" cy="178673"/>
          </a:xfrm>
        </p:grpSpPr>
        <p:grpSp>
          <p:nvGrpSpPr>
            <p:cNvPr id="2074" name="Google Shape;2074;p24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075" name="Google Shape;2075;p2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6" name="Google Shape;2076;p2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7" name="Google Shape;2077;p2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8" name="Google Shape;2078;p2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9" name="Google Shape;2079;p2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0" name="Google Shape;2080;p2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1" name="Google Shape;2081;p2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2" name="Google Shape;2082;p2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3" name="Google Shape;2083;p2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4" name="Google Shape;2084;p2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085" name="Google Shape;2085;p24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086" name="Google Shape;2086;p2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7" name="Google Shape;2087;p2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8" name="Google Shape;2088;p2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9" name="Google Shape;2089;p2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0" name="Google Shape;2090;p2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1" name="Google Shape;2091;p2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2" name="Google Shape;2092;p2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3" name="Google Shape;2093;p2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4" name="Google Shape;2094;p2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95" name="Google Shape;2095;p2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2096" name="Google Shape;2096;p24"/>
          <p:cNvGrpSpPr/>
          <p:nvPr/>
        </p:nvGrpSpPr>
        <p:grpSpPr>
          <a:xfrm>
            <a:off x="6697735" y="318659"/>
            <a:ext cx="1670529" cy="68000"/>
            <a:chOff x="2915381" y="4104819"/>
            <a:chExt cx="1252897" cy="51000"/>
          </a:xfrm>
        </p:grpSpPr>
        <p:sp>
          <p:nvSpPr>
            <p:cNvPr id="2097" name="Google Shape;2097;p24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8" name="Google Shape;2098;p24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9" name="Google Shape;2099;p24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0" name="Google Shape;2100;p24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1" name="Google Shape;2101;p24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2" name="Google Shape;2102;p24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3" name="Google Shape;2103;p24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4" name="Google Shape;2104;p24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5" name="Google Shape;2105;p24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6" name="Google Shape;2106;p24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7" name="Google Shape;2107;p24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8" name="Google Shape;2108;p24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9" name="Google Shape;2109;p24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0" name="Google Shape;2110;p24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111" name="Google Shape;2111;p2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8572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742505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3" name="Google Shape;2113;p25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114" name="Google Shape;2114;p25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5" name="Google Shape;2115;p25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6" name="Google Shape;2116;p25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7" name="Google Shape;2117;p25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8" name="Google Shape;2118;p25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9" name="Google Shape;2119;p25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0" name="Google Shape;2120;p25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1" name="Google Shape;2121;p25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2" name="Google Shape;2122;p25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3" name="Google Shape;2123;p25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4" name="Google Shape;2124;p25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5" name="Google Shape;2125;p25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6" name="Google Shape;2126;p25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7" name="Google Shape;2127;p25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8" name="Google Shape;2128;p25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9" name="Google Shape;2129;p25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0" name="Google Shape;2130;p25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1" name="Google Shape;2131;p25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2" name="Google Shape;2132;p25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3" name="Google Shape;2133;p25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4" name="Google Shape;2134;p25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5" name="Google Shape;2135;p25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6" name="Google Shape;2136;p25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7" name="Google Shape;2137;p25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8" name="Google Shape;2138;p25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9" name="Google Shape;2139;p25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0" name="Google Shape;2140;p25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1" name="Google Shape;2141;p25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2" name="Google Shape;2142;p25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3" name="Google Shape;2143;p25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4" name="Google Shape;2144;p25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5" name="Google Shape;2145;p25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6" name="Google Shape;2146;p25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7" name="Google Shape;2147;p25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8" name="Google Shape;2148;p25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9" name="Google Shape;2149;p25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0" name="Google Shape;2150;p25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1" name="Google Shape;2151;p25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152" name="Google Shape;2152;p25"/>
          <p:cNvSpPr/>
          <p:nvPr/>
        </p:nvSpPr>
        <p:spPr>
          <a:xfrm rot="-5400000">
            <a:off x="160283" y="97246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153" name="Google Shape;2153;p25"/>
          <p:cNvGrpSpPr/>
          <p:nvPr/>
        </p:nvGrpSpPr>
        <p:grpSpPr>
          <a:xfrm rot="5400000">
            <a:off x="113467" y="4877234"/>
            <a:ext cx="131869" cy="737453"/>
            <a:chOff x="4898850" y="4820550"/>
            <a:chExt cx="98902" cy="553090"/>
          </a:xfrm>
        </p:grpSpPr>
        <p:sp>
          <p:nvSpPr>
            <p:cNvPr id="2154" name="Google Shape;2154;p25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5" name="Google Shape;2155;p25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6" name="Google Shape;2156;p25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7" name="Google Shape;2157;p25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8" name="Google Shape;2158;p25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59" name="Google Shape;2159;p25"/>
          <p:cNvGrpSpPr/>
          <p:nvPr/>
        </p:nvGrpSpPr>
        <p:grpSpPr>
          <a:xfrm flipH="1">
            <a:off x="-718123" y="755774"/>
            <a:ext cx="2430688" cy="395524"/>
            <a:chOff x="7857346" y="3902355"/>
            <a:chExt cx="1823016" cy="296643"/>
          </a:xfrm>
        </p:grpSpPr>
        <p:sp>
          <p:nvSpPr>
            <p:cNvPr id="2160" name="Google Shape;2160;p25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1" name="Google Shape;2161;p25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2" name="Google Shape;2162;p25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3" name="Google Shape;2163;p25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4" name="Google Shape;2164;p25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5" name="Google Shape;2165;p25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66" name="Google Shape;2166;p25"/>
          <p:cNvGrpSpPr/>
          <p:nvPr/>
        </p:nvGrpSpPr>
        <p:grpSpPr>
          <a:xfrm rot="5400000">
            <a:off x="6398800" y="6125067"/>
            <a:ext cx="131869" cy="737453"/>
            <a:chOff x="4898850" y="4820550"/>
            <a:chExt cx="98902" cy="553090"/>
          </a:xfrm>
        </p:grpSpPr>
        <p:sp>
          <p:nvSpPr>
            <p:cNvPr id="2167" name="Google Shape;2167;p25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8" name="Google Shape;2168;p25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9" name="Google Shape;2169;p25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0" name="Google Shape;2170;p25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1" name="Google Shape;2171;p25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72" name="Google Shape;2172;p25"/>
          <p:cNvGrpSpPr/>
          <p:nvPr/>
        </p:nvGrpSpPr>
        <p:grpSpPr>
          <a:xfrm>
            <a:off x="577225" y="6341493"/>
            <a:ext cx="1474635" cy="178625"/>
            <a:chOff x="8183182" y="663852"/>
            <a:chExt cx="1475028" cy="178673"/>
          </a:xfrm>
        </p:grpSpPr>
        <p:grpSp>
          <p:nvGrpSpPr>
            <p:cNvPr id="2173" name="Google Shape;2173;p25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174" name="Google Shape;2174;p25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75" name="Google Shape;2175;p25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76" name="Google Shape;2176;p25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77" name="Google Shape;2177;p25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78" name="Google Shape;2178;p25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79" name="Google Shape;2179;p25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0" name="Google Shape;2180;p25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1" name="Google Shape;2181;p25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2" name="Google Shape;2182;p25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3" name="Google Shape;2183;p25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184" name="Google Shape;2184;p25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185" name="Google Shape;2185;p25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6" name="Google Shape;2186;p25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7" name="Google Shape;2187;p25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8" name="Google Shape;2188;p25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89" name="Google Shape;2189;p25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90" name="Google Shape;2190;p25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91" name="Google Shape;2191;p25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92" name="Google Shape;2192;p25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93" name="Google Shape;2193;p25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194" name="Google Shape;2194;p25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2195" name="Google Shape;2195;p25"/>
          <p:cNvSpPr/>
          <p:nvPr/>
        </p:nvSpPr>
        <p:spPr>
          <a:xfrm rot="5400000">
            <a:off x="11039865" y="563750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96" name="Google Shape;2196;p25"/>
          <p:cNvSpPr/>
          <p:nvPr/>
        </p:nvSpPr>
        <p:spPr>
          <a:xfrm>
            <a:off x="10882149" y="-465077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197" name="Google Shape;2197;p25"/>
          <p:cNvGrpSpPr/>
          <p:nvPr/>
        </p:nvGrpSpPr>
        <p:grpSpPr>
          <a:xfrm>
            <a:off x="11194101" y="6332405"/>
            <a:ext cx="1177683" cy="322788"/>
            <a:chOff x="2300350" y="2601250"/>
            <a:chExt cx="2275275" cy="623625"/>
          </a:xfrm>
        </p:grpSpPr>
        <p:sp>
          <p:nvSpPr>
            <p:cNvPr id="2198" name="Google Shape;2198;p25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9" name="Google Shape;2199;p25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0" name="Google Shape;2200;p25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1" name="Google Shape;2201;p25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2" name="Google Shape;2202;p25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3" name="Google Shape;2203;p25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204" name="Google Shape;2204;p25"/>
          <p:cNvGrpSpPr/>
          <p:nvPr/>
        </p:nvGrpSpPr>
        <p:grpSpPr>
          <a:xfrm>
            <a:off x="7985485" y="314348"/>
            <a:ext cx="1670529" cy="68000"/>
            <a:chOff x="2915381" y="4104819"/>
            <a:chExt cx="1252897" cy="51000"/>
          </a:xfrm>
        </p:grpSpPr>
        <p:sp>
          <p:nvSpPr>
            <p:cNvPr id="2205" name="Google Shape;2205;p25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6" name="Google Shape;2206;p25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7" name="Google Shape;2207;p25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8" name="Google Shape;2208;p25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9" name="Google Shape;2209;p25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0" name="Google Shape;2210;p25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1" name="Google Shape;2211;p25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2" name="Google Shape;2212;p25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3" name="Google Shape;2213;p25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4" name="Google Shape;2214;p25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5" name="Google Shape;2215;p25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6" name="Google Shape;2216;p25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7" name="Google Shape;2217;p25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8" name="Google Shape;2218;p25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219" name="Google Shape;2219;p25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85725" algn="bl" rotWithShape="0">
              <a:schemeClr val="accent2">
                <a:alpha val="4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686905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2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1" name="Google Shape;2221;p26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222" name="Google Shape;2222;p26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3" name="Google Shape;2223;p26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4" name="Google Shape;2224;p26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5" name="Google Shape;2225;p26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6" name="Google Shape;2226;p26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7" name="Google Shape;2227;p26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8" name="Google Shape;2228;p26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9" name="Google Shape;2229;p26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0" name="Google Shape;2230;p26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1" name="Google Shape;2231;p26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2" name="Google Shape;2232;p26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3" name="Google Shape;2233;p26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4" name="Google Shape;2234;p26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5" name="Google Shape;2235;p26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6" name="Google Shape;2236;p26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7" name="Google Shape;2237;p26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8" name="Google Shape;2238;p26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9" name="Google Shape;2239;p26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0" name="Google Shape;2240;p26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1" name="Google Shape;2241;p26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2" name="Google Shape;2242;p26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3" name="Google Shape;2243;p26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4" name="Google Shape;2244;p26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5" name="Google Shape;2245;p26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6" name="Google Shape;2246;p26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7" name="Google Shape;2247;p26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8" name="Google Shape;2248;p26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9" name="Google Shape;2249;p26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0" name="Google Shape;2250;p26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1" name="Google Shape;2251;p26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2" name="Google Shape;2252;p26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3" name="Google Shape;2253;p26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4" name="Google Shape;2254;p26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5" name="Google Shape;2255;p26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6" name="Google Shape;2256;p26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7" name="Google Shape;2257;p26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8" name="Google Shape;2258;p26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9" name="Google Shape;2259;p26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260" name="Google Shape;2260;p26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261" name="Google Shape;2261;p26"/>
          <p:cNvSpPr txBox="1">
            <a:spLocks noGrp="1"/>
          </p:cNvSpPr>
          <p:nvPr>
            <p:ph type="title" idx="2"/>
          </p:nvPr>
        </p:nvSpPr>
        <p:spPr>
          <a:xfrm>
            <a:off x="1121700" y="3481461"/>
            <a:ext cx="27208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262" name="Google Shape;2262;p26"/>
          <p:cNvSpPr txBox="1">
            <a:spLocks noGrp="1"/>
          </p:cNvSpPr>
          <p:nvPr>
            <p:ph type="subTitle" idx="1"/>
          </p:nvPr>
        </p:nvSpPr>
        <p:spPr>
          <a:xfrm>
            <a:off x="1121700" y="4026260"/>
            <a:ext cx="27208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2263" name="Google Shape;2263;p26"/>
          <p:cNvSpPr txBox="1">
            <a:spLocks noGrp="1"/>
          </p:cNvSpPr>
          <p:nvPr>
            <p:ph type="title" idx="3" hasCustomPrompt="1"/>
          </p:nvPr>
        </p:nvSpPr>
        <p:spPr>
          <a:xfrm>
            <a:off x="993100" y="2224340"/>
            <a:ext cx="2978000" cy="1051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7333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264" name="Google Shape;2264;p26"/>
          <p:cNvSpPr txBox="1">
            <a:spLocks noGrp="1"/>
          </p:cNvSpPr>
          <p:nvPr>
            <p:ph type="title" idx="4"/>
          </p:nvPr>
        </p:nvSpPr>
        <p:spPr>
          <a:xfrm>
            <a:off x="4735457" y="3963967"/>
            <a:ext cx="27208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265" name="Google Shape;2265;p26"/>
          <p:cNvSpPr txBox="1">
            <a:spLocks noGrp="1"/>
          </p:cNvSpPr>
          <p:nvPr>
            <p:ph type="subTitle" idx="5"/>
          </p:nvPr>
        </p:nvSpPr>
        <p:spPr>
          <a:xfrm>
            <a:off x="4735457" y="4508765"/>
            <a:ext cx="27208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2266" name="Google Shape;2266;p26"/>
          <p:cNvSpPr txBox="1">
            <a:spLocks noGrp="1"/>
          </p:cNvSpPr>
          <p:nvPr>
            <p:ph type="title" idx="6" hasCustomPrompt="1"/>
          </p:nvPr>
        </p:nvSpPr>
        <p:spPr>
          <a:xfrm>
            <a:off x="4606857" y="2706845"/>
            <a:ext cx="2978000" cy="1051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7333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267" name="Google Shape;2267;p26"/>
          <p:cNvSpPr txBox="1">
            <a:spLocks noGrp="1"/>
          </p:cNvSpPr>
          <p:nvPr>
            <p:ph type="title" idx="7"/>
          </p:nvPr>
        </p:nvSpPr>
        <p:spPr>
          <a:xfrm>
            <a:off x="8349233" y="3481461"/>
            <a:ext cx="27208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268" name="Google Shape;2268;p26"/>
          <p:cNvSpPr txBox="1">
            <a:spLocks noGrp="1"/>
          </p:cNvSpPr>
          <p:nvPr>
            <p:ph type="subTitle" idx="8"/>
          </p:nvPr>
        </p:nvSpPr>
        <p:spPr>
          <a:xfrm>
            <a:off x="8349233" y="4026260"/>
            <a:ext cx="27208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2269" name="Google Shape;2269;p26"/>
          <p:cNvSpPr txBox="1">
            <a:spLocks noGrp="1"/>
          </p:cNvSpPr>
          <p:nvPr>
            <p:ph type="title" idx="9" hasCustomPrompt="1"/>
          </p:nvPr>
        </p:nvSpPr>
        <p:spPr>
          <a:xfrm>
            <a:off x="8220633" y="2224340"/>
            <a:ext cx="2978000" cy="1051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7333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grpSp>
        <p:nvGrpSpPr>
          <p:cNvPr id="2270" name="Google Shape;2270;p26"/>
          <p:cNvGrpSpPr/>
          <p:nvPr/>
        </p:nvGrpSpPr>
        <p:grpSpPr>
          <a:xfrm>
            <a:off x="-14" y="5781319"/>
            <a:ext cx="1712580" cy="782400"/>
            <a:chOff x="-11" y="4335989"/>
            <a:chExt cx="1284435" cy="586800"/>
          </a:xfrm>
        </p:grpSpPr>
        <p:sp>
          <p:nvSpPr>
            <p:cNvPr id="2271" name="Google Shape;2271;p26"/>
            <p:cNvSpPr/>
            <p:nvPr/>
          </p:nvSpPr>
          <p:spPr>
            <a:xfrm rot="-5400000">
              <a:off x="348812" y="3987176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272" name="Google Shape;2272;p26"/>
            <p:cNvGrpSpPr/>
            <p:nvPr/>
          </p:nvGrpSpPr>
          <p:grpSpPr>
            <a:xfrm rot="10800000">
              <a:off x="-11" y="4508353"/>
              <a:ext cx="883262" cy="242091"/>
              <a:chOff x="2300350" y="2601250"/>
              <a:chExt cx="2275275" cy="623625"/>
            </a:xfrm>
          </p:grpSpPr>
          <p:sp>
            <p:nvSpPr>
              <p:cNvPr id="2273" name="Google Shape;2273;p26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74" name="Google Shape;2274;p26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75" name="Google Shape;2275;p26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76" name="Google Shape;2276;p26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77" name="Google Shape;2277;p26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78" name="Google Shape;2278;p26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2279" name="Google Shape;2279;p26"/>
          <p:cNvGrpSpPr/>
          <p:nvPr/>
        </p:nvGrpSpPr>
        <p:grpSpPr>
          <a:xfrm>
            <a:off x="1864076" y="-152410"/>
            <a:ext cx="2027976" cy="402753"/>
            <a:chOff x="5642557" y="-150670"/>
            <a:chExt cx="1520982" cy="302065"/>
          </a:xfrm>
        </p:grpSpPr>
        <p:sp>
          <p:nvSpPr>
            <p:cNvPr id="2280" name="Google Shape;2280;p26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1" name="Google Shape;2281;p26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2" name="Google Shape;2282;p26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3" name="Google Shape;2283;p26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4" name="Google Shape;2284;p26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285" name="Google Shape;2285;p26"/>
          <p:cNvGrpSpPr/>
          <p:nvPr/>
        </p:nvGrpSpPr>
        <p:grpSpPr>
          <a:xfrm rot="5400000">
            <a:off x="113467" y="2031400"/>
            <a:ext cx="131869" cy="737453"/>
            <a:chOff x="4898850" y="4820550"/>
            <a:chExt cx="98902" cy="553090"/>
          </a:xfrm>
        </p:grpSpPr>
        <p:sp>
          <p:nvSpPr>
            <p:cNvPr id="2286" name="Google Shape;2286;p26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7" name="Google Shape;2287;p26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8" name="Google Shape;2288;p26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9" name="Google Shape;2289;p26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0" name="Google Shape;2290;p26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291" name="Google Shape;2291;p26"/>
          <p:cNvSpPr/>
          <p:nvPr/>
        </p:nvSpPr>
        <p:spPr>
          <a:xfrm>
            <a:off x="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92" name="Google Shape;2292;p26"/>
          <p:cNvSpPr/>
          <p:nvPr/>
        </p:nvSpPr>
        <p:spPr>
          <a:xfrm>
            <a:off x="-1708807" y="5054639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93" name="Google Shape;2293;p26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94" name="Google Shape;2294;p26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295" name="Google Shape;2295;p26"/>
          <p:cNvGrpSpPr/>
          <p:nvPr/>
        </p:nvGrpSpPr>
        <p:grpSpPr>
          <a:xfrm>
            <a:off x="10417076" y="1178017"/>
            <a:ext cx="2027976" cy="402753"/>
            <a:chOff x="5642557" y="-150670"/>
            <a:chExt cx="1520982" cy="302065"/>
          </a:xfrm>
        </p:grpSpPr>
        <p:sp>
          <p:nvSpPr>
            <p:cNvPr id="2296" name="Google Shape;2296;p26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7" name="Google Shape;2297;p26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8" name="Google Shape;2298;p26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9" name="Google Shape;2299;p26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0" name="Google Shape;2300;p26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01" name="Google Shape;2301;p26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2302" name="Google Shape;2302;p26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3" name="Google Shape;2303;p26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4" name="Google Shape;2304;p26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5" name="Google Shape;2305;p26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6" name="Google Shape;2306;p26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758207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2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8" name="Google Shape;2308;p27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309" name="Google Shape;2309;p27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0" name="Google Shape;2310;p27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1" name="Google Shape;2311;p27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2" name="Google Shape;2312;p27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3" name="Google Shape;2313;p27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4" name="Google Shape;2314;p27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5" name="Google Shape;2315;p27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6" name="Google Shape;2316;p27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7" name="Google Shape;2317;p27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8" name="Google Shape;2318;p27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9" name="Google Shape;2319;p27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0" name="Google Shape;2320;p27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1" name="Google Shape;2321;p27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2" name="Google Shape;2322;p27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3" name="Google Shape;2323;p27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4" name="Google Shape;2324;p27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5" name="Google Shape;2325;p27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6" name="Google Shape;2326;p27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7" name="Google Shape;2327;p27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8" name="Google Shape;2328;p27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9" name="Google Shape;2329;p27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0" name="Google Shape;2330;p27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1" name="Google Shape;2331;p27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2" name="Google Shape;2332;p27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3" name="Google Shape;2333;p27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4" name="Google Shape;2334;p27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5" name="Google Shape;2335;p27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6" name="Google Shape;2336;p27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7" name="Google Shape;2337;p27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8" name="Google Shape;2338;p27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9" name="Google Shape;2339;p27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0" name="Google Shape;2340;p27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1" name="Google Shape;2341;p27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2" name="Google Shape;2342;p27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3" name="Google Shape;2343;p27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4" name="Google Shape;2344;p27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5" name="Google Shape;2345;p27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6" name="Google Shape;2346;p27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347" name="Google Shape;2347;p27"/>
          <p:cNvSpPr txBox="1">
            <a:spLocks noGrp="1"/>
          </p:cNvSpPr>
          <p:nvPr>
            <p:ph type="title"/>
          </p:nvPr>
        </p:nvSpPr>
        <p:spPr>
          <a:xfrm>
            <a:off x="3114200" y="1010833"/>
            <a:ext cx="5963600" cy="12740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9333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348" name="Google Shape;2348;p27"/>
          <p:cNvSpPr txBox="1">
            <a:spLocks noGrp="1"/>
          </p:cNvSpPr>
          <p:nvPr>
            <p:ph type="subTitle" idx="1"/>
          </p:nvPr>
        </p:nvSpPr>
        <p:spPr>
          <a:xfrm>
            <a:off x="3114200" y="2366667"/>
            <a:ext cx="5963600" cy="134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2349" name="Google Shape;2349;p27"/>
          <p:cNvSpPr txBox="1"/>
          <p:nvPr/>
        </p:nvSpPr>
        <p:spPr>
          <a:xfrm>
            <a:off x="3376600" y="4437009"/>
            <a:ext cx="5438800" cy="8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accent2"/>
                </a:solidFill>
                <a:latin typeface="PT Sans"/>
                <a:ea typeface="PT Sans"/>
                <a:cs typeface="PT Sans"/>
                <a:sym typeface="PT Sans"/>
              </a:rPr>
              <a:t>Credits:</a:t>
            </a:r>
            <a:r>
              <a:rPr lang="en" sz="1600">
                <a:solidFill>
                  <a:schemeClr val="accent2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r>
              <a:rPr lang="en" sz="1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This presentation template was created by </a:t>
            </a:r>
            <a:r>
              <a:rPr lang="en" sz="1600" b="1">
                <a:solidFill>
                  <a:schemeClr val="accent2"/>
                </a:solidFill>
                <a:uFill>
                  <a:noFill/>
                </a:uFill>
                <a:latin typeface="PT Sans"/>
                <a:ea typeface="PT Sans"/>
                <a:cs typeface="PT Sans"/>
                <a:sym typeface="PT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, including icons by </a:t>
            </a:r>
            <a:r>
              <a:rPr lang="en" sz="1600" b="1">
                <a:solidFill>
                  <a:schemeClr val="accent2"/>
                </a:solidFill>
                <a:uFill>
                  <a:noFill/>
                </a:uFill>
                <a:latin typeface="PT Sans"/>
                <a:ea typeface="PT Sans"/>
                <a:cs typeface="PT Sans"/>
                <a:sym typeface="PT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, infographics &amp; images by </a:t>
            </a:r>
            <a:r>
              <a:rPr lang="en" sz="1600" b="1">
                <a:solidFill>
                  <a:schemeClr val="accent2"/>
                </a:solidFill>
                <a:uFill>
                  <a:noFill/>
                </a:uFill>
                <a:latin typeface="PT Sans"/>
                <a:ea typeface="PT Sans"/>
                <a:cs typeface="PT Sans"/>
                <a:sym typeface="PT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600">
              <a:solidFill>
                <a:schemeClr val="lt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350" name="Google Shape;2350;p27"/>
          <p:cNvSpPr/>
          <p:nvPr/>
        </p:nvSpPr>
        <p:spPr>
          <a:xfrm rot="10800000">
            <a:off x="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351" name="Google Shape;2351;p27"/>
          <p:cNvGrpSpPr/>
          <p:nvPr/>
        </p:nvGrpSpPr>
        <p:grpSpPr>
          <a:xfrm>
            <a:off x="-14" y="809085"/>
            <a:ext cx="1712580" cy="782400"/>
            <a:chOff x="-11" y="606814"/>
            <a:chExt cx="1284435" cy="586800"/>
          </a:xfrm>
        </p:grpSpPr>
        <p:sp>
          <p:nvSpPr>
            <p:cNvPr id="2352" name="Google Shape;2352;p27"/>
            <p:cNvSpPr/>
            <p:nvPr/>
          </p:nvSpPr>
          <p:spPr>
            <a:xfrm rot="-5400000">
              <a:off x="348812" y="258001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353" name="Google Shape;2353;p27"/>
            <p:cNvGrpSpPr/>
            <p:nvPr/>
          </p:nvGrpSpPr>
          <p:grpSpPr>
            <a:xfrm rot="10800000">
              <a:off x="-11" y="779178"/>
              <a:ext cx="883262" cy="242091"/>
              <a:chOff x="2300350" y="2601250"/>
              <a:chExt cx="2275275" cy="623625"/>
            </a:xfrm>
          </p:grpSpPr>
          <p:sp>
            <p:nvSpPr>
              <p:cNvPr id="2354" name="Google Shape;2354;p27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55" name="Google Shape;2355;p27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56" name="Google Shape;2356;p27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57" name="Google Shape;2357;p27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58" name="Google Shape;2358;p27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59" name="Google Shape;2359;p27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2360" name="Google Shape;2360;p27"/>
          <p:cNvGrpSpPr/>
          <p:nvPr/>
        </p:nvGrpSpPr>
        <p:grpSpPr>
          <a:xfrm>
            <a:off x="3491843" y="6641857"/>
            <a:ext cx="2027976" cy="402753"/>
            <a:chOff x="5642557" y="-150670"/>
            <a:chExt cx="1520982" cy="302065"/>
          </a:xfrm>
        </p:grpSpPr>
        <p:sp>
          <p:nvSpPr>
            <p:cNvPr id="2361" name="Google Shape;2361;p2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2" name="Google Shape;2362;p2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3" name="Google Shape;2363;p2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4" name="Google Shape;2364;p2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5" name="Google Shape;2365;p2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66" name="Google Shape;2366;p27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2367" name="Google Shape;2367;p27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8" name="Google Shape;2368;p27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9" name="Google Shape;2369;p27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0" name="Google Shape;2370;p27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1" name="Google Shape;2371;p27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72" name="Google Shape;2372;p27"/>
          <p:cNvGrpSpPr/>
          <p:nvPr/>
        </p:nvGrpSpPr>
        <p:grpSpPr>
          <a:xfrm>
            <a:off x="-1886073" y="3773505"/>
            <a:ext cx="3063733" cy="463200"/>
            <a:chOff x="-1414555" y="2830129"/>
            <a:chExt cx="2297800" cy="347400"/>
          </a:xfrm>
        </p:grpSpPr>
        <p:sp>
          <p:nvSpPr>
            <p:cNvPr id="2373" name="Google Shape;2373;p27"/>
            <p:cNvSpPr/>
            <p:nvPr/>
          </p:nvSpPr>
          <p:spPr>
            <a:xfrm>
              <a:off x="-1414555" y="31094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4" name="Google Shape;2374;p27"/>
            <p:cNvSpPr/>
            <p:nvPr/>
          </p:nvSpPr>
          <p:spPr>
            <a:xfrm>
              <a:off x="-1111455" y="28301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75" name="Google Shape;2375;p27"/>
          <p:cNvGrpSpPr/>
          <p:nvPr/>
        </p:nvGrpSpPr>
        <p:grpSpPr>
          <a:xfrm flipH="1">
            <a:off x="-705439" y="5751040"/>
            <a:ext cx="2430688" cy="262659"/>
            <a:chOff x="7857346" y="4002005"/>
            <a:chExt cx="1823016" cy="196994"/>
          </a:xfrm>
        </p:grpSpPr>
        <p:sp>
          <p:nvSpPr>
            <p:cNvPr id="2376" name="Google Shape;2376;p27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7" name="Google Shape;2377;p27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8" name="Google Shape;2378;p27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379" name="Google Shape;2379;p27"/>
          <p:cNvSpPr/>
          <p:nvPr/>
        </p:nvSpPr>
        <p:spPr>
          <a:xfrm rot="5400000">
            <a:off x="10944512" y="51809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380" name="Google Shape;2380;p27"/>
          <p:cNvGrpSpPr/>
          <p:nvPr/>
        </p:nvGrpSpPr>
        <p:grpSpPr>
          <a:xfrm>
            <a:off x="6937323" y="6249789"/>
            <a:ext cx="1474635" cy="178625"/>
            <a:chOff x="8183182" y="663852"/>
            <a:chExt cx="1475028" cy="178673"/>
          </a:xfrm>
        </p:grpSpPr>
        <p:grpSp>
          <p:nvGrpSpPr>
            <p:cNvPr id="2381" name="Google Shape;2381;p27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382" name="Google Shape;2382;p27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3" name="Google Shape;2383;p27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4" name="Google Shape;2384;p27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5" name="Google Shape;2385;p27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6" name="Google Shape;2386;p27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7" name="Google Shape;2387;p27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8" name="Google Shape;2388;p27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89" name="Google Shape;2389;p27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0" name="Google Shape;2390;p27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1" name="Google Shape;2391;p27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392" name="Google Shape;2392;p27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393" name="Google Shape;2393;p27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4" name="Google Shape;2394;p27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5" name="Google Shape;2395;p27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6" name="Google Shape;2396;p27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7" name="Google Shape;2397;p27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8" name="Google Shape;2398;p27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9" name="Google Shape;2399;p27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00" name="Google Shape;2400;p27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01" name="Google Shape;2401;p27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02" name="Google Shape;2402;p27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2403" name="Google Shape;2403;p27"/>
          <p:cNvSpPr/>
          <p:nvPr/>
        </p:nvSpPr>
        <p:spPr>
          <a:xfrm rot="10800000">
            <a:off x="10703527" y="28989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404" name="Google Shape;2404;p27"/>
          <p:cNvGrpSpPr/>
          <p:nvPr/>
        </p:nvGrpSpPr>
        <p:grpSpPr>
          <a:xfrm rot="-5400000">
            <a:off x="9563611" y="513307"/>
            <a:ext cx="2430688" cy="395524"/>
            <a:chOff x="7857346" y="3902355"/>
            <a:chExt cx="1823016" cy="296643"/>
          </a:xfrm>
        </p:grpSpPr>
        <p:sp>
          <p:nvSpPr>
            <p:cNvPr id="2405" name="Google Shape;2405;p27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6" name="Google Shape;2406;p27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7" name="Google Shape;2407;p27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8" name="Google Shape;2408;p27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9" name="Google Shape;2409;p27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0" name="Google Shape;2410;p27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11" name="Google Shape;2411;p27"/>
          <p:cNvGrpSpPr/>
          <p:nvPr/>
        </p:nvGrpSpPr>
        <p:grpSpPr>
          <a:xfrm>
            <a:off x="11023189" y="3901689"/>
            <a:ext cx="1474635" cy="178625"/>
            <a:chOff x="8183182" y="663852"/>
            <a:chExt cx="1475028" cy="178673"/>
          </a:xfrm>
        </p:grpSpPr>
        <p:grpSp>
          <p:nvGrpSpPr>
            <p:cNvPr id="2412" name="Google Shape;2412;p27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413" name="Google Shape;2413;p27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4" name="Google Shape;2414;p27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5" name="Google Shape;2415;p27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6" name="Google Shape;2416;p27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7" name="Google Shape;2417;p27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8" name="Google Shape;2418;p27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9" name="Google Shape;2419;p27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0" name="Google Shape;2420;p27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1" name="Google Shape;2421;p27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2" name="Google Shape;2422;p27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423" name="Google Shape;2423;p27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424" name="Google Shape;2424;p27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5" name="Google Shape;2425;p27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6" name="Google Shape;2426;p27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7" name="Google Shape;2427;p27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8" name="Google Shape;2428;p27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9" name="Google Shape;2429;p27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30" name="Google Shape;2430;p27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31" name="Google Shape;2431;p27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32" name="Google Shape;2432;p27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33" name="Google Shape;2433;p27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2434" name="Google Shape;2434;p27"/>
          <p:cNvGrpSpPr/>
          <p:nvPr/>
        </p:nvGrpSpPr>
        <p:grpSpPr>
          <a:xfrm>
            <a:off x="3146669" y="501441"/>
            <a:ext cx="1670529" cy="68000"/>
            <a:chOff x="2915381" y="4104819"/>
            <a:chExt cx="1252897" cy="51000"/>
          </a:xfrm>
        </p:grpSpPr>
        <p:sp>
          <p:nvSpPr>
            <p:cNvPr id="2435" name="Google Shape;2435;p27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6" name="Google Shape;2436;p27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7" name="Google Shape;2437;p27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8" name="Google Shape;2438;p27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9" name="Google Shape;2439;p27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0" name="Google Shape;2440;p27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1" name="Google Shape;2441;p27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2" name="Google Shape;2442;p27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3" name="Google Shape;2443;p27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4" name="Google Shape;2444;p27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5" name="Google Shape;2445;p27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6" name="Google Shape;2446;p27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7" name="Google Shape;2447;p27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8" name="Google Shape;2448;p27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292104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2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0" name="Google Shape;2450;p28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451" name="Google Shape;2451;p28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2" name="Google Shape;2452;p28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3" name="Google Shape;2453;p28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4" name="Google Shape;2454;p28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5" name="Google Shape;2455;p28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6" name="Google Shape;2456;p28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7" name="Google Shape;2457;p28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8" name="Google Shape;2458;p28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9" name="Google Shape;2459;p28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0" name="Google Shape;2460;p28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1" name="Google Shape;2461;p28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2" name="Google Shape;2462;p28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3" name="Google Shape;2463;p28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4" name="Google Shape;2464;p28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5" name="Google Shape;2465;p28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6" name="Google Shape;2466;p28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7" name="Google Shape;2467;p28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8" name="Google Shape;2468;p28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9" name="Google Shape;2469;p28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0" name="Google Shape;2470;p28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1" name="Google Shape;2471;p28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2" name="Google Shape;2472;p28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3" name="Google Shape;2473;p28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4" name="Google Shape;2474;p28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5" name="Google Shape;2475;p28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6" name="Google Shape;2476;p28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7" name="Google Shape;2477;p28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8" name="Google Shape;2478;p28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9" name="Google Shape;2479;p28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0" name="Google Shape;2480;p28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1" name="Google Shape;2481;p28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2" name="Google Shape;2482;p28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3" name="Google Shape;2483;p28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4" name="Google Shape;2484;p28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5" name="Google Shape;2485;p28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6" name="Google Shape;2486;p28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7" name="Google Shape;2487;p28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8" name="Google Shape;2488;p28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89" name="Google Shape;2489;p28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2490" name="Google Shape;2490;p2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1" name="Google Shape;2491;p2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2" name="Google Shape;2492;p2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3" name="Google Shape;2493;p2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4" name="Google Shape;2494;p2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95" name="Google Shape;2495;p28"/>
          <p:cNvGrpSpPr/>
          <p:nvPr/>
        </p:nvGrpSpPr>
        <p:grpSpPr>
          <a:xfrm flipH="1">
            <a:off x="-1119639" y="3791373"/>
            <a:ext cx="2430688" cy="262659"/>
            <a:chOff x="7857346" y="4002005"/>
            <a:chExt cx="1823016" cy="196994"/>
          </a:xfrm>
        </p:grpSpPr>
        <p:sp>
          <p:nvSpPr>
            <p:cNvPr id="2496" name="Google Shape;2496;p2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7" name="Google Shape;2497;p2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8" name="Google Shape;2498;p2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499" name="Google Shape;2499;p28"/>
          <p:cNvSpPr/>
          <p:nvPr/>
        </p:nvSpPr>
        <p:spPr>
          <a:xfrm rot="5400000">
            <a:off x="10941532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00" name="Google Shape;2500;p28"/>
          <p:cNvSpPr/>
          <p:nvPr/>
        </p:nvSpPr>
        <p:spPr>
          <a:xfrm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01" name="Google Shape;2501;p28"/>
          <p:cNvGrpSpPr/>
          <p:nvPr/>
        </p:nvGrpSpPr>
        <p:grpSpPr>
          <a:xfrm>
            <a:off x="11023189" y="4308089"/>
            <a:ext cx="1474635" cy="178625"/>
            <a:chOff x="8183182" y="663852"/>
            <a:chExt cx="1475028" cy="178673"/>
          </a:xfrm>
        </p:grpSpPr>
        <p:grpSp>
          <p:nvGrpSpPr>
            <p:cNvPr id="2502" name="Google Shape;2502;p28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503" name="Google Shape;2503;p2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04" name="Google Shape;2504;p2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05" name="Google Shape;2505;p2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06" name="Google Shape;2506;p2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07" name="Google Shape;2507;p2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08" name="Google Shape;2508;p2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09" name="Google Shape;2509;p2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0" name="Google Shape;2510;p2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1" name="Google Shape;2511;p2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2" name="Google Shape;2512;p2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513" name="Google Shape;2513;p28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514" name="Google Shape;2514;p2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5" name="Google Shape;2515;p2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6" name="Google Shape;2516;p2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7" name="Google Shape;2517;p2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8" name="Google Shape;2518;p2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19" name="Google Shape;2519;p2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20" name="Google Shape;2520;p2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21" name="Google Shape;2521;p2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22" name="Google Shape;2522;p2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23" name="Google Shape;2523;p2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2524" name="Google Shape;2524;p28"/>
          <p:cNvGrpSpPr/>
          <p:nvPr/>
        </p:nvGrpSpPr>
        <p:grpSpPr>
          <a:xfrm flipH="1">
            <a:off x="6446076" y="-143943"/>
            <a:ext cx="2027976" cy="402753"/>
            <a:chOff x="5642557" y="-150670"/>
            <a:chExt cx="1520982" cy="302065"/>
          </a:xfrm>
        </p:grpSpPr>
        <p:sp>
          <p:nvSpPr>
            <p:cNvPr id="2525" name="Google Shape;2525;p2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6" name="Google Shape;2526;p2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7" name="Google Shape;2527;p2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8" name="Google Shape;2528;p2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9" name="Google Shape;2529;p2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30" name="Google Shape;2530;p28"/>
          <p:cNvGrpSpPr/>
          <p:nvPr/>
        </p:nvGrpSpPr>
        <p:grpSpPr>
          <a:xfrm>
            <a:off x="847827" y="-1940395"/>
            <a:ext cx="463200" cy="3063733"/>
            <a:chOff x="6420895" y="-1455296"/>
            <a:chExt cx="347400" cy="2297800"/>
          </a:xfrm>
        </p:grpSpPr>
        <p:sp>
          <p:nvSpPr>
            <p:cNvPr id="2531" name="Google Shape;2531;p28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2" name="Google Shape;2532;p28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533" name="Google Shape;2533;p28"/>
          <p:cNvSpPr/>
          <p:nvPr/>
        </p:nvSpPr>
        <p:spPr>
          <a:xfrm rot="-5400000">
            <a:off x="465083" y="561025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34" name="Google Shape;2534;p28"/>
          <p:cNvGrpSpPr/>
          <p:nvPr/>
        </p:nvGrpSpPr>
        <p:grpSpPr>
          <a:xfrm>
            <a:off x="445080" y="5552899"/>
            <a:ext cx="402753" cy="2027976"/>
            <a:chOff x="-108754" y="2690919"/>
            <a:chExt cx="302065" cy="1520982"/>
          </a:xfrm>
        </p:grpSpPr>
        <p:sp>
          <p:nvSpPr>
            <p:cNvPr id="2535" name="Google Shape;2535;p28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6" name="Google Shape;2536;p28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7" name="Google Shape;2537;p28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8" name="Google Shape;2538;p28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9" name="Google Shape;2539;p28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40" name="Google Shape;2540;p28"/>
          <p:cNvGrpSpPr/>
          <p:nvPr/>
        </p:nvGrpSpPr>
        <p:grpSpPr>
          <a:xfrm>
            <a:off x="11320152" y="2859338"/>
            <a:ext cx="1177683" cy="322788"/>
            <a:chOff x="2300350" y="2601250"/>
            <a:chExt cx="2275275" cy="623625"/>
          </a:xfrm>
        </p:grpSpPr>
        <p:sp>
          <p:nvSpPr>
            <p:cNvPr id="2541" name="Google Shape;2541;p2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2" name="Google Shape;2542;p2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3" name="Google Shape;2543;p2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4" name="Google Shape;2544;p2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5" name="Google Shape;2545;p2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6" name="Google Shape;2546;p2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0472401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8" name="Google Shape;2548;p2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549" name="Google Shape;2549;p2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0" name="Google Shape;2550;p2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1" name="Google Shape;2551;p2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2" name="Google Shape;2552;p2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3" name="Google Shape;2553;p2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4" name="Google Shape;2554;p2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5" name="Google Shape;2555;p2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6" name="Google Shape;2556;p2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7" name="Google Shape;2557;p2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8" name="Google Shape;2558;p2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9" name="Google Shape;2559;p2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0" name="Google Shape;2560;p2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1" name="Google Shape;2561;p2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2" name="Google Shape;2562;p2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3" name="Google Shape;2563;p2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4" name="Google Shape;2564;p2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5" name="Google Shape;2565;p2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6" name="Google Shape;2566;p2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7" name="Google Shape;2567;p2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8" name="Google Shape;2568;p2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9" name="Google Shape;2569;p2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0" name="Google Shape;2570;p2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1" name="Google Shape;2571;p2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2" name="Google Shape;2572;p2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3" name="Google Shape;2573;p2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4" name="Google Shape;2574;p2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5" name="Google Shape;2575;p2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6" name="Google Shape;2576;p2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7" name="Google Shape;2577;p2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8" name="Google Shape;2578;p2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9" name="Google Shape;2579;p2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0" name="Google Shape;2580;p2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1" name="Google Shape;2581;p2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2" name="Google Shape;2582;p2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3" name="Google Shape;2583;p2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4" name="Google Shape;2584;p2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5" name="Google Shape;2585;p2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6" name="Google Shape;2586;p2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87" name="Google Shape;2587;p29"/>
          <p:cNvGrpSpPr/>
          <p:nvPr/>
        </p:nvGrpSpPr>
        <p:grpSpPr>
          <a:xfrm rot="5400000">
            <a:off x="113467" y="1043767"/>
            <a:ext cx="131869" cy="737453"/>
            <a:chOff x="4898850" y="4820550"/>
            <a:chExt cx="98902" cy="553090"/>
          </a:xfrm>
        </p:grpSpPr>
        <p:sp>
          <p:nvSpPr>
            <p:cNvPr id="2588" name="Google Shape;2588;p2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9" name="Google Shape;2589;p2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0" name="Google Shape;2590;p2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1" name="Google Shape;2591;p2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2" name="Google Shape;2592;p2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93" name="Google Shape;2593;p29"/>
          <p:cNvGrpSpPr/>
          <p:nvPr/>
        </p:nvGrpSpPr>
        <p:grpSpPr>
          <a:xfrm>
            <a:off x="-1886073" y="2655905"/>
            <a:ext cx="3063733" cy="463200"/>
            <a:chOff x="-1414555" y="3058729"/>
            <a:chExt cx="2297800" cy="347400"/>
          </a:xfrm>
        </p:grpSpPr>
        <p:sp>
          <p:nvSpPr>
            <p:cNvPr id="2594" name="Google Shape;2594;p29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5" name="Google Shape;2595;p29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96" name="Google Shape;2596;p29"/>
          <p:cNvGrpSpPr/>
          <p:nvPr/>
        </p:nvGrpSpPr>
        <p:grpSpPr>
          <a:xfrm flipH="1">
            <a:off x="-1065672" y="4401073"/>
            <a:ext cx="2430688" cy="262659"/>
            <a:chOff x="7857346" y="4002005"/>
            <a:chExt cx="1823016" cy="196994"/>
          </a:xfrm>
        </p:grpSpPr>
        <p:sp>
          <p:nvSpPr>
            <p:cNvPr id="2597" name="Google Shape;2597;p29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8" name="Google Shape;2598;p29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9" name="Google Shape;2599;p29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00" name="Google Shape;2600;p29"/>
          <p:cNvSpPr/>
          <p:nvPr/>
        </p:nvSpPr>
        <p:spPr>
          <a:xfrm rot="5400000">
            <a:off x="10939735" y="-465906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01" name="Google Shape;2601;p29"/>
          <p:cNvSpPr/>
          <p:nvPr/>
        </p:nvSpPr>
        <p:spPr>
          <a:xfrm rot="10800000">
            <a:off x="10315483" y="5857118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602" name="Google Shape;2602;p29"/>
          <p:cNvGrpSpPr/>
          <p:nvPr/>
        </p:nvGrpSpPr>
        <p:grpSpPr>
          <a:xfrm rot="5400000">
            <a:off x="11051552" y="3566617"/>
            <a:ext cx="1177683" cy="322788"/>
            <a:chOff x="2300350" y="2601250"/>
            <a:chExt cx="2275275" cy="623625"/>
          </a:xfrm>
        </p:grpSpPr>
        <p:sp>
          <p:nvSpPr>
            <p:cNvPr id="2603" name="Google Shape;2603;p29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4" name="Google Shape;2604;p29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5" name="Google Shape;2605;p29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6" name="Google Shape;2606;p29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7" name="Google Shape;2607;p29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8" name="Google Shape;2608;p29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09" name="Google Shape;2609;p29"/>
          <p:cNvGrpSpPr/>
          <p:nvPr/>
        </p:nvGrpSpPr>
        <p:grpSpPr>
          <a:xfrm>
            <a:off x="11377396" y="-384517"/>
            <a:ext cx="402753" cy="2027976"/>
            <a:chOff x="-108754" y="2690919"/>
            <a:chExt cx="302065" cy="1520982"/>
          </a:xfrm>
        </p:grpSpPr>
        <p:sp>
          <p:nvSpPr>
            <p:cNvPr id="2610" name="Google Shape;2610;p29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1" name="Google Shape;2611;p29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2" name="Google Shape;2612;p29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3" name="Google Shape;2613;p29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4" name="Google Shape;2614;p29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15" name="Google Shape;2615;p29"/>
          <p:cNvGrpSpPr/>
          <p:nvPr/>
        </p:nvGrpSpPr>
        <p:grpSpPr>
          <a:xfrm>
            <a:off x="1569276" y="-143943"/>
            <a:ext cx="2027976" cy="402753"/>
            <a:chOff x="5642557" y="-150670"/>
            <a:chExt cx="1520982" cy="302065"/>
          </a:xfrm>
        </p:grpSpPr>
        <p:sp>
          <p:nvSpPr>
            <p:cNvPr id="2616" name="Google Shape;2616;p2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7" name="Google Shape;2617;p2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8" name="Google Shape;2618;p2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9" name="Google Shape;2619;p2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0" name="Google Shape;2620;p2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21" name="Google Shape;2621;p29"/>
          <p:cNvGrpSpPr/>
          <p:nvPr/>
        </p:nvGrpSpPr>
        <p:grpSpPr>
          <a:xfrm>
            <a:off x="8561193" y="-1940395"/>
            <a:ext cx="463200" cy="3063733"/>
            <a:chOff x="6420895" y="-1455296"/>
            <a:chExt cx="347400" cy="2297800"/>
          </a:xfrm>
        </p:grpSpPr>
        <p:sp>
          <p:nvSpPr>
            <p:cNvPr id="2622" name="Google Shape;2622;p29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3" name="Google Shape;2623;p29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24" name="Google Shape;2624;p29"/>
          <p:cNvGrpSpPr/>
          <p:nvPr/>
        </p:nvGrpSpPr>
        <p:grpSpPr>
          <a:xfrm>
            <a:off x="-296977" y="5747585"/>
            <a:ext cx="2009543" cy="782400"/>
            <a:chOff x="-222733" y="4310689"/>
            <a:chExt cx="1507157" cy="586800"/>
          </a:xfrm>
        </p:grpSpPr>
        <p:sp>
          <p:nvSpPr>
            <p:cNvPr id="2625" name="Google Shape;2625;p29"/>
            <p:cNvSpPr/>
            <p:nvPr/>
          </p:nvSpPr>
          <p:spPr>
            <a:xfrm rot="-5400000">
              <a:off x="348812" y="3961876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626" name="Google Shape;2626;p29"/>
            <p:cNvGrpSpPr/>
            <p:nvPr/>
          </p:nvGrpSpPr>
          <p:grpSpPr>
            <a:xfrm>
              <a:off x="-222733" y="4537116"/>
              <a:ext cx="1105976" cy="133969"/>
              <a:chOff x="8183182" y="663852"/>
              <a:chExt cx="1475028" cy="178673"/>
            </a:xfrm>
          </p:grpSpPr>
          <p:grpSp>
            <p:nvGrpSpPr>
              <p:cNvPr id="2627" name="Google Shape;2627;p29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2628" name="Google Shape;2628;p29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29" name="Google Shape;2629;p29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0" name="Google Shape;2630;p29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1" name="Google Shape;2631;p29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2" name="Google Shape;2632;p29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3" name="Google Shape;2633;p29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4" name="Google Shape;2634;p29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5" name="Google Shape;2635;p29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6" name="Google Shape;2636;p29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37" name="Google Shape;2637;p29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  <p:grpSp>
            <p:nvGrpSpPr>
              <p:cNvPr id="2638" name="Google Shape;2638;p29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2639" name="Google Shape;2639;p29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0" name="Google Shape;2640;p29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1" name="Google Shape;2641;p29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2" name="Google Shape;2642;p29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3" name="Google Shape;2643;p29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4" name="Google Shape;2644;p29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5" name="Google Shape;2645;p29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6" name="Google Shape;2646;p29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7" name="Google Shape;2647;p29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  <p:sp>
              <p:nvSpPr>
                <p:cNvPr id="2648" name="Google Shape;2648;p29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7736244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 preserve="1">
  <p:cSld name="Blank slide">
    <p:spTree>
      <p:nvGrpSpPr>
        <p:cNvPr id="1" name="Shape 26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1797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oogle Shape;230;p4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31" name="Google Shape;231;p4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4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4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4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4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" name="Google Shape;236;p4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" name="Google Shape;237;p4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4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4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4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4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4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" name="Google Shape;244;p4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" name="Google Shape;246;p4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4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4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4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4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4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4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4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4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" name="Google Shape;258;p4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" name="Google Shape;259;p4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4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4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4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4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4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" name="Google Shape;265;p4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4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4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" name="Google Shape;268;p4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9" name="Google Shape;269;p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270" name="Google Shape;270;p4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grpSp>
        <p:nvGrpSpPr>
          <p:cNvPr id="271" name="Google Shape;271;p4"/>
          <p:cNvGrpSpPr/>
          <p:nvPr/>
        </p:nvGrpSpPr>
        <p:grpSpPr>
          <a:xfrm rot="5400000" flipH="1">
            <a:off x="10460595" y="192041"/>
            <a:ext cx="2430688" cy="395524"/>
            <a:chOff x="7857346" y="3902355"/>
            <a:chExt cx="1823016" cy="296643"/>
          </a:xfrm>
        </p:grpSpPr>
        <p:sp>
          <p:nvSpPr>
            <p:cNvPr id="272" name="Google Shape;272;p4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" name="Google Shape;273;p4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" name="Google Shape;274;p4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4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4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4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78" name="Google Shape;278;p4"/>
          <p:cNvSpPr/>
          <p:nvPr/>
        </p:nvSpPr>
        <p:spPr>
          <a:xfrm rot="5400000">
            <a:off x="10941548" y="561050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79" name="Google Shape;279;p4"/>
          <p:cNvGrpSpPr/>
          <p:nvPr/>
        </p:nvGrpSpPr>
        <p:grpSpPr>
          <a:xfrm>
            <a:off x="10781261" y="6298057"/>
            <a:ext cx="2430688" cy="262659"/>
            <a:chOff x="8085946" y="4723543"/>
            <a:chExt cx="1823016" cy="196994"/>
          </a:xfrm>
        </p:grpSpPr>
        <p:sp>
          <p:nvSpPr>
            <p:cNvPr id="280" name="Google Shape;280;p4"/>
            <p:cNvSpPr/>
            <p:nvPr/>
          </p:nvSpPr>
          <p:spPr>
            <a:xfrm rot="10800000" flipH="1">
              <a:off x="8184816" y="4723543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1" name="Google Shape;281;p4"/>
            <p:cNvSpPr/>
            <p:nvPr/>
          </p:nvSpPr>
          <p:spPr>
            <a:xfrm rot="10800000" flipH="1">
              <a:off x="8085946" y="4828583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" name="Google Shape;282;p4"/>
            <p:cNvSpPr/>
            <p:nvPr/>
          </p:nvSpPr>
          <p:spPr>
            <a:xfrm rot="10800000" flipH="1">
              <a:off x="8110687" y="4853293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83" name="Google Shape;283;p4"/>
          <p:cNvGrpSpPr/>
          <p:nvPr/>
        </p:nvGrpSpPr>
        <p:grpSpPr>
          <a:xfrm>
            <a:off x="-324086" y="214017"/>
            <a:ext cx="1474635" cy="178625"/>
            <a:chOff x="8183182" y="663852"/>
            <a:chExt cx="1475028" cy="178673"/>
          </a:xfrm>
        </p:grpSpPr>
        <p:grpSp>
          <p:nvGrpSpPr>
            <p:cNvPr id="284" name="Google Shape;284;p4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85" name="Google Shape;285;p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6" name="Google Shape;286;p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7" name="Google Shape;287;p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8" name="Google Shape;288;p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89" name="Google Shape;289;p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0" name="Google Shape;290;p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1" name="Google Shape;291;p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2" name="Google Shape;292;p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3" name="Google Shape;293;p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4" name="Google Shape;294;p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295" name="Google Shape;295;p4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96" name="Google Shape;296;p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7" name="Google Shape;297;p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8" name="Google Shape;298;p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9" name="Google Shape;299;p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0" name="Google Shape;300;p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1" name="Google Shape;301;p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2" name="Google Shape;302;p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3" name="Google Shape;303;p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4" name="Google Shape;304;p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05" name="Google Shape;305;p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306" name="Google Shape;306;p4"/>
          <p:cNvSpPr/>
          <p:nvPr/>
        </p:nvSpPr>
        <p:spPr>
          <a:xfrm>
            <a:off x="-2091540" y="4484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7" name="Google Shape;307;p4"/>
          <p:cNvSpPr/>
          <p:nvPr/>
        </p:nvSpPr>
        <p:spPr>
          <a:xfrm rot="10800000">
            <a:off x="16" y="51454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7243073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>
  <p:cSld name="Title only">
    <p:spTree>
      <p:nvGrpSpPr>
        <p:cNvPr id="1" name="Shape 2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4" name="Google Shape;2654;p32"/>
          <p:cNvSpPr txBox="1">
            <a:spLocks noGrp="1"/>
          </p:cNvSpPr>
          <p:nvPr>
            <p:ph type="title"/>
          </p:nvPr>
        </p:nvSpPr>
        <p:spPr>
          <a:xfrm>
            <a:off x="1397800" y="431800"/>
            <a:ext cx="9396400" cy="6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888996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0" name="Google Shape;10;p2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sp>
        <p:nvSpPr>
          <p:cNvPr id="48" name="Google Shape;48;p2"/>
          <p:cNvSpPr txBox="1">
            <a:spLocks noGrp="1"/>
          </p:cNvSpPr>
          <p:nvPr>
            <p:ph type="ctrTitle"/>
          </p:nvPr>
        </p:nvSpPr>
        <p:spPr>
          <a:xfrm>
            <a:off x="1756800" y="1591500"/>
            <a:ext cx="8678400" cy="2299200"/>
          </a:xfrm>
          <a:prstGeom prst="rect">
            <a:avLst/>
          </a:prstGeom>
          <a:effectLst>
            <a:outerShdw blurRad="142875" algn="bl" rotWithShape="0">
              <a:schemeClr val="accent2">
                <a:alpha val="3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666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49" name="Google Shape;49;p2"/>
          <p:cNvSpPr txBox="1">
            <a:spLocks noGrp="1"/>
          </p:cNvSpPr>
          <p:nvPr>
            <p:ph type="subTitle" idx="1"/>
          </p:nvPr>
        </p:nvSpPr>
        <p:spPr>
          <a:xfrm>
            <a:off x="3064200" y="4502364"/>
            <a:ext cx="6063600" cy="4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grpSp>
        <p:nvGrpSpPr>
          <p:cNvPr id="50" name="Google Shape;50;p2"/>
          <p:cNvGrpSpPr/>
          <p:nvPr/>
        </p:nvGrpSpPr>
        <p:grpSpPr>
          <a:xfrm>
            <a:off x="-14" y="809085"/>
            <a:ext cx="1712580" cy="782400"/>
            <a:chOff x="-11" y="606814"/>
            <a:chExt cx="1284435" cy="586800"/>
          </a:xfrm>
        </p:grpSpPr>
        <p:sp>
          <p:nvSpPr>
            <p:cNvPr id="51" name="Google Shape;51;p2"/>
            <p:cNvSpPr/>
            <p:nvPr/>
          </p:nvSpPr>
          <p:spPr>
            <a:xfrm rot="-5400000">
              <a:off x="348812" y="258001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grpSp>
          <p:nvGrpSpPr>
            <p:cNvPr id="52" name="Google Shape;52;p2"/>
            <p:cNvGrpSpPr/>
            <p:nvPr/>
          </p:nvGrpSpPr>
          <p:grpSpPr>
            <a:xfrm rot="10800000">
              <a:off x="-11" y="779178"/>
              <a:ext cx="883262" cy="242091"/>
              <a:chOff x="2300350" y="2601250"/>
              <a:chExt cx="2275275" cy="623625"/>
            </a:xfrm>
          </p:grpSpPr>
          <p:sp>
            <p:nvSpPr>
              <p:cNvPr id="53" name="Google Shape;53;p2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</p:grpSp>
      </p:grpSp>
      <p:grpSp>
        <p:nvGrpSpPr>
          <p:cNvPr id="59" name="Google Shape;59;p2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60" name="Google Shape;60;p2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65" name="Google Shape;65;p2"/>
          <p:cNvGrpSpPr/>
          <p:nvPr/>
        </p:nvGrpSpPr>
        <p:grpSpPr>
          <a:xfrm>
            <a:off x="-1886073" y="4078305"/>
            <a:ext cx="3063733" cy="463200"/>
            <a:chOff x="-1414555" y="3058729"/>
            <a:chExt cx="2297800" cy="347400"/>
          </a:xfrm>
        </p:grpSpPr>
        <p:sp>
          <p:nvSpPr>
            <p:cNvPr id="66" name="Google Shape;66;p2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68" name="Google Shape;68;p2"/>
          <p:cNvGrpSpPr/>
          <p:nvPr/>
        </p:nvGrpSpPr>
        <p:grpSpPr>
          <a:xfrm flipH="1">
            <a:off x="-1065672" y="5518673"/>
            <a:ext cx="2430688" cy="262659"/>
            <a:chOff x="7857346" y="4002005"/>
            <a:chExt cx="1823016" cy="196994"/>
          </a:xfrm>
        </p:grpSpPr>
        <p:sp>
          <p:nvSpPr>
            <p:cNvPr id="69" name="Google Shape;69;p2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sp>
        <p:nvSpPr>
          <p:cNvPr id="72" name="Google Shape;72;p2"/>
          <p:cNvSpPr/>
          <p:nvPr/>
        </p:nvSpPr>
        <p:spPr>
          <a:xfrm rot="10800000">
            <a:off x="10703527" y="3305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33"/>
          </a:p>
        </p:txBody>
      </p:sp>
      <p:sp>
        <p:nvSpPr>
          <p:cNvPr id="73" name="Google Shape;73;p2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33"/>
          </a:p>
        </p:txBody>
      </p:sp>
      <p:sp>
        <p:nvSpPr>
          <p:cNvPr id="74" name="Google Shape;74;p2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33"/>
          </a:p>
        </p:txBody>
      </p:sp>
      <p:grpSp>
        <p:nvGrpSpPr>
          <p:cNvPr id="75" name="Google Shape;75;p2"/>
          <p:cNvGrpSpPr/>
          <p:nvPr/>
        </p:nvGrpSpPr>
        <p:grpSpPr>
          <a:xfrm>
            <a:off x="10417076" y="1330617"/>
            <a:ext cx="2027976" cy="402753"/>
            <a:chOff x="5642557" y="-150670"/>
            <a:chExt cx="1520982" cy="302065"/>
          </a:xfrm>
        </p:grpSpPr>
        <p:sp>
          <p:nvSpPr>
            <p:cNvPr id="76" name="Google Shape;76;p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81" name="Google Shape;81;p2"/>
          <p:cNvGrpSpPr/>
          <p:nvPr/>
        </p:nvGrpSpPr>
        <p:grpSpPr>
          <a:xfrm>
            <a:off x="11327985" y="2284705"/>
            <a:ext cx="1177683" cy="322788"/>
            <a:chOff x="2300350" y="2601250"/>
            <a:chExt cx="2275275" cy="623625"/>
          </a:xfrm>
        </p:grpSpPr>
        <p:sp>
          <p:nvSpPr>
            <p:cNvPr id="82" name="Google Shape;82;p2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88" name="Google Shape;88;p2"/>
          <p:cNvGrpSpPr/>
          <p:nvPr/>
        </p:nvGrpSpPr>
        <p:grpSpPr>
          <a:xfrm>
            <a:off x="11023189" y="4308089"/>
            <a:ext cx="1474635" cy="178625"/>
            <a:chOff x="8183182" y="663852"/>
            <a:chExt cx="1475028" cy="178673"/>
          </a:xfrm>
        </p:grpSpPr>
        <p:grpSp>
          <p:nvGrpSpPr>
            <p:cNvPr id="89" name="Google Shape;89;p2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90" name="Google Shape;90;p2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</p:grpSp>
        <p:grpSp>
          <p:nvGrpSpPr>
            <p:cNvPr id="100" name="Google Shape;100;p2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01" name="Google Shape;101;p2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104" name="Google Shape;104;p2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105" name="Google Shape;105;p2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106" name="Google Shape;106;p2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107" name="Google Shape;107;p2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109" name="Google Shape;109;p2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110" name="Google Shape;110;p2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</p:grpSp>
      </p:grpSp>
      <p:grpSp>
        <p:nvGrpSpPr>
          <p:cNvPr id="111" name="Google Shape;111;p2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112" name="Google Shape;112;p2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117" name="Google Shape;117;p2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118" name="Google Shape;118;p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123" name="Google Shape;123;p2"/>
          <p:cNvGrpSpPr/>
          <p:nvPr/>
        </p:nvGrpSpPr>
        <p:grpSpPr>
          <a:xfrm>
            <a:off x="8561193" y="-1940395"/>
            <a:ext cx="463200" cy="3063733"/>
            <a:chOff x="6420895" y="-1455296"/>
            <a:chExt cx="347400" cy="2297800"/>
          </a:xfrm>
        </p:grpSpPr>
        <p:sp>
          <p:nvSpPr>
            <p:cNvPr id="124" name="Google Shape;124;p2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25" name="Google Shape;125;p2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sp>
        <p:nvSpPr>
          <p:cNvPr id="126" name="Google Shape;126;p2"/>
          <p:cNvSpPr/>
          <p:nvPr/>
        </p:nvSpPr>
        <p:spPr>
          <a:xfrm rot="10800000">
            <a:off x="1365016" y="58526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33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oogle Shape;230;p4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31" name="Google Shape;231;p4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32" name="Google Shape;232;p4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33" name="Google Shape;233;p4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34" name="Google Shape;234;p4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35" name="Google Shape;235;p4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36" name="Google Shape;236;p4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37" name="Google Shape;237;p4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38" name="Google Shape;238;p4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0" name="Google Shape;240;p4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1" name="Google Shape;241;p4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2" name="Google Shape;242;p4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3" name="Google Shape;243;p4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4" name="Google Shape;244;p4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6" name="Google Shape;246;p4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7" name="Google Shape;247;p4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9" name="Google Shape;249;p4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0" name="Google Shape;250;p4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2" name="Google Shape;252;p4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3" name="Google Shape;253;p4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5" name="Google Shape;255;p4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6" name="Google Shape;256;p4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7" name="Google Shape;257;p4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8" name="Google Shape;258;p4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9" name="Google Shape;259;p4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0" name="Google Shape;260;p4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1" name="Google Shape;261;p4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2" name="Google Shape;262;p4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3" name="Google Shape;263;p4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4" name="Google Shape;264;p4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5" name="Google Shape;265;p4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6" name="Google Shape;266;p4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7" name="Google Shape;267;p4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8" name="Google Shape;268;p4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sp>
        <p:nvSpPr>
          <p:cNvPr id="269" name="Google Shape;269;p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4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grpSp>
        <p:nvGrpSpPr>
          <p:cNvPr id="271" name="Google Shape;271;p4"/>
          <p:cNvGrpSpPr/>
          <p:nvPr/>
        </p:nvGrpSpPr>
        <p:grpSpPr>
          <a:xfrm rot="5400000" flipH="1">
            <a:off x="10460595" y="192041"/>
            <a:ext cx="2430688" cy="395524"/>
            <a:chOff x="7857346" y="3902355"/>
            <a:chExt cx="1823016" cy="296643"/>
          </a:xfrm>
        </p:grpSpPr>
        <p:sp>
          <p:nvSpPr>
            <p:cNvPr id="272" name="Google Shape;272;p4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73" name="Google Shape;273;p4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74" name="Google Shape;274;p4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75" name="Google Shape;275;p4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76" name="Google Shape;276;p4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77" name="Google Shape;277;p4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sp>
        <p:nvSpPr>
          <p:cNvPr id="278" name="Google Shape;278;p4"/>
          <p:cNvSpPr/>
          <p:nvPr/>
        </p:nvSpPr>
        <p:spPr>
          <a:xfrm rot="5400000">
            <a:off x="10941548" y="561050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33"/>
          </a:p>
        </p:txBody>
      </p:sp>
      <p:grpSp>
        <p:nvGrpSpPr>
          <p:cNvPr id="279" name="Google Shape;279;p4"/>
          <p:cNvGrpSpPr/>
          <p:nvPr/>
        </p:nvGrpSpPr>
        <p:grpSpPr>
          <a:xfrm>
            <a:off x="10781261" y="6298057"/>
            <a:ext cx="2430688" cy="262659"/>
            <a:chOff x="8085946" y="4723543"/>
            <a:chExt cx="1823016" cy="196994"/>
          </a:xfrm>
        </p:grpSpPr>
        <p:sp>
          <p:nvSpPr>
            <p:cNvPr id="280" name="Google Shape;280;p4"/>
            <p:cNvSpPr/>
            <p:nvPr/>
          </p:nvSpPr>
          <p:spPr>
            <a:xfrm rot="10800000" flipH="1">
              <a:off x="8184816" y="4723543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81" name="Google Shape;281;p4"/>
            <p:cNvSpPr/>
            <p:nvPr/>
          </p:nvSpPr>
          <p:spPr>
            <a:xfrm rot="10800000" flipH="1">
              <a:off x="8085946" y="4828583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82" name="Google Shape;282;p4"/>
            <p:cNvSpPr/>
            <p:nvPr/>
          </p:nvSpPr>
          <p:spPr>
            <a:xfrm rot="10800000" flipH="1">
              <a:off x="8110687" y="4853293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283" name="Google Shape;283;p4"/>
          <p:cNvGrpSpPr/>
          <p:nvPr/>
        </p:nvGrpSpPr>
        <p:grpSpPr>
          <a:xfrm>
            <a:off x="-324086" y="214017"/>
            <a:ext cx="1474635" cy="178625"/>
            <a:chOff x="8183182" y="663852"/>
            <a:chExt cx="1475028" cy="178673"/>
          </a:xfrm>
        </p:grpSpPr>
        <p:grpSp>
          <p:nvGrpSpPr>
            <p:cNvPr id="284" name="Google Shape;284;p4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85" name="Google Shape;285;p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86" name="Google Shape;286;p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87" name="Google Shape;287;p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88" name="Google Shape;288;p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89" name="Google Shape;289;p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90" name="Google Shape;290;p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91" name="Google Shape;291;p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92" name="Google Shape;292;p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93" name="Google Shape;293;p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94" name="Google Shape;294;p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</p:grpSp>
        <p:grpSp>
          <p:nvGrpSpPr>
            <p:cNvPr id="295" name="Google Shape;295;p4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96" name="Google Shape;296;p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97" name="Google Shape;297;p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98" name="Google Shape;298;p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99" name="Google Shape;299;p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300" name="Google Shape;300;p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301" name="Google Shape;301;p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302" name="Google Shape;302;p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303" name="Google Shape;303;p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304" name="Google Shape;304;p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305" name="Google Shape;305;p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</p:grpSp>
      </p:grpSp>
      <p:sp>
        <p:nvSpPr>
          <p:cNvPr id="306" name="Google Shape;306;p4"/>
          <p:cNvSpPr/>
          <p:nvPr/>
        </p:nvSpPr>
        <p:spPr>
          <a:xfrm>
            <a:off x="-2091540" y="4484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33"/>
          </a:p>
        </p:txBody>
      </p:sp>
      <p:sp>
        <p:nvSpPr>
          <p:cNvPr id="307" name="Google Shape;307;p4"/>
          <p:cNvSpPr/>
          <p:nvPr/>
        </p:nvSpPr>
        <p:spPr>
          <a:xfrm rot="10800000">
            <a:off x="16" y="51454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33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0" name="Google Shape;10;p2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48" name="Google Shape;48;p2"/>
          <p:cNvSpPr txBox="1">
            <a:spLocks noGrp="1"/>
          </p:cNvSpPr>
          <p:nvPr>
            <p:ph type="ctrTitle"/>
          </p:nvPr>
        </p:nvSpPr>
        <p:spPr>
          <a:xfrm>
            <a:off x="1756800" y="1591500"/>
            <a:ext cx="8678400" cy="2299200"/>
          </a:xfrm>
          <a:prstGeom prst="rect">
            <a:avLst/>
          </a:prstGeom>
          <a:effectLst>
            <a:outerShdw blurRad="142875" algn="bl" rotWithShape="0">
              <a:schemeClr val="accent2">
                <a:alpha val="3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666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49" name="Google Shape;49;p2"/>
          <p:cNvSpPr txBox="1">
            <a:spLocks noGrp="1"/>
          </p:cNvSpPr>
          <p:nvPr>
            <p:ph type="subTitle" idx="1"/>
          </p:nvPr>
        </p:nvSpPr>
        <p:spPr>
          <a:xfrm>
            <a:off x="3064200" y="4502364"/>
            <a:ext cx="6063600" cy="4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grpSp>
        <p:nvGrpSpPr>
          <p:cNvPr id="50" name="Google Shape;50;p2"/>
          <p:cNvGrpSpPr/>
          <p:nvPr/>
        </p:nvGrpSpPr>
        <p:grpSpPr>
          <a:xfrm>
            <a:off x="-14" y="809085"/>
            <a:ext cx="1712580" cy="782400"/>
            <a:chOff x="-11" y="606814"/>
            <a:chExt cx="1284435" cy="586800"/>
          </a:xfrm>
        </p:grpSpPr>
        <p:sp>
          <p:nvSpPr>
            <p:cNvPr id="51" name="Google Shape;51;p2"/>
            <p:cNvSpPr/>
            <p:nvPr/>
          </p:nvSpPr>
          <p:spPr>
            <a:xfrm rot="-5400000">
              <a:off x="348812" y="258001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52" name="Google Shape;52;p2"/>
            <p:cNvGrpSpPr/>
            <p:nvPr/>
          </p:nvGrpSpPr>
          <p:grpSpPr>
            <a:xfrm rot="10800000">
              <a:off x="-11" y="779178"/>
              <a:ext cx="883262" cy="242091"/>
              <a:chOff x="2300350" y="2601250"/>
              <a:chExt cx="2275275" cy="623625"/>
            </a:xfrm>
          </p:grpSpPr>
          <p:sp>
            <p:nvSpPr>
              <p:cNvPr id="53" name="Google Shape;53;p2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59" name="Google Shape;59;p2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60" name="Google Shape;60;p2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5" name="Google Shape;65;p2"/>
          <p:cNvGrpSpPr/>
          <p:nvPr/>
        </p:nvGrpSpPr>
        <p:grpSpPr>
          <a:xfrm>
            <a:off x="-1886073" y="4078305"/>
            <a:ext cx="3063733" cy="463200"/>
            <a:chOff x="-1414555" y="3058729"/>
            <a:chExt cx="2297800" cy="347400"/>
          </a:xfrm>
        </p:grpSpPr>
        <p:sp>
          <p:nvSpPr>
            <p:cNvPr id="66" name="Google Shape;66;p2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8" name="Google Shape;68;p2"/>
          <p:cNvGrpSpPr/>
          <p:nvPr/>
        </p:nvGrpSpPr>
        <p:grpSpPr>
          <a:xfrm flipH="1">
            <a:off x="-1065672" y="5518673"/>
            <a:ext cx="2430688" cy="262659"/>
            <a:chOff x="7857346" y="4002005"/>
            <a:chExt cx="1823016" cy="196994"/>
          </a:xfrm>
        </p:grpSpPr>
        <p:sp>
          <p:nvSpPr>
            <p:cNvPr id="69" name="Google Shape;69;p2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72" name="Google Shape;72;p2"/>
          <p:cNvSpPr/>
          <p:nvPr/>
        </p:nvSpPr>
        <p:spPr>
          <a:xfrm rot="10800000">
            <a:off x="10703527" y="3305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3" name="Google Shape;73;p2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4" name="Google Shape;74;p2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75" name="Google Shape;75;p2"/>
          <p:cNvGrpSpPr/>
          <p:nvPr/>
        </p:nvGrpSpPr>
        <p:grpSpPr>
          <a:xfrm>
            <a:off x="10417076" y="1330617"/>
            <a:ext cx="2027976" cy="402753"/>
            <a:chOff x="5642557" y="-150670"/>
            <a:chExt cx="1520982" cy="302065"/>
          </a:xfrm>
        </p:grpSpPr>
        <p:sp>
          <p:nvSpPr>
            <p:cNvPr id="76" name="Google Shape;76;p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1" name="Google Shape;81;p2"/>
          <p:cNvGrpSpPr/>
          <p:nvPr/>
        </p:nvGrpSpPr>
        <p:grpSpPr>
          <a:xfrm>
            <a:off x="11327985" y="2284705"/>
            <a:ext cx="1177683" cy="322788"/>
            <a:chOff x="2300350" y="2601250"/>
            <a:chExt cx="2275275" cy="623625"/>
          </a:xfrm>
        </p:grpSpPr>
        <p:sp>
          <p:nvSpPr>
            <p:cNvPr id="82" name="Google Shape;82;p2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8" name="Google Shape;88;p2"/>
          <p:cNvGrpSpPr/>
          <p:nvPr/>
        </p:nvGrpSpPr>
        <p:grpSpPr>
          <a:xfrm>
            <a:off x="11023189" y="4308089"/>
            <a:ext cx="1474635" cy="178625"/>
            <a:chOff x="8183182" y="663852"/>
            <a:chExt cx="1475028" cy="178673"/>
          </a:xfrm>
        </p:grpSpPr>
        <p:grpSp>
          <p:nvGrpSpPr>
            <p:cNvPr id="89" name="Google Shape;89;p2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90" name="Google Shape;90;p2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00" name="Google Shape;100;p2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01" name="Google Shape;101;p2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" name="Google Shape;104;p2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5" name="Google Shape;105;p2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6" name="Google Shape;106;p2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7" name="Google Shape;107;p2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9" name="Google Shape;109;p2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10" name="Google Shape;110;p2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11" name="Google Shape;111;p2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112" name="Google Shape;112;p2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17" name="Google Shape;117;p2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118" name="Google Shape;118;p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3" name="Google Shape;123;p2"/>
          <p:cNvGrpSpPr/>
          <p:nvPr/>
        </p:nvGrpSpPr>
        <p:grpSpPr>
          <a:xfrm>
            <a:off x="8561193" y="-1940395"/>
            <a:ext cx="463200" cy="3063733"/>
            <a:chOff x="6420895" y="-1455296"/>
            <a:chExt cx="347400" cy="2297800"/>
          </a:xfrm>
        </p:grpSpPr>
        <p:sp>
          <p:nvSpPr>
            <p:cNvPr id="124" name="Google Shape;124;p2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" name="Google Shape;125;p2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26" name="Google Shape;126;p2"/>
          <p:cNvSpPr/>
          <p:nvPr/>
        </p:nvSpPr>
        <p:spPr>
          <a:xfrm rot="10800000">
            <a:off x="1365016" y="58526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6361416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oogle Shape;230;p4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31" name="Google Shape;231;p4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" name="Google Shape;232;p4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" name="Google Shape;233;p4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" name="Google Shape;234;p4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5" name="Google Shape;235;p4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" name="Google Shape;236;p4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" name="Google Shape;237;p4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8" name="Google Shape;238;p4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" name="Google Shape;240;p4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" name="Google Shape;241;p4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2" name="Google Shape;242;p4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" name="Google Shape;243;p4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" name="Google Shape;244;p4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" name="Google Shape;246;p4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" name="Google Shape;247;p4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" name="Google Shape;249;p4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0" name="Google Shape;250;p4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" name="Google Shape;252;p4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" name="Google Shape;253;p4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" name="Google Shape;255;p4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" name="Google Shape;256;p4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" name="Google Shape;257;p4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" name="Google Shape;258;p4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" name="Google Shape;259;p4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" name="Google Shape;260;p4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" name="Google Shape;261;p4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" name="Google Shape;262;p4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3" name="Google Shape;263;p4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4" name="Google Shape;264;p4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5" name="Google Shape;265;p4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6" name="Google Shape;266;p4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7" name="Google Shape;267;p4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8" name="Google Shape;268;p4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69" name="Google Shape;269;p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4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grpSp>
        <p:nvGrpSpPr>
          <p:cNvPr id="271" name="Google Shape;271;p4"/>
          <p:cNvGrpSpPr/>
          <p:nvPr/>
        </p:nvGrpSpPr>
        <p:grpSpPr>
          <a:xfrm rot="5400000" flipH="1">
            <a:off x="10460595" y="192041"/>
            <a:ext cx="2430688" cy="395524"/>
            <a:chOff x="7857346" y="3902355"/>
            <a:chExt cx="1823016" cy="296643"/>
          </a:xfrm>
        </p:grpSpPr>
        <p:sp>
          <p:nvSpPr>
            <p:cNvPr id="272" name="Google Shape;272;p4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3" name="Google Shape;273;p4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4" name="Google Shape;274;p4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5" name="Google Shape;275;p4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6" name="Google Shape;276;p4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7" name="Google Shape;277;p4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78" name="Google Shape;278;p4"/>
          <p:cNvSpPr/>
          <p:nvPr/>
        </p:nvSpPr>
        <p:spPr>
          <a:xfrm rot="5400000">
            <a:off x="10941548" y="561050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79" name="Google Shape;279;p4"/>
          <p:cNvGrpSpPr/>
          <p:nvPr/>
        </p:nvGrpSpPr>
        <p:grpSpPr>
          <a:xfrm>
            <a:off x="10781261" y="6298057"/>
            <a:ext cx="2430688" cy="262659"/>
            <a:chOff x="8085946" y="4723543"/>
            <a:chExt cx="1823016" cy="196994"/>
          </a:xfrm>
        </p:grpSpPr>
        <p:sp>
          <p:nvSpPr>
            <p:cNvPr id="280" name="Google Shape;280;p4"/>
            <p:cNvSpPr/>
            <p:nvPr/>
          </p:nvSpPr>
          <p:spPr>
            <a:xfrm rot="10800000" flipH="1">
              <a:off x="8184816" y="4723543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1" name="Google Shape;281;p4"/>
            <p:cNvSpPr/>
            <p:nvPr/>
          </p:nvSpPr>
          <p:spPr>
            <a:xfrm rot="10800000" flipH="1">
              <a:off x="8085946" y="4828583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2" name="Google Shape;282;p4"/>
            <p:cNvSpPr/>
            <p:nvPr/>
          </p:nvSpPr>
          <p:spPr>
            <a:xfrm rot="10800000" flipH="1">
              <a:off x="8110687" y="4853293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83" name="Google Shape;283;p4"/>
          <p:cNvGrpSpPr/>
          <p:nvPr/>
        </p:nvGrpSpPr>
        <p:grpSpPr>
          <a:xfrm>
            <a:off x="-324086" y="214017"/>
            <a:ext cx="1474635" cy="178625"/>
            <a:chOff x="8183182" y="663852"/>
            <a:chExt cx="1475028" cy="178673"/>
          </a:xfrm>
        </p:grpSpPr>
        <p:grpSp>
          <p:nvGrpSpPr>
            <p:cNvPr id="284" name="Google Shape;284;p4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85" name="Google Shape;285;p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86" name="Google Shape;286;p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87" name="Google Shape;287;p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88" name="Google Shape;288;p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89" name="Google Shape;289;p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0" name="Google Shape;290;p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1" name="Google Shape;291;p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2" name="Google Shape;292;p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3" name="Google Shape;293;p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4" name="Google Shape;294;p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95" name="Google Shape;295;p4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96" name="Google Shape;296;p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7" name="Google Shape;297;p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8" name="Google Shape;298;p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9" name="Google Shape;299;p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0" name="Google Shape;300;p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1" name="Google Shape;301;p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2" name="Google Shape;302;p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3" name="Google Shape;303;p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4" name="Google Shape;304;p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5" name="Google Shape;305;p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sp>
        <p:nvSpPr>
          <p:cNvPr id="306" name="Google Shape;306;p4"/>
          <p:cNvSpPr/>
          <p:nvPr/>
        </p:nvSpPr>
        <p:spPr>
          <a:xfrm>
            <a:off x="-2091540" y="4484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07" name="Google Shape;307;p4"/>
          <p:cNvSpPr/>
          <p:nvPr/>
        </p:nvSpPr>
        <p:spPr>
          <a:xfrm rot="10800000">
            <a:off x="16" y="51454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237907354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02662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BLANK_10">
    <p:spTree>
      <p:nvGrpSpPr>
        <p:cNvPr id="1" name="Shape 1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2" name="Google Shape;1492;p1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493" name="Google Shape;1493;p1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494" name="Google Shape;1494;p1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495" name="Google Shape;1495;p1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496" name="Google Shape;1496;p1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497" name="Google Shape;1497;p1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498" name="Google Shape;1498;p1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499" name="Google Shape;1499;p1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00" name="Google Shape;1500;p1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01" name="Google Shape;1501;p1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02" name="Google Shape;1502;p1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03" name="Google Shape;1503;p1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04" name="Google Shape;1504;p1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05" name="Google Shape;1505;p1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06" name="Google Shape;1506;p1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07" name="Google Shape;1507;p1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08" name="Google Shape;1508;p1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09" name="Google Shape;1509;p1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10" name="Google Shape;1510;p1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11" name="Google Shape;1511;p1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12" name="Google Shape;1512;p1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13" name="Google Shape;1513;p1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14" name="Google Shape;1514;p1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15" name="Google Shape;1515;p1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16" name="Google Shape;1516;p1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17" name="Google Shape;1517;p1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18" name="Google Shape;1518;p1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19" name="Google Shape;1519;p1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20" name="Google Shape;1520;p1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21" name="Google Shape;1521;p1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22" name="Google Shape;1522;p1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23" name="Google Shape;1523;p1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24" name="Google Shape;1524;p1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25" name="Google Shape;1525;p1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26" name="Google Shape;1526;p1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27" name="Google Shape;1527;p1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28" name="Google Shape;1528;p1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29" name="Google Shape;1529;p1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30" name="Google Shape;1530;p1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sp>
        <p:nvSpPr>
          <p:cNvPr id="1531" name="Google Shape;1531;p19"/>
          <p:cNvSpPr txBox="1">
            <a:spLocks noGrp="1"/>
          </p:cNvSpPr>
          <p:nvPr>
            <p:ph type="title"/>
          </p:nvPr>
        </p:nvSpPr>
        <p:spPr>
          <a:xfrm>
            <a:off x="2364133" y="3462800"/>
            <a:ext cx="2514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532" name="Google Shape;1532;p19"/>
          <p:cNvSpPr txBox="1">
            <a:spLocks noGrp="1"/>
          </p:cNvSpPr>
          <p:nvPr>
            <p:ph type="subTitle" idx="1"/>
          </p:nvPr>
        </p:nvSpPr>
        <p:spPr>
          <a:xfrm>
            <a:off x="1564528" y="2000413"/>
            <a:ext cx="4113600" cy="12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3" name="Google Shape;1533;p19"/>
          <p:cNvSpPr txBox="1">
            <a:spLocks noGrp="1"/>
          </p:cNvSpPr>
          <p:nvPr>
            <p:ph type="title" idx="2"/>
          </p:nvPr>
        </p:nvSpPr>
        <p:spPr>
          <a:xfrm>
            <a:off x="7321633" y="4018167"/>
            <a:ext cx="2514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534" name="Google Shape;1534;p19"/>
          <p:cNvSpPr txBox="1">
            <a:spLocks noGrp="1"/>
          </p:cNvSpPr>
          <p:nvPr>
            <p:ph type="subTitle" idx="3"/>
          </p:nvPr>
        </p:nvSpPr>
        <p:spPr>
          <a:xfrm>
            <a:off x="6522028" y="4546180"/>
            <a:ext cx="4113600" cy="12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535" name="Google Shape;1535;p19"/>
          <p:cNvGrpSpPr/>
          <p:nvPr/>
        </p:nvGrpSpPr>
        <p:grpSpPr>
          <a:xfrm>
            <a:off x="-14" y="5848616"/>
            <a:ext cx="1712580" cy="782400"/>
            <a:chOff x="-11" y="4386462"/>
            <a:chExt cx="1284435" cy="586800"/>
          </a:xfrm>
        </p:grpSpPr>
        <p:sp>
          <p:nvSpPr>
            <p:cNvPr id="1536" name="Google Shape;1536;p19"/>
            <p:cNvSpPr/>
            <p:nvPr/>
          </p:nvSpPr>
          <p:spPr>
            <a:xfrm rot="-5400000">
              <a:off x="348812" y="4037649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grpSp>
          <p:nvGrpSpPr>
            <p:cNvPr id="1537" name="Google Shape;1537;p19"/>
            <p:cNvGrpSpPr/>
            <p:nvPr/>
          </p:nvGrpSpPr>
          <p:grpSpPr>
            <a:xfrm rot="10800000">
              <a:off x="-11" y="4558826"/>
              <a:ext cx="883262" cy="242091"/>
              <a:chOff x="2300350" y="2601250"/>
              <a:chExt cx="2275275" cy="623625"/>
            </a:xfrm>
          </p:grpSpPr>
          <p:sp>
            <p:nvSpPr>
              <p:cNvPr id="1538" name="Google Shape;1538;p19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1539" name="Google Shape;1539;p19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1540" name="Google Shape;1540;p19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1541" name="Google Shape;1541;p19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1542" name="Google Shape;1542;p19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1543" name="Google Shape;1543;p19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</p:grpSp>
      </p:grpSp>
      <p:grpSp>
        <p:nvGrpSpPr>
          <p:cNvPr id="1544" name="Google Shape;1544;p19"/>
          <p:cNvGrpSpPr/>
          <p:nvPr/>
        </p:nvGrpSpPr>
        <p:grpSpPr>
          <a:xfrm>
            <a:off x="2469743" y="-152410"/>
            <a:ext cx="2027976" cy="402753"/>
            <a:chOff x="5642557" y="-150670"/>
            <a:chExt cx="1520982" cy="302065"/>
          </a:xfrm>
        </p:grpSpPr>
        <p:sp>
          <p:nvSpPr>
            <p:cNvPr id="1545" name="Google Shape;1545;p1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46" name="Google Shape;1546;p1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47" name="Google Shape;1547;p1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48" name="Google Shape;1548;p1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49" name="Google Shape;1549;p1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1550" name="Google Shape;1550;p19"/>
          <p:cNvGrpSpPr/>
          <p:nvPr/>
        </p:nvGrpSpPr>
        <p:grpSpPr>
          <a:xfrm rot="5400000">
            <a:off x="113467" y="2031400"/>
            <a:ext cx="131869" cy="737453"/>
            <a:chOff x="4898850" y="4820550"/>
            <a:chExt cx="98902" cy="553090"/>
          </a:xfrm>
        </p:grpSpPr>
        <p:sp>
          <p:nvSpPr>
            <p:cNvPr id="1551" name="Google Shape;1551;p1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52" name="Google Shape;1552;p1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53" name="Google Shape;1553;p1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54" name="Google Shape;1554;p1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55" name="Google Shape;1555;p1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sp>
        <p:nvSpPr>
          <p:cNvPr id="1556" name="Google Shape;1556;p19"/>
          <p:cNvSpPr/>
          <p:nvPr/>
        </p:nvSpPr>
        <p:spPr>
          <a:xfrm>
            <a:off x="6281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33"/>
          </a:p>
        </p:txBody>
      </p:sp>
      <p:sp>
        <p:nvSpPr>
          <p:cNvPr id="1557" name="Google Shape;1557;p19"/>
          <p:cNvSpPr/>
          <p:nvPr/>
        </p:nvSpPr>
        <p:spPr>
          <a:xfrm>
            <a:off x="-1708807" y="5054639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33"/>
          </a:p>
        </p:txBody>
      </p:sp>
      <p:sp>
        <p:nvSpPr>
          <p:cNvPr id="1558" name="Google Shape;1558;p19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33"/>
          </a:p>
        </p:txBody>
      </p:sp>
      <p:sp>
        <p:nvSpPr>
          <p:cNvPr id="1559" name="Google Shape;1559;p19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33"/>
          </a:p>
        </p:txBody>
      </p:sp>
      <p:grpSp>
        <p:nvGrpSpPr>
          <p:cNvPr id="1560" name="Google Shape;1560;p19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1561" name="Google Shape;1561;p19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62" name="Google Shape;1562;p19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63" name="Google Shape;1563;p19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64" name="Google Shape;1564;p19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1565" name="Google Shape;1565;p19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sp>
        <p:nvSpPr>
          <p:cNvPr id="1566" name="Google Shape;1566;p19"/>
          <p:cNvSpPr txBox="1">
            <a:spLocks noGrp="1"/>
          </p:cNvSpPr>
          <p:nvPr>
            <p:ph type="title" idx="4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3">
    <p:spTree>
      <p:nvGrpSpPr>
        <p:cNvPr id="1" name="Shape 2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0" name="Google Shape;2450;p28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451" name="Google Shape;2451;p28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52" name="Google Shape;2452;p28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53" name="Google Shape;2453;p28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54" name="Google Shape;2454;p28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55" name="Google Shape;2455;p28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56" name="Google Shape;2456;p28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57" name="Google Shape;2457;p28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58" name="Google Shape;2458;p28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59" name="Google Shape;2459;p28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60" name="Google Shape;2460;p28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61" name="Google Shape;2461;p28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62" name="Google Shape;2462;p28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63" name="Google Shape;2463;p28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64" name="Google Shape;2464;p28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65" name="Google Shape;2465;p28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66" name="Google Shape;2466;p28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67" name="Google Shape;2467;p28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68" name="Google Shape;2468;p28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69" name="Google Shape;2469;p28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70" name="Google Shape;2470;p28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71" name="Google Shape;2471;p28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72" name="Google Shape;2472;p28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73" name="Google Shape;2473;p28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74" name="Google Shape;2474;p28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75" name="Google Shape;2475;p28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76" name="Google Shape;2476;p28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77" name="Google Shape;2477;p28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78" name="Google Shape;2478;p28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79" name="Google Shape;2479;p28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80" name="Google Shape;2480;p28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81" name="Google Shape;2481;p28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82" name="Google Shape;2482;p28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83" name="Google Shape;2483;p28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84" name="Google Shape;2484;p28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85" name="Google Shape;2485;p28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86" name="Google Shape;2486;p28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87" name="Google Shape;2487;p28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88" name="Google Shape;2488;p28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2489" name="Google Shape;2489;p28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2490" name="Google Shape;2490;p2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91" name="Google Shape;2491;p2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92" name="Google Shape;2492;p2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93" name="Google Shape;2493;p2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94" name="Google Shape;2494;p2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2495" name="Google Shape;2495;p28"/>
          <p:cNvGrpSpPr/>
          <p:nvPr/>
        </p:nvGrpSpPr>
        <p:grpSpPr>
          <a:xfrm flipH="1">
            <a:off x="-1119639" y="3791373"/>
            <a:ext cx="2430688" cy="262659"/>
            <a:chOff x="7857346" y="4002005"/>
            <a:chExt cx="1823016" cy="196994"/>
          </a:xfrm>
        </p:grpSpPr>
        <p:sp>
          <p:nvSpPr>
            <p:cNvPr id="2496" name="Google Shape;2496;p2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97" name="Google Shape;2497;p2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498" name="Google Shape;2498;p2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sp>
        <p:nvSpPr>
          <p:cNvPr id="2499" name="Google Shape;2499;p28"/>
          <p:cNvSpPr/>
          <p:nvPr/>
        </p:nvSpPr>
        <p:spPr>
          <a:xfrm rot="5400000">
            <a:off x="10941532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33"/>
          </a:p>
        </p:txBody>
      </p:sp>
      <p:sp>
        <p:nvSpPr>
          <p:cNvPr id="2500" name="Google Shape;2500;p28"/>
          <p:cNvSpPr/>
          <p:nvPr/>
        </p:nvSpPr>
        <p:spPr>
          <a:xfrm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33"/>
          </a:p>
        </p:txBody>
      </p:sp>
      <p:grpSp>
        <p:nvGrpSpPr>
          <p:cNvPr id="2501" name="Google Shape;2501;p28"/>
          <p:cNvGrpSpPr/>
          <p:nvPr/>
        </p:nvGrpSpPr>
        <p:grpSpPr>
          <a:xfrm>
            <a:off x="11023189" y="4308089"/>
            <a:ext cx="1474635" cy="178625"/>
            <a:chOff x="8183182" y="663852"/>
            <a:chExt cx="1475028" cy="178673"/>
          </a:xfrm>
        </p:grpSpPr>
        <p:grpSp>
          <p:nvGrpSpPr>
            <p:cNvPr id="2502" name="Google Shape;2502;p28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503" name="Google Shape;2503;p2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04" name="Google Shape;2504;p2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05" name="Google Shape;2505;p2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06" name="Google Shape;2506;p2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07" name="Google Shape;2507;p2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08" name="Google Shape;2508;p2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09" name="Google Shape;2509;p2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10" name="Google Shape;2510;p2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11" name="Google Shape;2511;p2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12" name="Google Shape;2512;p2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</p:grpSp>
        <p:grpSp>
          <p:nvGrpSpPr>
            <p:cNvPr id="2513" name="Google Shape;2513;p28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514" name="Google Shape;2514;p2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15" name="Google Shape;2515;p2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16" name="Google Shape;2516;p2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17" name="Google Shape;2517;p2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18" name="Google Shape;2518;p2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19" name="Google Shape;2519;p2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20" name="Google Shape;2520;p2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21" name="Google Shape;2521;p2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22" name="Google Shape;2522;p2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  <p:sp>
            <p:nvSpPr>
              <p:cNvPr id="2523" name="Google Shape;2523;p2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533"/>
              </a:p>
            </p:txBody>
          </p:sp>
        </p:grpSp>
      </p:grpSp>
      <p:grpSp>
        <p:nvGrpSpPr>
          <p:cNvPr id="2524" name="Google Shape;2524;p28"/>
          <p:cNvGrpSpPr/>
          <p:nvPr/>
        </p:nvGrpSpPr>
        <p:grpSpPr>
          <a:xfrm flipH="1">
            <a:off x="6446076" y="-143943"/>
            <a:ext cx="2027976" cy="402753"/>
            <a:chOff x="5642557" y="-150670"/>
            <a:chExt cx="1520982" cy="302065"/>
          </a:xfrm>
        </p:grpSpPr>
        <p:sp>
          <p:nvSpPr>
            <p:cNvPr id="2525" name="Google Shape;2525;p2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26" name="Google Shape;2526;p2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27" name="Google Shape;2527;p2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28" name="Google Shape;2528;p2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29" name="Google Shape;2529;p2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2530" name="Google Shape;2530;p28"/>
          <p:cNvGrpSpPr/>
          <p:nvPr/>
        </p:nvGrpSpPr>
        <p:grpSpPr>
          <a:xfrm>
            <a:off x="847827" y="-1940395"/>
            <a:ext cx="463200" cy="3063733"/>
            <a:chOff x="6420895" y="-1455296"/>
            <a:chExt cx="347400" cy="2297800"/>
          </a:xfrm>
        </p:grpSpPr>
        <p:sp>
          <p:nvSpPr>
            <p:cNvPr id="2531" name="Google Shape;2531;p28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32" name="Google Shape;2532;p28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sp>
        <p:nvSpPr>
          <p:cNvPr id="2533" name="Google Shape;2533;p28"/>
          <p:cNvSpPr/>
          <p:nvPr/>
        </p:nvSpPr>
        <p:spPr>
          <a:xfrm rot="16200000">
            <a:off x="465083" y="561025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33"/>
          </a:p>
        </p:txBody>
      </p:sp>
      <p:grpSp>
        <p:nvGrpSpPr>
          <p:cNvPr id="2534" name="Google Shape;2534;p28"/>
          <p:cNvGrpSpPr/>
          <p:nvPr/>
        </p:nvGrpSpPr>
        <p:grpSpPr>
          <a:xfrm>
            <a:off x="445080" y="5552899"/>
            <a:ext cx="402753" cy="2027976"/>
            <a:chOff x="-108754" y="2690919"/>
            <a:chExt cx="302065" cy="1520982"/>
          </a:xfrm>
        </p:grpSpPr>
        <p:sp>
          <p:nvSpPr>
            <p:cNvPr id="2535" name="Google Shape;2535;p28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36" name="Google Shape;2536;p28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37" name="Google Shape;2537;p28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38" name="Google Shape;2538;p28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39" name="Google Shape;2539;p28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2540" name="Google Shape;2540;p28"/>
          <p:cNvGrpSpPr/>
          <p:nvPr/>
        </p:nvGrpSpPr>
        <p:grpSpPr>
          <a:xfrm>
            <a:off x="11320152" y="2859338"/>
            <a:ext cx="1177683" cy="322788"/>
            <a:chOff x="2300350" y="2601250"/>
            <a:chExt cx="2275275" cy="623625"/>
          </a:xfrm>
        </p:grpSpPr>
        <p:sp>
          <p:nvSpPr>
            <p:cNvPr id="2541" name="Google Shape;2541;p2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42" name="Google Shape;2542;p2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43" name="Google Shape;2543;p2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44" name="Google Shape;2544;p2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45" name="Google Shape;2545;p2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46" name="Google Shape;2546;p2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2">
    <p:spTree>
      <p:nvGrpSpPr>
        <p:cNvPr id="1" name="Shape 2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8" name="Google Shape;2548;p2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549" name="Google Shape;2549;p2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50" name="Google Shape;2550;p2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51" name="Google Shape;2551;p2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52" name="Google Shape;2552;p2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53" name="Google Shape;2553;p2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54" name="Google Shape;2554;p2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55" name="Google Shape;2555;p2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56" name="Google Shape;2556;p2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57" name="Google Shape;2557;p2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58" name="Google Shape;2558;p2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59" name="Google Shape;2559;p2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60" name="Google Shape;2560;p2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61" name="Google Shape;2561;p2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62" name="Google Shape;2562;p2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63" name="Google Shape;2563;p2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64" name="Google Shape;2564;p2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65" name="Google Shape;2565;p2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66" name="Google Shape;2566;p2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67" name="Google Shape;2567;p2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68" name="Google Shape;2568;p2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69" name="Google Shape;2569;p2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70" name="Google Shape;2570;p2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71" name="Google Shape;2571;p2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72" name="Google Shape;2572;p2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73" name="Google Shape;2573;p2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74" name="Google Shape;2574;p2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75" name="Google Shape;2575;p2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76" name="Google Shape;2576;p2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77" name="Google Shape;2577;p2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78" name="Google Shape;2578;p2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79" name="Google Shape;2579;p2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80" name="Google Shape;2580;p2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81" name="Google Shape;2581;p2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82" name="Google Shape;2582;p2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83" name="Google Shape;2583;p2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84" name="Google Shape;2584;p2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85" name="Google Shape;2585;p2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86" name="Google Shape;2586;p2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2587" name="Google Shape;2587;p29"/>
          <p:cNvGrpSpPr/>
          <p:nvPr/>
        </p:nvGrpSpPr>
        <p:grpSpPr>
          <a:xfrm rot="5400000">
            <a:off x="113467" y="1043767"/>
            <a:ext cx="131869" cy="737453"/>
            <a:chOff x="4898850" y="4820550"/>
            <a:chExt cx="98902" cy="553090"/>
          </a:xfrm>
        </p:grpSpPr>
        <p:sp>
          <p:nvSpPr>
            <p:cNvPr id="2588" name="Google Shape;2588;p2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89" name="Google Shape;2589;p2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90" name="Google Shape;2590;p2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91" name="Google Shape;2591;p2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92" name="Google Shape;2592;p2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2593" name="Google Shape;2593;p29"/>
          <p:cNvGrpSpPr/>
          <p:nvPr/>
        </p:nvGrpSpPr>
        <p:grpSpPr>
          <a:xfrm>
            <a:off x="-1886073" y="2655905"/>
            <a:ext cx="3063733" cy="463200"/>
            <a:chOff x="-1414555" y="3058729"/>
            <a:chExt cx="2297800" cy="347400"/>
          </a:xfrm>
        </p:grpSpPr>
        <p:sp>
          <p:nvSpPr>
            <p:cNvPr id="2594" name="Google Shape;2594;p29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95" name="Google Shape;2595;p29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2596" name="Google Shape;2596;p29"/>
          <p:cNvGrpSpPr/>
          <p:nvPr/>
        </p:nvGrpSpPr>
        <p:grpSpPr>
          <a:xfrm flipH="1">
            <a:off x="-1065672" y="4401073"/>
            <a:ext cx="2430688" cy="262659"/>
            <a:chOff x="7857346" y="4002005"/>
            <a:chExt cx="1823016" cy="196994"/>
          </a:xfrm>
        </p:grpSpPr>
        <p:sp>
          <p:nvSpPr>
            <p:cNvPr id="2597" name="Google Shape;2597;p29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98" name="Google Shape;2598;p29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599" name="Google Shape;2599;p29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sp>
        <p:nvSpPr>
          <p:cNvPr id="2600" name="Google Shape;2600;p29"/>
          <p:cNvSpPr/>
          <p:nvPr/>
        </p:nvSpPr>
        <p:spPr>
          <a:xfrm rot="5400000">
            <a:off x="10939735" y="-465906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33"/>
          </a:p>
        </p:txBody>
      </p:sp>
      <p:sp>
        <p:nvSpPr>
          <p:cNvPr id="2601" name="Google Shape;2601;p29"/>
          <p:cNvSpPr/>
          <p:nvPr/>
        </p:nvSpPr>
        <p:spPr>
          <a:xfrm rot="10800000">
            <a:off x="10315483" y="5857118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33"/>
          </a:p>
        </p:txBody>
      </p:sp>
      <p:grpSp>
        <p:nvGrpSpPr>
          <p:cNvPr id="2602" name="Google Shape;2602;p29"/>
          <p:cNvGrpSpPr/>
          <p:nvPr/>
        </p:nvGrpSpPr>
        <p:grpSpPr>
          <a:xfrm rot="5400000">
            <a:off x="11051552" y="3566617"/>
            <a:ext cx="1177683" cy="322788"/>
            <a:chOff x="2300350" y="2601250"/>
            <a:chExt cx="2275275" cy="623625"/>
          </a:xfrm>
        </p:grpSpPr>
        <p:sp>
          <p:nvSpPr>
            <p:cNvPr id="2603" name="Google Shape;2603;p29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04" name="Google Shape;2604;p29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05" name="Google Shape;2605;p29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06" name="Google Shape;2606;p29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07" name="Google Shape;2607;p29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08" name="Google Shape;2608;p29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2609" name="Google Shape;2609;p29"/>
          <p:cNvGrpSpPr/>
          <p:nvPr/>
        </p:nvGrpSpPr>
        <p:grpSpPr>
          <a:xfrm>
            <a:off x="11377396" y="-384517"/>
            <a:ext cx="402753" cy="2027976"/>
            <a:chOff x="-108754" y="2690919"/>
            <a:chExt cx="302065" cy="1520982"/>
          </a:xfrm>
        </p:grpSpPr>
        <p:sp>
          <p:nvSpPr>
            <p:cNvPr id="2610" name="Google Shape;2610;p29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11" name="Google Shape;2611;p29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12" name="Google Shape;2612;p29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13" name="Google Shape;2613;p29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14" name="Google Shape;2614;p29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2615" name="Google Shape;2615;p29"/>
          <p:cNvGrpSpPr/>
          <p:nvPr/>
        </p:nvGrpSpPr>
        <p:grpSpPr>
          <a:xfrm>
            <a:off x="1569276" y="-143943"/>
            <a:ext cx="2027976" cy="402753"/>
            <a:chOff x="5642557" y="-150670"/>
            <a:chExt cx="1520982" cy="302065"/>
          </a:xfrm>
        </p:grpSpPr>
        <p:sp>
          <p:nvSpPr>
            <p:cNvPr id="2616" name="Google Shape;2616;p2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17" name="Google Shape;2617;p2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18" name="Google Shape;2618;p2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19" name="Google Shape;2619;p2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20" name="Google Shape;2620;p2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2621" name="Google Shape;2621;p29"/>
          <p:cNvGrpSpPr/>
          <p:nvPr/>
        </p:nvGrpSpPr>
        <p:grpSpPr>
          <a:xfrm>
            <a:off x="8561193" y="-1940395"/>
            <a:ext cx="463200" cy="3063733"/>
            <a:chOff x="6420895" y="-1455296"/>
            <a:chExt cx="347400" cy="2297800"/>
          </a:xfrm>
        </p:grpSpPr>
        <p:sp>
          <p:nvSpPr>
            <p:cNvPr id="2622" name="Google Shape;2622;p29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sp>
          <p:nvSpPr>
            <p:cNvPr id="2623" name="Google Shape;2623;p29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</p:grpSp>
      <p:grpSp>
        <p:nvGrpSpPr>
          <p:cNvPr id="2624" name="Google Shape;2624;p29"/>
          <p:cNvGrpSpPr/>
          <p:nvPr/>
        </p:nvGrpSpPr>
        <p:grpSpPr>
          <a:xfrm>
            <a:off x="-296977" y="5747585"/>
            <a:ext cx="2009543" cy="782400"/>
            <a:chOff x="-222733" y="4310689"/>
            <a:chExt cx="1507157" cy="586800"/>
          </a:xfrm>
        </p:grpSpPr>
        <p:sp>
          <p:nvSpPr>
            <p:cNvPr id="2625" name="Google Shape;2625;p29"/>
            <p:cNvSpPr/>
            <p:nvPr/>
          </p:nvSpPr>
          <p:spPr>
            <a:xfrm rot="-5400000">
              <a:off x="348812" y="3961876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533"/>
            </a:p>
          </p:txBody>
        </p:sp>
        <p:grpSp>
          <p:nvGrpSpPr>
            <p:cNvPr id="2626" name="Google Shape;2626;p29"/>
            <p:cNvGrpSpPr/>
            <p:nvPr/>
          </p:nvGrpSpPr>
          <p:grpSpPr>
            <a:xfrm>
              <a:off x="-222733" y="4537116"/>
              <a:ext cx="1105976" cy="133969"/>
              <a:chOff x="8183182" y="663852"/>
              <a:chExt cx="1475028" cy="178673"/>
            </a:xfrm>
          </p:grpSpPr>
          <p:grpSp>
            <p:nvGrpSpPr>
              <p:cNvPr id="2627" name="Google Shape;2627;p29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2628" name="Google Shape;2628;p29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29" name="Google Shape;2629;p29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30" name="Google Shape;2630;p29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31" name="Google Shape;2631;p29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32" name="Google Shape;2632;p29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33" name="Google Shape;2633;p29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34" name="Google Shape;2634;p29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35" name="Google Shape;2635;p29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36" name="Google Shape;2636;p29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37" name="Google Shape;2637;p29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</p:grpSp>
          <p:grpSp>
            <p:nvGrpSpPr>
              <p:cNvPr id="2638" name="Google Shape;2638;p29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2639" name="Google Shape;2639;p29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40" name="Google Shape;2640;p29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41" name="Google Shape;2641;p29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42" name="Google Shape;2642;p29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43" name="Google Shape;2643;p29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44" name="Google Shape;2644;p29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45" name="Google Shape;2645;p29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46" name="Google Shape;2646;p29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47" name="Google Shape;2647;p29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  <p:sp>
              <p:nvSpPr>
                <p:cNvPr id="2648" name="Google Shape;2648;p29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533"/>
                </a:p>
              </p:txBody>
            </p:sp>
          </p:grpSp>
        </p:grpSp>
      </p:grp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1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2" name="Google Shape;1492;p1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493" name="Google Shape;1493;p1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4" name="Google Shape;1494;p1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5" name="Google Shape;1495;p1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6" name="Google Shape;1496;p1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7" name="Google Shape;1497;p1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8" name="Google Shape;1498;p1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9" name="Google Shape;1499;p1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0" name="Google Shape;1500;p1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1" name="Google Shape;1501;p1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2" name="Google Shape;1502;p1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3" name="Google Shape;1503;p1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4" name="Google Shape;1504;p1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5" name="Google Shape;1505;p1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6" name="Google Shape;1506;p1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7" name="Google Shape;1507;p1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8" name="Google Shape;1508;p1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9" name="Google Shape;1509;p1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0" name="Google Shape;1510;p1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1" name="Google Shape;1511;p1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2" name="Google Shape;1512;p1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3" name="Google Shape;1513;p1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4" name="Google Shape;1514;p1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5" name="Google Shape;1515;p1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6" name="Google Shape;1516;p1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7" name="Google Shape;1517;p1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8" name="Google Shape;1518;p1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9" name="Google Shape;1519;p1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0" name="Google Shape;1520;p1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1" name="Google Shape;1521;p1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2" name="Google Shape;1522;p1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3" name="Google Shape;1523;p1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4" name="Google Shape;1524;p1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5" name="Google Shape;1525;p1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6" name="Google Shape;1526;p1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7" name="Google Shape;1527;p1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8" name="Google Shape;1528;p1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9" name="Google Shape;1529;p1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0" name="Google Shape;1530;p1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531" name="Google Shape;1531;p19"/>
          <p:cNvSpPr txBox="1">
            <a:spLocks noGrp="1"/>
          </p:cNvSpPr>
          <p:nvPr>
            <p:ph type="title"/>
          </p:nvPr>
        </p:nvSpPr>
        <p:spPr>
          <a:xfrm>
            <a:off x="2364133" y="3462800"/>
            <a:ext cx="2514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532" name="Google Shape;1532;p19"/>
          <p:cNvSpPr txBox="1">
            <a:spLocks noGrp="1"/>
          </p:cNvSpPr>
          <p:nvPr>
            <p:ph type="subTitle" idx="1"/>
          </p:nvPr>
        </p:nvSpPr>
        <p:spPr>
          <a:xfrm>
            <a:off x="1564528" y="2000413"/>
            <a:ext cx="4113600" cy="12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3" name="Google Shape;1533;p19"/>
          <p:cNvSpPr txBox="1">
            <a:spLocks noGrp="1"/>
          </p:cNvSpPr>
          <p:nvPr>
            <p:ph type="title" idx="2"/>
          </p:nvPr>
        </p:nvSpPr>
        <p:spPr>
          <a:xfrm>
            <a:off x="7321633" y="4018167"/>
            <a:ext cx="2514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534" name="Google Shape;1534;p19"/>
          <p:cNvSpPr txBox="1">
            <a:spLocks noGrp="1"/>
          </p:cNvSpPr>
          <p:nvPr>
            <p:ph type="subTitle" idx="3"/>
          </p:nvPr>
        </p:nvSpPr>
        <p:spPr>
          <a:xfrm>
            <a:off x="6522028" y="4546180"/>
            <a:ext cx="4113600" cy="12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535" name="Google Shape;1535;p19"/>
          <p:cNvGrpSpPr/>
          <p:nvPr/>
        </p:nvGrpSpPr>
        <p:grpSpPr>
          <a:xfrm>
            <a:off x="-14" y="5848616"/>
            <a:ext cx="1712580" cy="782400"/>
            <a:chOff x="-11" y="4386462"/>
            <a:chExt cx="1284435" cy="586800"/>
          </a:xfrm>
        </p:grpSpPr>
        <p:sp>
          <p:nvSpPr>
            <p:cNvPr id="1536" name="Google Shape;1536;p19"/>
            <p:cNvSpPr/>
            <p:nvPr/>
          </p:nvSpPr>
          <p:spPr>
            <a:xfrm rot="-5400000">
              <a:off x="348812" y="4037649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537" name="Google Shape;1537;p19"/>
            <p:cNvGrpSpPr/>
            <p:nvPr/>
          </p:nvGrpSpPr>
          <p:grpSpPr>
            <a:xfrm rot="10800000">
              <a:off x="-11" y="4558826"/>
              <a:ext cx="883262" cy="242091"/>
              <a:chOff x="2300350" y="2601250"/>
              <a:chExt cx="2275275" cy="623625"/>
            </a:xfrm>
          </p:grpSpPr>
          <p:sp>
            <p:nvSpPr>
              <p:cNvPr id="1538" name="Google Shape;1538;p19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39" name="Google Shape;1539;p19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40" name="Google Shape;1540;p19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41" name="Google Shape;1541;p19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42" name="Google Shape;1542;p19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43" name="Google Shape;1543;p19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544" name="Google Shape;1544;p19"/>
          <p:cNvGrpSpPr/>
          <p:nvPr/>
        </p:nvGrpSpPr>
        <p:grpSpPr>
          <a:xfrm>
            <a:off x="2469743" y="-152410"/>
            <a:ext cx="2027976" cy="402753"/>
            <a:chOff x="5642557" y="-150670"/>
            <a:chExt cx="1520982" cy="302065"/>
          </a:xfrm>
        </p:grpSpPr>
        <p:sp>
          <p:nvSpPr>
            <p:cNvPr id="1545" name="Google Shape;1545;p1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6" name="Google Shape;1546;p1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7" name="Google Shape;1547;p1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8" name="Google Shape;1548;p1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9" name="Google Shape;1549;p1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50" name="Google Shape;1550;p19"/>
          <p:cNvGrpSpPr/>
          <p:nvPr/>
        </p:nvGrpSpPr>
        <p:grpSpPr>
          <a:xfrm rot="5400000">
            <a:off x="113467" y="2031400"/>
            <a:ext cx="131869" cy="737453"/>
            <a:chOff x="4898850" y="4820550"/>
            <a:chExt cx="98902" cy="553090"/>
          </a:xfrm>
        </p:grpSpPr>
        <p:sp>
          <p:nvSpPr>
            <p:cNvPr id="1551" name="Google Shape;1551;p1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2" name="Google Shape;1552;p1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3" name="Google Shape;1553;p1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4" name="Google Shape;1554;p1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5" name="Google Shape;1555;p1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556" name="Google Shape;1556;p19"/>
          <p:cNvSpPr/>
          <p:nvPr/>
        </p:nvSpPr>
        <p:spPr>
          <a:xfrm>
            <a:off x="6281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7" name="Google Shape;1557;p19"/>
          <p:cNvSpPr/>
          <p:nvPr/>
        </p:nvSpPr>
        <p:spPr>
          <a:xfrm>
            <a:off x="-1708807" y="5054639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8" name="Google Shape;1558;p19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9" name="Google Shape;1559;p19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560" name="Google Shape;1560;p19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1561" name="Google Shape;1561;p19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2" name="Google Shape;1562;p19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3" name="Google Shape;1563;p19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4" name="Google Shape;1564;p19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5" name="Google Shape;1565;p19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566" name="Google Shape;1566;p19"/>
          <p:cNvSpPr txBox="1">
            <a:spLocks noGrp="1"/>
          </p:cNvSpPr>
          <p:nvPr>
            <p:ph type="title" idx="4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092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9" name="Google Shape;309;p5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310" name="Google Shape;310;p5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" name="Google Shape;311;p5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5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5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4" name="Google Shape;314;p5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" name="Google Shape;315;p5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" name="Google Shape;316;p5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" name="Google Shape;317;p5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" name="Google Shape;318;p5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" name="Google Shape;319;p5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" name="Google Shape;320;p5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" name="Google Shape;321;p5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" name="Google Shape;322;p5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" name="Google Shape;323;p5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5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" name="Google Shape;325;p5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" name="Google Shape;326;p5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" name="Google Shape;327;p5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" name="Google Shape;328;p5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" name="Google Shape;329;p5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" name="Google Shape;330;p5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" name="Google Shape;331;p5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" name="Google Shape;332;p5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" name="Google Shape;333;p5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" name="Google Shape;334;p5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" name="Google Shape;335;p5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" name="Google Shape;336;p5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" name="Google Shape;337;p5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" name="Google Shape;338;p5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" name="Google Shape;339;p5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" name="Google Shape;340;p5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" name="Google Shape;341;p5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" name="Google Shape;342;p5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" name="Google Shape;343;p5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" name="Google Shape;344;p5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" name="Google Shape;345;p5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" name="Google Shape;346;p5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" name="Google Shape;347;p5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48" name="Google Shape;348;p5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349" name="Google Shape;349;p5"/>
          <p:cNvSpPr txBox="1">
            <a:spLocks noGrp="1"/>
          </p:cNvSpPr>
          <p:nvPr>
            <p:ph type="title" idx="2"/>
          </p:nvPr>
        </p:nvSpPr>
        <p:spPr>
          <a:xfrm>
            <a:off x="2054000" y="3871000"/>
            <a:ext cx="34960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350" name="Google Shape;350;p5"/>
          <p:cNvSpPr txBox="1">
            <a:spLocks noGrp="1"/>
          </p:cNvSpPr>
          <p:nvPr>
            <p:ph type="subTitle" idx="1"/>
          </p:nvPr>
        </p:nvSpPr>
        <p:spPr>
          <a:xfrm>
            <a:off x="2054000" y="4399012"/>
            <a:ext cx="3496000" cy="12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351" name="Google Shape;351;p5"/>
          <p:cNvSpPr txBox="1">
            <a:spLocks noGrp="1"/>
          </p:cNvSpPr>
          <p:nvPr>
            <p:ph type="title" idx="3"/>
          </p:nvPr>
        </p:nvSpPr>
        <p:spPr>
          <a:xfrm>
            <a:off x="6649433" y="3871000"/>
            <a:ext cx="34960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352" name="Google Shape;352;p5"/>
          <p:cNvSpPr txBox="1">
            <a:spLocks noGrp="1"/>
          </p:cNvSpPr>
          <p:nvPr>
            <p:ph type="subTitle" idx="4"/>
          </p:nvPr>
        </p:nvSpPr>
        <p:spPr>
          <a:xfrm>
            <a:off x="6649433" y="4399011"/>
            <a:ext cx="3496000" cy="12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grpSp>
        <p:nvGrpSpPr>
          <p:cNvPr id="353" name="Google Shape;353;p5"/>
          <p:cNvGrpSpPr/>
          <p:nvPr/>
        </p:nvGrpSpPr>
        <p:grpSpPr>
          <a:xfrm>
            <a:off x="1417189" y="6410021"/>
            <a:ext cx="2064000" cy="90800"/>
            <a:chOff x="3980838" y="4076181"/>
            <a:chExt cx="1548000" cy="68100"/>
          </a:xfrm>
        </p:grpSpPr>
        <p:sp>
          <p:nvSpPr>
            <p:cNvPr id="354" name="Google Shape;354;p5"/>
            <p:cNvSpPr/>
            <p:nvPr/>
          </p:nvSpPr>
          <p:spPr>
            <a:xfrm>
              <a:off x="398083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" name="Google Shape;355;p5"/>
            <p:cNvSpPr/>
            <p:nvPr/>
          </p:nvSpPr>
          <p:spPr>
            <a:xfrm>
              <a:off x="410416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" name="Google Shape;356;p5"/>
            <p:cNvSpPr/>
            <p:nvPr/>
          </p:nvSpPr>
          <p:spPr>
            <a:xfrm>
              <a:off x="422748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" name="Google Shape;357;p5"/>
            <p:cNvSpPr/>
            <p:nvPr/>
          </p:nvSpPr>
          <p:spPr>
            <a:xfrm>
              <a:off x="435081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" name="Google Shape;358;p5"/>
            <p:cNvSpPr/>
            <p:nvPr/>
          </p:nvSpPr>
          <p:spPr>
            <a:xfrm>
              <a:off x="447413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5"/>
            <p:cNvSpPr/>
            <p:nvPr/>
          </p:nvSpPr>
          <p:spPr>
            <a:xfrm>
              <a:off x="459746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" name="Google Shape;360;p5"/>
            <p:cNvSpPr/>
            <p:nvPr/>
          </p:nvSpPr>
          <p:spPr>
            <a:xfrm>
              <a:off x="472078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" name="Google Shape;361;p5"/>
            <p:cNvSpPr/>
            <p:nvPr/>
          </p:nvSpPr>
          <p:spPr>
            <a:xfrm>
              <a:off x="484411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" name="Google Shape;362;p5"/>
            <p:cNvSpPr/>
            <p:nvPr/>
          </p:nvSpPr>
          <p:spPr>
            <a:xfrm>
              <a:off x="496743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" name="Google Shape;363;p5"/>
            <p:cNvSpPr/>
            <p:nvPr/>
          </p:nvSpPr>
          <p:spPr>
            <a:xfrm>
              <a:off x="509076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" name="Google Shape;364;p5"/>
            <p:cNvSpPr/>
            <p:nvPr/>
          </p:nvSpPr>
          <p:spPr>
            <a:xfrm>
              <a:off x="521408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" name="Google Shape;365;p5"/>
            <p:cNvSpPr/>
            <p:nvPr/>
          </p:nvSpPr>
          <p:spPr>
            <a:xfrm>
              <a:off x="533741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" name="Google Shape;366;p5"/>
            <p:cNvSpPr/>
            <p:nvPr/>
          </p:nvSpPr>
          <p:spPr>
            <a:xfrm>
              <a:off x="546073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67" name="Google Shape;367;p5"/>
          <p:cNvGrpSpPr/>
          <p:nvPr/>
        </p:nvGrpSpPr>
        <p:grpSpPr>
          <a:xfrm rot="5400000" flipH="1">
            <a:off x="-708829" y="217699"/>
            <a:ext cx="2430688" cy="395524"/>
            <a:chOff x="7857346" y="3902355"/>
            <a:chExt cx="1823016" cy="296643"/>
          </a:xfrm>
        </p:grpSpPr>
        <p:sp>
          <p:nvSpPr>
            <p:cNvPr id="368" name="Google Shape;368;p5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" name="Google Shape;369;p5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" name="Google Shape;370;p5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" name="Google Shape;371;p5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" name="Google Shape;372;p5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" name="Google Shape;373;p5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74" name="Google Shape;374;p5"/>
          <p:cNvGrpSpPr/>
          <p:nvPr/>
        </p:nvGrpSpPr>
        <p:grpSpPr>
          <a:xfrm>
            <a:off x="6219151" y="6614818"/>
            <a:ext cx="2027976" cy="402753"/>
            <a:chOff x="5642557" y="-150670"/>
            <a:chExt cx="1520982" cy="302065"/>
          </a:xfrm>
        </p:grpSpPr>
        <p:sp>
          <p:nvSpPr>
            <p:cNvPr id="375" name="Google Shape;375;p5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" name="Google Shape;376;p5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" name="Google Shape;377;p5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" name="Google Shape;378;p5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" name="Google Shape;379;p5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80" name="Google Shape;380;p5"/>
          <p:cNvGrpSpPr/>
          <p:nvPr/>
        </p:nvGrpSpPr>
        <p:grpSpPr>
          <a:xfrm>
            <a:off x="2077276" y="-143943"/>
            <a:ext cx="2027976" cy="402753"/>
            <a:chOff x="5642557" y="-150670"/>
            <a:chExt cx="1520982" cy="302065"/>
          </a:xfrm>
        </p:grpSpPr>
        <p:sp>
          <p:nvSpPr>
            <p:cNvPr id="381" name="Google Shape;381;p5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" name="Google Shape;382;p5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3" name="Google Shape;383;p5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4" name="Google Shape;384;p5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5" name="Google Shape;385;p5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86" name="Google Shape;386;p5"/>
          <p:cNvGrpSpPr/>
          <p:nvPr/>
        </p:nvGrpSpPr>
        <p:grpSpPr>
          <a:xfrm>
            <a:off x="10474319" y="396403"/>
            <a:ext cx="1177683" cy="322788"/>
            <a:chOff x="2300350" y="2601250"/>
            <a:chExt cx="2275275" cy="623625"/>
          </a:xfrm>
        </p:grpSpPr>
        <p:sp>
          <p:nvSpPr>
            <p:cNvPr id="387" name="Google Shape;387;p5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8" name="Google Shape;388;p5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9" name="Google Shape;389;p5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0" name="Google Shape;390;p5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1" name="Google Shape;391;p5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2" name="Google Shape;392;p5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93" name="Google Shape;393;p5"/>
          <p:cNvGrpSpPr/>
          <p:nvPr/>
        </p:nvGrpSpPr>
        <p:grpSpPr>
          <a:xfrm rot="10800000">
            <a:off x="-285531" y="3612303"/>
            <a:ext cx="1177683" cy="322788"/>
            <a:chOff x="2300350" y="2601250"/>
            <a:chExt cx="2275275" cy="623625"/>
          </a:xfrm>
        </p:grpSpPr>
        <p:sp>
          <p:nvSpPr>
            <p:cNvPr id="394" name="Google Shape;394;p5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" name="Google Shape;395;p5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" name="Google Shape;396;p5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" name="Google Shape;397;p5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" name="Google Shape;398;p5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" name="Google Shape;399;p5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00" name="Google Shape;400;p5"/>
          <p:cNvSpPr/>
          <p:nvPr/>
        </p:nvSpPr>
        <p:spPr>
          <a:xfrm rot="5400000" flipH="1">
            <a:off x="10930785" y="5470335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01" name="Google Shape;401;p5"/>
          <p:cNvGrpSpPr/>
          <p:nvPr/>
        </p:nvGrpSpPr>
        <p:grpSpPr>
          <a:xfrm rot="10800000" flipH="1">
            <a:off x="11000599" y="6165238"/>
            <a:ext cx="1177683" cy="322788"/>
            <a:chOff x="2300350" y="2601250"/>
            <a:chExt cx="2275275" cy="623625"/>
          </a:xfrm>
        </p:grpSpPr>
        <p:sp>
          <p:nvSpPr>
            <p:cNvPr id="402" name="Google Shape;402;p5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" name="Google Shape;403;p5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" name="Google Shape;404;p5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" name="Google Shape;405;p5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" name="Google Shape;406;p5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" name="Google Shape;407;p5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0714305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2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0" name="Google Shape;2450;p28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451" name="Google Shape;2451;p28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2" name="Google Shape;2452;p28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3" name="Google Shape;2453;p28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4" name="Google Shape;2454;p28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5" name="Google Shape;2455;p28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6" name="Google Shape;2456;p28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7" name="Google Shape;2457;p28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8" name="Google Shape;2458;p28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9" name="Google Shape;2459;p28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0" name="Google Shape;2460;p28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1" name="Google Shape;2461;p28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2" name="Google Shape;2462;p28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3" name="Google Shape;2463;p28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4" name="Google Shape;2464;p28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5" name="Google Shape;2465;p28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6" name="Google Shape;2466;p28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7" name="Google Shape;2467;p28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8" name="Google Shape;2468;p28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9" name="Google Shape;2469;p28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0" name="Google Shape;2470;p28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1" name="Google Shape;2471;p28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2" name="Google Shape;2472;p28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3" name="Google Shape;2473;p28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4" name="Google Shape;2474;p28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5" name="Google Shape;2475;p28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6" name="Google Shape;2476;p28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7" name="Google Shape;2477;p28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8" name="Google Shape;2478;p28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9" name="Google Shape;2479;p28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0" name="Google Shape;2480;p28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1" name="Google Shape;2481;p28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2" name="Google Shape;2482;p28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3" name="Google Shape;2483;p28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4" name="Google Shape;2484;p28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5" name="Google Shape;2485;p28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6" name="Google Shape;2486;p28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7" name="Google Shape;2487;p28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8" name="Google Shape;2488;p28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489" name="Google Shape;2489;p28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2490" name="Google Shape;2490;p2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1" name="Google Shape;2491;p2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2" name="Google Shape;2492;p2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3" name="Google Shape;2493;p2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4" name="Google Shape;2494;p2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495" name="Google Shape;2495;p28"/>
          <p:cNvGrpSpPr/>
          <p:nvPr/>
        </p:nvGrpSpPr>
        <p:grpSpPr>
          <a:xfrm flipH="1">
            <a:off x="-1119639" y="3791373"/>
            <a:ext cx="2430688" cy="262659"/>
            <a:chOff x="7857346" y="4002005"/>
            <a:chExt cx="1823016" cy="196994"/>
          </a:xfrm>
        </p:grpSpPr>
        <p:sp>
          <p:nvSpPr>
            <p:cNvPr id="2496" name="Google Shape;2496;p2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7" name="Google Shape;2497;p2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8" name="Google Shape;2498;p2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499" name="Google Shape;2499;p28"/>
          <p:cNvSpPr/>
          <p:nvPr/>
        </p:nvSpPr>
        <p:spPr>
          <a:xfrm rot="5400000">
            <a:off x="10941532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500" name="Google Shape;2500;p28"/>
          <p:cNvSpPr/>
          <p:nvPr/>
        </p:nvSpPr>
        <p:spPr>
          <a:xfrm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501" name="Google Shape;2501;p28"/>
          <p:cNvGrpSpPr/>
          <p:nvPr/>
        </p:nvGrpSpPr>
        <p:grpSpPr>
          <a:xfrm>
            <a:off x="11023189" y="4308089"/>
            <a:ext cx="1474635" cy="178625"/>
            <a:chOff x="8183182" y="663852"/>
            <a:chExt cx="1475028" cy="178673"/>
          </a:xfrm>
        </p:grpSpPr>
        <p:grpSp>
          <p:nvGrpSpPr>
            <p:cNvPr id="2502" name="Google Shape;2502;p28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503" name="Google Shape;2503;p2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4" name="Google Shape;2504;p2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5" name="Google Shape;2505;p2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6" name="Google Shape;2506;p2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7" name="Google Shape;2507;p2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8" name="Google Shape;2508;p2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9" name="Google Shape;2509;p2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0" name="Google Shape;2510;p2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1" name="Google Shape;2511;p2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2" name="Google Shape;2512;p2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513" name="Google Shape;2513;p28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514" name="Google Shape;2514;p2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5" name="Google Shape;2515;p2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6" name="Google Shape;2516;p2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7" name="Google Shape;2517;p2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8" name="Google Shape;2518;p2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9" name="Google Shape;2519;p2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20" name="Google Shape;2520;p2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21" name="Google Shape;2521;p2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22" name="Google Shape;2522;p2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23" name="Google Shape;2523;p2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2524" name="Google Shape;2524;p28"/>
          <p:cNvGrpSpPr/>
          <p:nvPr/>
        </p:nvGrpSpPr>
        <p:grpSpPr>
          <a:xfrm flipH="1">
            <a:off x="6446076" y="-143943"/>
            <a:ext cx="2027976" cy="402753"/>
            <a:chOff x="5642557" y="-150670"/>
            <a:chExt cx="1520982" cy="302065"/>
          </a:xfrm>
        </p:grpSpPr>
        <p:sp>
          <p:nvSpPr>
            <p:cNvPr id="2525" name="Google Shape;2525;p2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6" name="Google Shape;2526;p2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7" name="Google Shape;2527;p2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8" name="Google Shape;2528;p2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9" name="Google Shape;2529;p2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30" name="Google Shape;2530;p28"/>
          <p:cNvGrpSpPr/>
          <p:nvPr/>
        </p:nvGrpSpPr>
        <p:grpSpPr>
          <a:xfrm>
            <a:off x="847827" y="-1940395"/>
            <a:ext cx="463200" cy="3063733"/>
            <a:chOff x="6420895" y="-1455296"/>
            <a:chExt cx="347400" cy="2297800"/>
          </a:xfrm>
        </p:grpSpPr>
        <p:sp>
          <p:nvSpPr>
            <p:cNvPr id="2531" name="Google Shape;2531;p28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2" name="Google Shape;2532;p28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533" name="Google Shape;2533;p28"/>
          <p:cNvSpPr/>
          <p:nvPr/>
        </p:nvSpPr>
        <p:spPr>
          <a:xfrm rot="-5400000">
            <a:off x="465083" y="561025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534" name="Google Shape;2534;p28"/>
          <p:cNvGrpSpPr/>
          <p:nvPr/>
        </p:nvGrpSpPr>
        <p:grpSpPr>
          <a:xfrm>
            <a:off x="445080" y="5552899"/>
            <a:ext cx="402753" cy="2027976"/>
            <a:chOff x="-108754" y="2690919"/>
            <a:chExt cx="302065" cy="1520982"/>
          </a:xfrm>
        </p:grpSpPr>
        <p:sp>
          <p:nvSpPr>
            <p:cNvPr id="2535" name="Google Shape;2535;p28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6" name="Google Shape;2536;p28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7" name="Google Shape;2537;p28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8" name="Google Shape;2538;p28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9" name="Google Shape;2539;p28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40" name="Google Shape;2540;p28"/>
          <p:cNvGrpSpPr/>
          <p:nvPr/>
        </p:nvGrpSpPr>
        <p:grpSpPr>
          <a:xfrm>
            <a:off x="11320152" y="2859338"/>
            <a:ext cx="1177683" cy="322788"/>
            <a:chOff x="2300350" y="2601250"/>
            <a:chExt cx="2275275" cy="623625"/>
          </a:xfrm>
        </p:grpSpPr>
        <p:sp>
          <p:nvSpPr>
            <p:cNvPr id="2541" name="Google Shape;2541;p2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2" name="Google Shape;2542;p2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3" name="Google Shape;2543;p2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4" name="Google Shape;2544;p2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5" name="Google Shape;2545;p2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6" name="Google Shape;2546;p2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198186145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8" name="Google Shape;2548;p2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549" name="Google Shape;2549;p2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0" name="Google Shape;2550;p2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1" name="Google Shape;2551;p2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2" name="Google Shape;2552;p2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3" name="Google Shape;2553;p2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4" name="Google Shape;2554;p2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5" name="Google Shape;2555;p2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6" name="Google Shape;2556;p2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7" name="Google Shape;2557;p2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8" name="Google Shape;2558;p2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9" name="Google Shape;2559;p2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0" name="Google Shape;2560;p2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1" name="Google Shape;2561;p2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2" name="Google Shape;2562;p2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3" name="Google Shape;2563;p2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4" name="Google Shape;2564;p2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5" name="Google Shape;2565;p2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6" name="Google Shape;2566;p2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7" name="Google Shape;2567;p2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8" name="Google Shape;2568;p2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9" name="Google Shape;2569;p2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0" name="Google Shape;2570;p2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1" name="Google Shape;2571;p2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2" name="Google Shape;2572;p2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3" name="Google Shape;2573;p2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4" name="Google Shape;2574;p2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5" name="Google Shape;2575;p2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6" name="Google Shape;2576;p2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7" name="Google Shape;2577;p2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8" name="Google Shape;2578;p2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9" name="Google Shape;2579;p2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0" name="Google Shape;2580;p2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1" name="Google Shape;2581;p2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2" name="Google Shape;2582;p2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3" name="Google Shape;2583;p2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4" name="Google Shape;2584;p2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5" name="Google Shape;2585;p2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6" name="Google Shape;2586;p2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87" name="Google Shape;2587;p29"/>
          <p:cNvGrpSpPr/>
          <p:nvPr/>
        </p:nvGrpSpPr>
        <p:grpSpPr>
          <a:xfrm rot="5400000">
            <a:off x="113467" y="1043767"/>
            <a:ext cx="131869" cy="737453"/>
            <a:chOff x="4898850" y="4820550"/>
            <a:chExt cx="98902" cy="553090"/>
          </a:xfrm>
        </p:grpSpPr>
        <p:sp>
          <p:nvSpPr>
            <p:cNvPr id="2588" name="Google Shape;2588;p2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9" name="Google Shape;2589;p2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0" name="Google Shape;2590;p2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1" name="Google Shape;2591;p2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2" name="Google Shape;2592;p2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93" name="Google Shape;2593;p29"/>
          <p:cNvGrpSpPr/>
          <p:nvPr/>
        </p:nvGrpSpPr>
        <p:grpSpPr>
          <a:xfrm>
            <a:off x="-1886073" y="2655905"/>
            <a:ext cx="3063733" cy="463200"/>
            <a:chOff x="-1414555" y="3058729"/>
            <a:chExt cx="2297800" cy="347400"/>
          </a:xfrm>
        </p:grpSpPr>
        <p:sp>
          <p:nvSpPr>
            <p:cNvPr id="2594" name="Google Shape;2594;p29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5" name="Google Shape;2595;p29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96" name="Google Shape;2596;p29"/>
          <p:cNvGrpSpPr/>
          <p:nvPr/>
        </p:nvGrpSpPr>
        <p:grpSpPr>
          <a:xfrm flipH="1">
            <a:off x="-1065672" y="4401073"/>
            <a:ext cx="2430688" cy="262659"/>
            <a:chOff x="7857346" y="4002005"/>
            <a:chExt cx="1823016" cy="196994"/>
          </a:xfrm>
        </p:grpSpPr>
        <p:sp>
          <p:nvSpPr>
            <p:cNvPr id="2597" name="Google Shape;2597;p29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8" name="Google Shape;2598;p29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9" name="Google Shape;2599;p29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600" name="Google Shape;2600;p29"/>
          <p:cNvSpPr/>
          <p:nvPr/>
        </p:nvSpPr>
        <p:spPr>
          <a:xfrm rot="5400000">
            <a:off x="10939735" y="-465906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601" name="Google Shape;2601;p29"/>
          <p:cNvSpPr/>
          <p:nvPr/>
        </p:nvSpPr>
        <p:spPr>
          <a:xfrm rot="10800000">
            <a:off x="10315483" y="5857118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602" name="Google Shape;2602;p29"/>
          <p:cNvGrpSpPr/>
          <p:nvPr/>
        </p:nvGrpSpPr>
        <p:grpSpPr>
          <a:xfrm rot="5400000">
            <a:off x="11051552" y="3566617"/>
            <a:ext cx="1177683" cy="322788"/>
            <a:chOff x="2300350" y="2601250"/>
            <a:chExt cx="2275275" cy="623625"/>
          </a:xfrm>
        </p:grpSpPr>
        <p:sp>
          <p:nvSpPr>
            <p:cNvPr id="2603" name="Google Shape;2603;p29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4" name="Google Shape;2604;p29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5" name="Google Shape;2605;p29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6" name="Google Shape;2606;p29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7" name="Google Shape;2607;p29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8" name="Google Shape;2608;p29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09" name="Google Shape;2609;p29"/>
          <p:cNvGrpSpPr/>
          <p:nvPr/>
        </p:nvGrpSpPr>
        <p:grpSpPr>
          <a:xfrm>
            <a:off x="11377396" y="-384517"/>
            <a:ext cx="402753" cy="2027976"/>
            <a:chOff x="-108754" y="2690919"/>
            <a:chExt cx="302065" cy="1520982"/>
          </a:xfrm>
        </p:grpSpPr>
        <p:sp>
          <p:nvSpPr>
            <p:cNvPr id="2610" name="Google Shape;2610;p29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1" name="Google Shape;2611;p29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2" name="Google Shape;2612;p29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3" name="Google Shape;2613;p29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4" name="Google Shape;2614;p29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15" name="Google Shape;2615;p29"/>
          <p:cNvGrpSpPr/>
          <p:nvPr/>
        </p:nvGrpSpPr>
        <p:grpSpPr>
          <a:xfrm>
            <a:off x="1569276" y="-143943"/>
            <a:ext cx="2027976" cy="402753"/>
            <a:chOff x="5642557" y="-150670"/>
            <a:chExt cx="1520982" cy="302065"/>
          </a:xfrm>
        </p:grpSpPr>
        <p:sp>
          <p:nvSpPr>
            <p:cNvPr id="2616" name="Google Shape;2616;p2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7" name="Google Shape;2617;p2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8" name="Google Shape;2618;p2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9" name="Google Shape;2619;p2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0" name="Google Shape;2620;p2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21" name="Google Shape;2621;p29"/>
          <p:cNvGrpSpPr/>
          <p:nvPr/>
        </p:nvGrpSpPr>
        <p:grpSpPr>
          <a:xfrm>
            <a:off x="8561193" y="-1940395"/>
            <a:ext cx="463200" cy="3063733"/>
            <a:chOff x="6420895" y="-1455296"/>
            <a:chExt cx="347400" cy="2297800"/>
          </a:xfrm>
        </p:grpSpPr>
        <p:sp>
          <p:nvSpPr>
            <p:cNvPr id="2622" name="Google Shape;2622;p29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3" name="Google Shape;2623;p29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24" name="Google Shape;2624;p29"/>
          <p:cNvGrpSpPr/>
          <p:nvPr/>
        </p:nvGrpSpPr>
        <p:grpSpPr>
          <a:xfrm>
            <a:off x="-296977" y="5747585"/>
            <a:ext cx="2009543" cy="782400"/>
            <a:chOff x="-222733" y="4310689"/>
            <a:chExt cx="1507157" cy="586800"/>
          </a:xfrm>
        </p:grpSpPr>
        <p:sp>
          <p:nvSpPr>
            <p:cNvPr id="2625" name="Google Shape;2625;p29"/>
            <p:cNvSpPr/>
            <p:nvPr/>
          </p:nvSpPr>
          <p:spPr>
            <a:xfrm rot="-5400000">
              <a:off x="348812" y="3961876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2626" name="Google Shape;2626;p29"/>
            <p:cNvGrpSpPr/>
            <p:nvPr/>
          </p:nvGrpSpPr>
          <p:grpSpPr>
            <a:xfrm>
              <a:off x="-222733" y="4537116"/>
              <a:ext cx="1105976" cy="133969"/>
              <a:chOff x="8183182" y="663852"/>
              <a:chExt cx="1475028" cy="178673"/>
            </a:xfrm>
          </p:grpSpPr>
          <p:grpSp>
            <p:nvGrpSpPr>
              <p:cNvPr id="2627" name="Google Shape;2627;p29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2628" name="Google Shape;2628;p29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29" name="Google Shape;2629;p29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0" name="Google Shape;2630;p29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1" name="Google Shape;2631;p29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2" name="Google Shape;2632;p29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3" name="Google Shape;2633;p29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4" name="Google Shape;2634;p29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5" name="Google Shape;2635;p29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6" name="Google Shape;2636;p29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7" name="Google Shape;2637;p29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  <p:grpSp>
            <p:nvGrpSpPr>
              <p:cNvPr id="2638" name="Google Shape;2638;p29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2639" name="Google Shape;2639;p29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0" name="Google Shape;2640;p29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1" name="Google Shape;2641;p29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2" name="Google Shape;2642;p29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3" name="Google Shape;2643;p29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4" name="Google Shape;2644;p29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5" name="Google Shape;2645;p29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6" name="Google Shape;2646;p29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7" name="Google Shape;2647;p29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8" name="Google Shape;2648;p29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9940333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0" name="Google Shape;10;p2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48" name="Google Shape;48;p2"/>
          <p:cNvSpPr txBox="1">
            <a:spLocks noGrp="1"/>
          </p:cNvSpPr>
          <p:nvPr>
            <p:ph type="ctrTitle"/>
          </p:nvPr>
        </p:nvSpPr>
        <p:spPr>
          <a:xfrm>
            <a:off x="1756800" y="1591500"/>
            <a:ext cx="8678400" cy="2299200"/>
          </a:xfrm>
          <a:prstGeom prst="rect">
            <a:avLst/>
          </a:prstGeom>
          <a:effectLst>
            <a:outerShdw blurRad="142875" algn="bl" rotWithShape="0">
              <a:schemeClr val="accent2">
                <a:alpha val="38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666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49" name="Google Shape;49;p2"/>
          <p:cNvSpPr txBox="1">
            <a:spLocks noGrp="1"/>
          </p:cNvSpPr>
          <p:nvPr>
            <p:ph type="subTitle" idx="1"/>
          </p:nvPr>
        </p:nvSpPr>
        <p:spPr>
          <a:xfrm>
            <a:off x="3064200" y="4502364"/>
            <a:ext cx="6063600" cy="4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grpSp>
        <p:nvGrpSpPr>
          <p:cNvPr id="50" name="Google Shape;50;p2"/>
          <p:cNvGrpSpPr/>
          <p:nvPr/>
        </p:nvGrpSpPr>
        <p:grpSpPr>
          <a:xfrm>
            <a:off x="-14" y="809085"/>
            <a:ext cx="1712580" cy="782400"/>
            <a:chOff x="-11" y="606814"/>
            <a:chExt cx="1284435" cy="586800"/>
          </a:xfrm>
        </p:grpSpPr>
        <p:sp>
          <p:nvSpPr>
            <p:cNvPr id="51" name="Google Shape;51;p2"/>
            <p:cNvSpPr/>
            <p:nvPr/>
          </p:nvSpPr>
          <p:spPr>
            <a:xfrm rot="-5400000">
              <a:off x="348812" y="258001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52" name="Google Shape;52;p2"/>
            <p:cNvGrpSpPr/>
            <p:nvPr/>
          </p:nvGrpSpPr>
          <p:grpSpPr>
            <a:xfrm rot="10800000">
              <a:off x="-11" y="779178"/>
              <a:ext cx="883262" cy="242091"/>
              <a:chOff x="2300350" y="2601250"/>
              <a:chExt cx="2275275" cy="623625"/>
            </a:xfrm>
          </p:grpSpPr>
          <p:sp>
            <p:nvSpPr>
              <p:cNvPr id="53" name="Google Shape;53;p2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59" name="Google Shape;59;p2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60" name="Google Shape;60;p2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5" name="Google Shape;65;p2"/>
          <p:cNvGrpSpPr/>
          <p:nvPr/>
        </p:nvGrpSpPr>
        <p:grpSpPr>
          <a:xfrm>
            <a:off x="-1886073" y="4078305"/>
            <a:ext cx="3063733" cy="463200"/>
            <a:chOff x="-1414555" y="3058729"/>
            <a:chExt cx="2297800" cy="347400"/>
          </a:xfrm>
        </p:grpSpPr>
        <p:sp>
          <p:nvSpPr>
            <p:cNvPr id="66" name="Google Shape;66;p2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8" name="Google Shape;68;p2"/>
          <p:cNvGrpSpPr/>
          <p:nvPr/>
        </p:nvGrpSpPr>
        <p:grpSpPr>
          <a:xfrm flipH="1">
            <a:off x="-1065672" y="5518673"/>
            <a:ext cx="2430688" cy="262659"/>
            <a:chOff x="7857346" y="4002005"/>
            <a:chExt cx="1823016" cy="196994"/>
          </a:xfrm>
        </p:grpSpPr>
        <p:sp>
          <p:nvSpPr>
            <p:cNvPr id="69" name="Google Shape;69;p2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72" name="Google Shape;72;p2"/>
          <p:cNvSpPr/>
          <p:nvPr/>
        </p:nvSpPr>
        <p:spPr>
          <a:xfrm rot="10800000">
            <a:off x="10703527" y="3305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3" name="Google Shape;73;p2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4" name="Google Shape;74;p2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75" name="Google Shape;75;p2"/>
          <p:cNvGrpSpPr/>
          <p:nvPr/>
        </p:nvGrpSpPr>
        <p:grpSpPr>
          <a:xfrm>
            <a:off x="10417076" y="1330617"/>
            <a:ext cx="2027976" cy="402753"/>
            <a:chOff x="5642557" y="-150670"/>
            <a:chExt cx="1520982" cy="302065"/>
          </a:xfrm>
        </p:grpSpPr>
        <p:sp>
          <p:nvSpPr>
            <p:cNvPr id="76" name="Google Shape;76;p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1" name="Google Shape;81;p2"/>
          <p:cNvGrpSpPr/>
          <p:nvPr/>
        </p:nvGrpSpPr>
        <p:grpSpPr>
          <a:xfrm>
            <a:off x="11327985" y="2284705"/>
            <a:ext cx="1177683" cy="322788"/>
            <a:chOff x="2300350" y="2601250"/>
            <a:chExt cx="2275275" cy="623625"/>
          </a:xfrm>
        </p:grpSpPr>
        <p:sp>
          <p:nvSpPr>
            <p:cNvPr id="82" name="Google Shape;82;p2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8" name="Google Shape;88;p2"/>
          <p:cNvGrpSpPr/>
          <p:nvPr/>
        </p:nvGrpSpPr>
        <p:grpSpPr>
          <a:xfrm>
            <a:off x="11023189" y="4308089"/>
            <a:ext cx="1474635" cy="178625"/>
            <a:chOff x="8183182" y="663852"/>
            <a:chExt cx="1475028" cy="178673"/>
          </a:xfrm>
        </p:grpSpPr>
        <p:grpSp>
          <p:nvGrpSpPr>
            <p:cNvPr id="89" name="Google Shape;89;p2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90" name="Google Shape;90;p2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00" name="Google Shape;100;p2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01" name="Google Shape;101;p2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" name="Google Shape;104;p2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5" name="Google Shape;105;p2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6" name="Google Shape;106;p2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7" name="Google Shape;107;p2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9" name="Google Shape;109;p2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10" name="Google Shape;110;p2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11" name="Google Shape;111;p2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112" name="Google Shape;112;p2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17" name="Google Shape;117;p2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118" name="Google Shape;118;p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3" name="Google Shape;123;p2"/>
          <p:cNvGrpSpPr/>
          <p:nvPr/>
        </p:nvGrpSpPr>
        <p:grpSpPr>
          <a:xfrm>
            <a:off x="8561193" y="-1940395"/>
            <a:ext cx="463200" cy="3063733"/>
            <a:chOff x="6420895" y="-1455296"/>
            <a:chExt cx="347400" cy="2297800"/>
          </a:xfrm>
        </p:grpSpPr>
        <p:sp>
          <p:nvSpPr>
            <p:cNvPr id="124" name="Google Shape;124;p2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" name="Google Shape;125;p2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26" name="Google Shape;126;p2"/>
          <p:cNvSpPr/>
          <p:nvPr/>
        </p:nvSpPr>
        <p:spPr>
          <a:xfrm rot="10800000">
            <a:off x="1365016" y="58526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2955428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3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29" name="Google Shape;129;p3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67" name="Google Shape;167;p3"/>
          <p:cNvSpPr txBox="1">
            <a:spLocks noGrp="1"/>
          </p:cNvSpPr>
          <p:nvPr>
            <p:ph type="title"/>
          </p:nvPr>
        </p:nvSpPr>
        <p:spPr>
          <a:xfrm>
            <a:off x="950800" y="3207569"/>
            <a:ext cx="10290400" cy="1122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68" name="Google Shape;168;p3"/>
          <p:cNvSpPr txBox="1">
            <a:spLocks noGrp="1"/>
          </p:cNvSpPr>
          <p:nvPr>
            <p:ph type="subTitle" idx="1"/>
          </p:nvPr>
        </p:nvSpPr>
        <p:spPr>
          <a:xfrm>
            <a:off x="2478200" y="4554503"/>
            <a:ext cx="7235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69" name="Google Shape;169;p3"/>
          <p:cNvSpPr txBox="1">
            <a:spLocks noGrp="1"/>
          </p:cNvSpPr>
          <p:nvPr>
            <p:ph type="title" idx="2" hasCustomPrompt="1"/>
          </p:nvPr>
        </p:nvSpPr>
        <p:spPr>
          <a:xfrm>
            <a:off x="4176597" y="1979964"/>
            <a:ext cx="3838800" cy="1227600"/>
          </a:xfrm>
          <a:prstGeom prst="rect">
            <a:avLst/>
          </a:prstGeom>
          <a:effectLst>
            <a:outerShdw blurRad="5715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70" name="Google Shape;170;p3"/>
          <p:cNvSpPr/>
          <p:nvPr/>
        </p:nvSpPr>
        <p:spPr>
          <a:xfrm rot="10800000" flipH="1">
            <a:off x="10463457" y="5500766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71" name="Google Shape;171;p3"/>
          <p:cNvGrpSpPr/>
          <p:nvPr/>
        </p:nvGrpSpPr>
        <p:grpSpPr>
          <a:xfrm rot="-5400000" flipH="1">
            <a:off x="10265803" y="6361511"/>
            <a:ext cx="1177683" cy="322788"/>
            <a:chOff x="2300350" y="2601250"/>
            <a:chExt cx="2275275" cy="623625"/>
          </a:xfrm>
        </p:grpSpPr>
        <p:sp>
          <p:nvSpPr>
            <p:cNvPr id="172" name="Google Shape;172;p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78" name="Google Shape;178;p3"/>
          <p:cNvSpPr/>
          <p:nvPr/>
        </p:nvSpPr>
        <p:spPr>
          <a:xfrm flipH="1">
            <a:off x="10785160" y="2047572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79" name="Google Shape;179;p3"/>
          <p:cNvGrpSpPr/>
          <p:nvPr/>
        </p:nvGrpSpPr>
        <p:grpSpPr>
          <a:xfrm>
            <a:off x="11544995" y="3132107"/>
            <a:ext cx="2430688" cy="262659"/>
            <a:chOff x="7857346" y="4002005"/>
            <a:chExt cx="1823016" cy="196994"/>
          </a:xfrm>
        </p:grpSpPr>
        <p:sp>
          <p:nvSpPr>
            <p:cNvPr id="180" name="Google Shape;180;p3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83" name="Google Shape;183;p3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84" name="Google Shape;184;p3"/>
          <p:cNvSpPr/>
          <p:nvPr/>
        </p:nvSpPr>
        <p:spPr>
          <a:xfrm>
            <a:off x="22660" y="113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85" name="Google Shape;185;p3"/>
          <p:cNvGrpSpPr/>
          <p:nvPr/>
        </p:nvGrpSpPr>
        <p:grpSpPr>
          <a:xfrm rot="-5400000">
            <a:off x="451578" y="-394200"/>
            <a:ext cx="402753" cy="2027976"/>
            <a:chOff x="-108754" y="2690919"/>
            <a:chExt cx="302065" cy="1520982"/>
          </a:xfrm>
        </p:grpSpPr>
        <p:sp>
          <p:nvSpPr>
            <p:cNvPr id="186" name="Google Shape;186;p3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91" name="Google Shape;191;p3"/>
          <p:cNvGrpSpPr/>
          <p:nvPr/>
        </p:nvGrpSpPr>
        <p:grpSpPr>
          <a:xfrm>
            <a:off x="6846309" y="6600466"/>
            <a:ext cx="2027976" cy="402753"/>
            <a:chOff x="5642557" y="-150670"/>
            <a:chExt cx="1520982" cy="302065"/>
          </a:xfrm>
        </p:grpSpPr>
        <p:sp>
          <p:nvSpPr>
            <p:cNvPr id="192" name="Google Shape;192;p3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97" name="Google Shape;197;p3"/>
          <p:cNvGrpSpPr/>
          <p:nvPr/>
        </p:nvGrpSpPr>
        <p:grpSpPr>
          <a:xfrm>
            <a:off x="11226389" y="4409689"/>
            <a:ext cx="1474635" cy="178625"/>
            <a:chOff x="8183182" y="663852"/>
            <a:chExt cx="1475028" cy="178673"/>
          </a:xfrm>
        </p:grpSpPr>
        <p:grpSp>
          <p:nvGrpSpPr>
            <p:cNvPr id="198" name="Google Shape;198;p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199" name="Google Shape;199;p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0" name="Google Shape;200;p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1" name="Google Shape;201;p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2" name="Google Shape;202;p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3" name="Google Shape;203;p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4" name="Google Shape;204;p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5" name="Google Shape;205;p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6" name="Google Shape;206;p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7" name="Google Shape;207;p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" name="Google Shape;208;p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09" name="Google Shape;209;p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10" name="Google Shape;210;p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1" name="Google Shape;211;p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2" name="Google Shape;212;p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3" name="Google Shape;213;p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4" name="Google Shape;214;p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5" name="Google Shape;215;p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6" name="Google Shape;216;p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7" name="Google Shape;217;p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" name="Google Shape;218;p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9" name="Google Shape;219;p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sp>
        <p:nvSpPr>
          <p:cNvPr id="220" name="Google Shape;220;p3"/>
          <p:cNvSpPr/>
          <p:nvPr/>
        </p:nvSpPr>
        <p:spPr>
          <a:xfrm>
            <a:off x="-1886073" y="53651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21" name="Google Shape;221;p3"/>
          <p:cNvSpPr/>
          <p:nvPr/>
        </p:nvSpPr>
        <p:spPr>
          <a:xfrm>
            <a:off x="-1481940" y="4992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22" name="Google Shape;222;p3"/>
          <p:cNvGrpSpPr/>
          <p:nvPr/>
        </p:nvGrpSpPr>
        <p:grpSpPr>
          <a:xfrm rot="10800000">
            <a:off x="-207015" y="3241338"/>
            <a:ext cx="1177683" cy="322788"/>
            <a:chOff x="2300350" y="2601250"/>
            <a:chExt cx="2275275" cy="623625"/>
          </a:xfrm>
        </p:grpSpPr>
        <p:sp>
          <p:nvSpPr>
            <p:cNvPr id="223" name="Google Shape;223;p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116651472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oogle Shape;230;p4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31" name="Google Shape;231;p4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" name="Google Shape;232;p4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" name="Google Shape;233;p4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" name="Google Shape;234;p4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5" name="Google Shape;235;p4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" name="Google Shape;236;p4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" name="Google Shape;237;p4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8" name="Google Shape;238;p4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" name="Google Shape;240;p4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" name="Google Shape;241;p4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2" name="Google Shape;242;p4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" name="Google Shape;243;p4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" name="Google Shape;244;p4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" name="Google Shape;246;p4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" name="Google Shape;247;p4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" name="Google Shape;249;p4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0" name="Google Shape;250;p4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" name="Google Shape;252;p4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" name="Google Shape;253;p4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" name="Google Shape;255;p4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" name="Google Shape;256;p4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" name="Google Shape;257;p4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" name="Google Shape;258;p4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" name="Google Shape;259;p4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" name="Google Shape;260;p4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" name="Google Shape;261;p4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" name="Google Shape;262;p4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3" name="Google Shape;263;p4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4" name="Google Shape;264;p4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5" name="Google Shape;265;p4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6" name="Google Shape;266;p4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7" name="Google Shape;267;p4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8" name="Google Shape;268;p4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69" name="Google Shape;269;p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4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grpSp>
        <p:nvGrpSpPr>
          <p:cNvPr id="271" name="Google Shape;271;p4"/>
          <p:cNvGrpSpPr/>
          <p:nvPr/>
        </p:nvGrpSpPr>
        <p:grpSpPr>
          <a:xfrm rot="5400000" flipH="1">
            <a:off x="10460595" y="192041"/>
            <a:ext cx="2430688" cy="395524"/>
            <a:chOff x="7857346" y="3902355"/>
            <a:chExt cx="1823016" cy="296643"/>
          </a:xfrm>
        </p:grpSpPr>
        <p:sp>
          <p:nvSpPr>
            <p:cNvPr id="272" name="Google Shape;272;p4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3" name="Google Shape;273;p4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4" name="Google Shape;274;p4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5" name="Google Shape;275;p4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6" name="Google Shape;276;p4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77" name="Google Shape;277;p4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78" name="Google Shape;278;p4"/>
          <p:cNvSpPr/>
          <p:nvPr/>
        </p:nvSpPr>
        <p:spPr>
          <a:xfrm rot="5400000">
            <a:off x="10941548" y="561050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79" name="Google Shape;279;p4"/>
          <p:cNvGrpSpPr/>
          <p:nvPr/>
        </p:nvGrpSpPr>
        <p:grpSpPr>
          <a:xfrm>
            <a:off x="10781261" y="6298057"/>
            <a:ext cx="2430688" cy="262659"/>
            <a:chOff x="8085946" y="4723543"/>
            <a:chExt cx="1823016" cy="196994"/>
          </a:xfrm>
        </p:grpSpPr>
        <p:sp>
          <p:nvSpPr>
            <p:cNvPr id="280" name="Google Shape;280;p4"/>
            <p:cNvSpPr/>
            <p:nvPr/>
          </p:nvSpPr>
          <p:spPr>
            <a:xfrm rot="10800000" flipH="1">
              <a:off x="8184816" y="4723543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1" name="Google Shape;281;p4"/>
            <p:cNvSpPr/>
            <p:nvPr/>
          </p:nvSpPr>
          <p:spPr>
            <a:xfrm rot="10800000" flipH="1">
              <a:off x="8085946" y="4828583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2" name="Google Shape;282;p4"/>
            <p:cNvSpPr/>
            <p:nvPr/>
          </p:nvSpPr>
          <p:spPr>
            <a:xfrm rot="10800000" flipH="1">
              <a:off x="8110687" y="4853293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83" name="Google Shape;283;p4"/>
          <p:cNvGrpSpPr/>
          <p:nvPr/>
        </p:nvGrpSpPr>
        <p:grpSpPr>
          <a:xfrm>
            <a:off x="-324086" y="214017"/>
            <a:ext cx="1474635" cy="178625"/>
            <a:chOff x="8183182" y="663852"/>
            <a:chExt cx="1475028" cy="178673"/>
          </a:xfrm>
        </p:grpSpPr>
        <p:grpSp>
          <p:nvGrpSpPr>
            <p:cNvPr id="284" name="Google Shape;284;p4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85" name="Google Shape;285;p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86" name="Google Shape;286;p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87" name="Google Shape;287;p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88" name="Google Shape;288;p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89" name="Google Shape;289;p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0" name="Google Shape;290;p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1" name="Google Shape;291;p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2" name="Google Shape;292;p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3" name="Google Shape;293;p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4" name="Google Shape;294;p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95" name="Google Shape;295;p4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96" name="Google Shape;296;p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7" name="Google Shape;297;p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8" name="Google Shape;298;p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99" name="Google Shape;299;p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0" name="Google Shape;300;p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1" name="Google Shape;301;p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2" name="Google Shape;302;p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3" name="Google Shape;303;p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4" name="Google Shape;304;p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05" name="Google Shape;305;p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sp>
        <p:nvSpPr>
          <p:cNvPr id="306" name="Google Shape;306;p4"/>
          <p:cNvSpPr/>
          <p:nvPr/>
        </p:nvSpPr>
        <p:spPr>
          <a:xfrm>
            <a:off x="-2091540" y="4484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07" name="Google Shape;307;p4"/>
          <p:cNvSpPr/>
          <p:nvPr/>
        </p:nvSpPr>
        <p:spPr>
          <a:xfrm rot="10800000">
            <a:off x="16" y="51454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28351432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9" name="Google Shape;309;p5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310" name="Google Shape;310;p5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1" name="Google Shape;311;p5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2" name="Google Shape;312;p5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3" name="Google Shape;313;p5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4" name="Google Shape;314;p5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5" name="Google Shape;315;p5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6" name="Google Shape;316;p5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7" name="Google Shape;317;p5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8" name="Google Shape;318;p5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9" name="Google Shape;319;p5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0" name="Google Shape;320;p5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1" name="Google Shape;321;p5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2" name="Google Shape;322;p5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3" name="Google Shape;323;p5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4" name="Google Shape;324;p5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5" name="Google Shape;325;p5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6" name="Google Shape;326;p5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7" name="Google Shape;327;p5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8" name="Google Shape;328;p5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9" name="Google Shape;329;p5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0" name="Google Shape;330;p5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1" name="Google Shape;331;p5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2" name="Google Shape;332;p5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3" name="Google Shape;333;p5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4" name="Google Shape;334;p5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5" name="Google Shape;335;p5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6" name="Google Shape;336;p5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7" name="Google Shape;337;p5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8" name="Google Shape;338;p5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39" name="Google Shape;339;p5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0" name="Google Shape;340;p5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1" name="Google Shape;341;p5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2" name="Google Shape;342;p5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3" name="Google Shape;343;p5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4" name="Google Shape;344;p5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5" name="Google Shape;345;p5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6" name="Google Shape;346;p5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7" name="Google Shape;347;p5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348" name="Google Shape;348;p5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49" name="Google Shape;349;p5"/>
          <p:cNvSpPr txBox="1">
            <a:spLocks noGrp="1"/>
          </p:cNvSpPr>
          <p:nvPr>
            <p:ph type="title" idx="2"/>
          </p:nvPr>
        </p:nvSpPr>
        <p:spPr>
          <a:xfrm>
            <a:off x="2054000" y="3871000"/>
            <a:ext cx="34960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350" name="Google Shape;350;p5"/>
          <p:cNvSpPr txBox="1">
            <a:spLocks noGrp="1"/>
          </p:cNvSpPr>
          <p:nvPr>
            <p:ph type="subTitle" idx="1"/>
          </p:nvPr>
        </p:nvSpPr>
        <p:spPr>
          <a:xfrm>
            <a:off x="2054000" y="4399012"/>
            <a:ext cx="3496000" cy="12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5"/>
          <p:cNvSpPr txBox="1">
            <a:spLocks noGrp="1"/>
          </p:cNvSpPr>
          <p:nvPr>
            <p:ph type="title" idx="3"/>
          </p:nvPr>
        </p:nvSpPr>
        <p:spPr>
          <a:xfrm>
            <a:off x="6649433" y="3871000"/>
            <a:ext cx="34960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352" name="Google Shape;352;p5"/>
          <p:cNvSpPr txBox="1">
            <a:spLocks noGrp="1"/>
          </p:cNvSpPr>
          <p:nvPr>
            <p:ph type="subTitle" idx="4"/>
          </p:nvPr>
        </p:nvSpPr>
        <p:spPr>
          <a:xfrm>
            <a:off x="6649433" y="4399011"/>
            <a:ext cx="3496000" cy="12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53" name="Google Shape;353;p5"/>
          <p:cNvGrpSpPr/>
          <p:nvPr/>
        </p:nvGrpSpPr>
        <p:grpSpPr>
          <a:xfrm>
            <a:off x="1417189" y="6410021"/>
            <a:ext cx="2064000" cy="90800"/>
            <a:chOff x="3980838" y="4076181"/>
            <a:chExt cx="1548000" cy="68100"/>
          </a:xfrm>
        </p:grpSpPr>
        <p:sp>
          <p:nvSpPr>
            <p:cNvPr id="354" name="Google Shape;354;p5"/>
            <p:cNvSpPr/>
            <p:nvPr/>
          </p:nvSpPr>
          <p:spPr>
            <a:xfrm>
              <a:off x="398083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5" name="Google Shape;355;p5"/>
            <p:cNvSpPr/>
            <p:nvPr/>
          </p:nvSpPr>
          <p:spPr>
            <a:xfrm>
              <a:off x="410416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6" name="Google Shape;356;p5"/>
            <p:cNvSpPr/>
            <p:nvPr/>
          </p:nvSpPr>
          <p:spPr>
            <a:xfrm>
              <a:off x="422748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7" name="Google Shape;357;p5"/>
            <p:cNvSpPr/>
            <p:nvPr/>
          </p:nvSpPr>
          <p:spPr>
            <a:xfrm>
              <a:off x="435081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8" name="Google Shape;358;p5"/>
            <p:cNvSpPr/>
            <p:nvPr/>
          </p:nvSpPr>
          <p:spPr>
            <a:xfrm>
              <a:off x="447413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59" name="Google Shape;359;p5"/>
            <p:cNvSpPr/>
            <p:nvPr/>
          </p:nvSpPr>
          <p:spPr>
            <a:xfrm>
              <a:off x="459746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0" name="Google Shape;360;p5"/>
            <p:cNvSpPr/>
            <p:nvPr/>
          </p:nvSpPr>
          <p:spPr>
            <a:xfrm>
              <a:off x="472078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1" name="Google Shape;361;p5"/>
            <p:cNvSpPr/>
            <p:nvPr/>
          </p:nvSpPr>
          <p:spPr>
            <a:xfrm>
              <a:off x="484411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2" name="Google Shape;362;p5"/>
            <p:cNvSpPr/>
            <p:nvPr/>
          </p:nvSpPr>
          <p:spPr>
            <a:xfrm>
              <a:off x="496743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3" name="Google Shape;363;p5"/>
            <p:cNvSpPr/>
            <p:nvPr/>
          </p:nvSpPr>
          <p:spPr>
            <a:xfrm>
              <a:off x="509076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4" name="Google Shape;364;p5"/>
            <p:cNvSpPr/>
            <p:nvPr/>
          </p:nvSpPr>
          <p:spPr>
            <a:xfrm>
              <a:off x="521408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5" name="Google Shape;365;p5"/>
            <p:cNvSpPr/>
            <p:nvPr/>
          </p:nvSpPr>
          <p:spPr>
            <a:xfrm>
              <a:off x="5337413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6" name="Google Shape;366;p5"/>
            <p:cNvSpPr/>
            <p:nvPr/>
          </p:nvSpPr>
          <p:spPr>
            <a:xfrm>
              <a:off x="5460738" y="4076181"/>
              <a:ext cx="68100" cy="68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367" name="Google Shape;367;p5"/>
          <p:cNvGrpSpPr/>
          <p:nvPr/>
        </p:nvGrpSpPr>
        <p:grpSpPr>
          <a:xfrm rot="5400000" flipH="1">
            <a:off x="-708829" y="217699"/>
            <a:ext cx="2430688" cy="395524"/>
            <a:chOff x="7857346" y="3902355"/>
            <a:chExt cx="1823016" cy="296643"/>
          </a:xfrm>
        </p:grpSpPr>
        <p:sp>
          <p:nvSpPr>
            <p:cNvPr id="368" name="Google Shape;368;p5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69" name="Google Shape;369;p5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0" name="Google Shape;370;p5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1" name="Google Shape;371;p5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2" name="Google Shape;372;p5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3" name="Google Shape;373;p5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374" name="Google Shape;374;p5"/>
          <p:cNvGrpSpPr/>
          <p:nvPr/>
        </p:nvGrpSpPr>
        <p:grpSpPr>
          <a:xfrm>
            <a:off x="6219151" y="6614818"/>
            <a:ext cx="2027976" cy="402753"/>
            <a:chOff x="5642557" y="-150670"/>
            <a:chExt cx="1520982" cy="302065"/>
          </a:xfrm>
        </p:grpSpPr>
        <p:sp>
          <p:nvSpPr>
            <p:cNvPr id="375" name="Google Shape;375;p5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6" name="Google Shape;376;p5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7" name="Google Shape;377;p5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8" name="Google Shape;378;p5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79" name="Google Shape;379;p5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380" name="Google Shape;380;p5"/>
          <p:cNvGrpSpPr/>
          <p:nvPr/>
        </p:nvGrpSpPr>
        <p:grpSpPr>
          <a:xfrm>
            <a:off x="2077276" y="-143943"/>
            <a:ext cx="2027976" cy="402753"/>
            <a:chOff x="5642557" y="-150670"/>
            <a:chExt cx="1520982" cy="302065"/>
          </a:xfrm>
        </p:grpSpPr>
        <p:sp>
          <p:nvSpPr>
            <p:cNvPr id="381" name="Google Shape;381;p5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2" name="Google Shape;382;p5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3" name="Google Shape;383;p5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4" name="Google Shape;384;p5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5" name="Google Shape;385;p5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386" name="Google Shape;386;p5"/>
          <p:cNvGrpSpPr/>
          <p:nvPr/>
        </p:nvGrpSpPr>
        <p:grpSpPr>
          <a:xfrm>
            <a:off x="10474319" y="396403"/>
            <a:ext cx="1177683" cy="322788"/>
            <a:chOff x="2300350" y="2601250"/>
            <a:chExt cx="2275275" cy="623625"/>
          </a:xfrm>
        </p:grpSpPr>
        <p:sp>
          <p:nvSpPr>
            <p:cNvPr id="387" name="Google Shape;387;p5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8" name="Google Shape;388;p5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89" name="Google Shape;389;p5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0" name="Google Shape;390;p5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1" name="Google Shape;391;p5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2" name="Google Shape;392;p5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393" name="Google Shape;393;p5"/>
          <p:cNvGrpSpPr/>
          <p:nvPr/>
        </p:nvGrpSpPr>
        <p:grpSpPr>
          <a:xfrm rot="10800000">
            <a:off x="-285531" y="3612303"/>
            <a:ext cx="1177683" cy="322788"/>
            <a:chOff x="2300350" y="2601250"/>
            <a:chExt cx="2275275" cy="623625"/>
          </a:xfrm>
        </p:grpSpPr>
        <p:sp>
          <p:nvSpPr>
            <p:cNvPr id="394" name="Google Shape;394;p5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5" name="Google Shape;395;p5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6" name="Google Shape;396;p5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7" name="Google Shape;397;p5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8" name="Google Shape;398;p5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99" name="Google Shape;399;p5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400" name="Google Shape;400;p5"/>
          <p:cNvSpPr/>
          <p:nvPr/>
        </p:nvSpPr>
        <p:spPr>
          <a:xfrm rot="5400000" flipH="1">
            <a:off x="10930785" y="5470335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401" name="Google Shape;401;p5"/>
          <p:cNvGrpSpPr/>
          <p:nvPr/>
        </p:nvGrpSpPr>
        <p:grpSpPr>
          <a:xfrm rot="10800000" flipH="1">
            <a:off x="11000599" y="6165238"/>
            <a:ext cx="1177683" cy="322788"/>
            <a:chOff x="2300350" y="2601250"/>
            <a:chExt cx="2275275" cy="623625"/>
          </a:xfrm>
        </p:grpSpPr>
        <p:sp>
          <p:nvSpPr>
            <p:cNvPr id="402" name="Google Shape;402;p5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3" name="Google Shape;403;p5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4" name="Google Shape;404;p5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5" name="Google Shape;405;p5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6" name="Google Shape;406;p5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07" name="Google Shape;407;p5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408567432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" name="Google Shape;409;p6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410" name="Google Shape;410;p6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1" name="Google Shape;411;p6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2" name="Google Shape;412;p6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3" name="Google Shape;413;p6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4" name="Google Shape;414;p6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5" name="Google Shape;415;p6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6" name="Google Shape;416;p6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7" name="Google Shape;417;p6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8" name="Google Shape;418;p6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9" name="Google Shape;419;p6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0" name="Google Shape;420;p6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1" name="Google Shape;421;p6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2" name="Google Shape;422;p6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3" name="Google Shape;423;p6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4" name="Google Shape;424;p6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5" name="Google Shape;425;p6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6" name="Google Shape;426;p6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7" name="Google Shape;427;p6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8" name="Google Shape;428;p6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9" name="Google Shape;429;p6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0" name="Google Shape;430;p6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1" name="Google Shape;431;p6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2" name="Google Shape;432;p6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3" name="Google Shape;433;p6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4" name="Google Shape;434;p6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5" name="Google Shape;435;p6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6" name="Google Shape;436;p6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7" name="Google Shape;437;p6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8" name="Google Shape;438;p6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39" name="Google Shape;439;p6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0" name="Google Shape;440;p6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1" name="Google Shape;441;p6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2" name="Google Shape;442;p6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3" name="Google Shape;443;p6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4" name="Google Shape;444;p6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5" name="Google Shape;445;p6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6" name="Google Shape;446;p6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47" name="Google Shape;447;p6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448" name="Google Shape;448;p6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449" name="Google Shape;449;p6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450" name="Google Shape;450;p6"/>
          <p:cNvGrpSpPr/>
          <p:nvPr/>
        </p:nvGrpSpPr>
        <p:grpSpPr>
          <a:xfrm>
            <a:off x="659069" y="6389500"/>
            <a:ext cx="1670529" cy="68000"/>
            <a:chOff x="2915381" y="4104819"/>
            <a:chExt cx="1252897" cy="51000"/>
          </a:xfrm>
        </p:grpSpPr>
        <p:sp>
          <p:nvSpPr>
            <p:cNvPr id="451" name="Google Shape;451;p6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2" name="Google Shape;452;p6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3" name="Google Shape;453;p6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4" name="Google Shape;454;p6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5" name="Google Shape;455;p6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6" name="Google Shape;456;p6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7" name="Google Shape;457;p6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8" name="Google Shape;458;p6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59" name="Google Shape;459;p6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0" name="Google Shape;460;p6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1" name="Google Shape;461;p6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2" name="Google Shape;462;p6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3" name="Google Shape;463;p6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4" name="Google Shape;464;p6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465" name="Google Shape;465;p6"/>
          <p:cNvSpPr/>
          <p:nvPr/>
        </p:nvSpPr>
        <p:spPr>
          <a:xfrm rot="10800000">
            <a:off x="11409615" y="53486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466" name="Google Shape;466;p6"/>
          <p:cNvGrpSpPr/>
          <p:nvPr/>
        </p:nvGrpSpPr>
        <p:grpSpPr>
          <a:xfrm rot="5400000">
            <a:off x="11360346" y="5438765"/>
            <a:ext cx="402753" cy="2027976"/>
            <a:chOff x="-108754" y="2690919"/>
            <a:chExt cx="302065" cy="1520982"/>
          </a:xfrm>
        </p:grpSpPr>
        <p:sp>
          <p:nvSpPr>
            <p:cNvPr id="467" name="Google Shape;467;p6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8" name="Google Shape;468;p6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69" name="Google Shape;469;p6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0" name="Google Shape;470;p6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1" name="Google Shape;471;p6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472" name="Google Shape;472;p6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473" name="Google Shape;473;p6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4" name="Google Shape;474;p6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5" name="Google Shape;475;p6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6" name="Google Shape;476;p6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77" name="Google Shape;477;p6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478" name="Google Shape;478;p6"/>
          <p:cNvSpPr/>
          <p:nvPr/>
        </p:nvSpPr>
        <p:spPr>
          <a:xfrm>
            <a:off x="9" y="27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479" name="Google Shape;479;p6"/>
          <p:cNvGrpSpPr/>
          <p:nvPr/>
        </p:nvGrpSpPr>
        <p:grpSpPr>
          <a:xfrm rot="-5400000">
            <a:off x="-197646" y="430175"/>
            <a:ext cx="1177683" cy="322788"/>
            <a:chOff x="2300350" y="2601250"/>
            <a:chExt cx="2275275" cy="623625"/>
          </a:xfrm>
        </p:grpSpPr>
        <p:sp>
          <p:nvSpPr>
            <p:cNvPr id="480" name="Google Shape;480;p6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1" name="Google Shape;481;p6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2" name="Google Shape;482;p6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3" name="Google Shape;483;p6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4" name="Google Shape;484;p6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5" name="Google Shape;485;p6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486" name="Google Shape;486;p6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487" name="Google Shape;487;p6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8" name="Google Shape;488;p6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9" name="Google Shape;489;p6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0" name="Google Shape;490;p6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1" name="Google Shape;491;p6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9257255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3" name="Google Shape;493;p7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494" name="Google Shape;494;p7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5" name="Google Shape;495;p7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6" name="Google Shape;496;p7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7" name="Google Shape;497;p7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8" name="Google Shape;498;p7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9" name="Google Shape;499;p7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0" name="Google Shape;500;p7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1" name="Google Shape;501;p7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2" name="Google Shape;502;p7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3" name="Google Shape;503;p7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4" name="Google Shape;504;p7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5" name="Google Shape;505;p7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6" name="Google Shape;506;p7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7" name="Google Shape;507;p7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8" name="Google Shape;508;p7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09" name="Google Shape;509;p7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0" name="Google Shape;510;p7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1" name="Google Shape;511;p7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2" name="Google Shape;512;p7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3" name="Google Shape;513;p7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4" name="Google Shape;514;p7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5" name="Google Shape;515;p7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6" name="Google Shape;516;p7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7" name="Google Shape;517;p7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8" name="Google Shape;518;p7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19" name="Google Shape;519;p7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1" name="Google Shape;521;p7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2" name="Google Shape;522;p7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3" name="Google Shape;523;p7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4" name="Google Shape;524;p7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5" name="Google Shape;525;p7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6" name="Google Shape;526;p7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7" name="Google Shape;527;p7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8" name="Google Shape;528;p7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9" name="Google Shape;529;p7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0" name="Google Shape;530;p7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1" name="Google Shape;531;p7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532" name="Google Shape;532;p7"/>
          <p:cNvSpPr txBox="1">
            <a:spLocks noGrp="1"/>
          </p:cNvSpPr>
          <p:nvPr>
            <p:ph type="title"/>
          </p:nvPr>
        </p:nvSpPr>
        <p:spPr>
          <a:xfrm>
            <a:off x="5910933" y="2594183"/>
            <a:ext cx="533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33" name="Google Shape;533;p7"/>
          <p:cNvSpPr txBox="1">
            <a:spLocks noGrp="1"/>
          </p:cNvSpPr>
          <p:nvPr>
            <p:ph type="subTitle" idx="1"/>
          </p:nvPr>
        </p:nvSpPr>
        <p:spPr>
          <a:xfrm>
            <a:off x="5910933" y="3359047"/>
            <a:ext cx="5330400" cy="9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7"/>
          <p:cNvSpPr/>
          <p:nvPr/>
        </p:nvSpPr>
        <p:spPr>
          <a:xfrm>
            <a:off x="114096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35" name="Google Shape;535;p7"/>
          <p:cNvSpPr/>
          <p:nvPr/>
        </p:nvSpPr>
        <p:spPr>
          <a:xfrm rot="-5400000">
            <a:off x="465083" y="-736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536" name="Google Shape;536;p7"/>
          <p:cNvGrpSpPr/>
          <p:nvPr/>
        </p:nvGrpSpPr>
        <p:grpSpPr>
          <a:xfrm rot="10800000">
            <a:off x="-15" y="621289"/>
            <a:ext cx="1177683" cy="322788"/>
            <a:chOff x="2300350" y="2601250"/>
            <a:chExt cx="2275275" cy="623625"/>
          </a:xfrm>
        </p:grpSpPr>
        <p:sp>
          <p:nvSpPr>
            <p:cNvPr id="537" name="Google Shape;537;p7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8" name="Google Shape;538;p7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39" name="Google Shape;539;p7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0" name="Google Shape;540;p7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1" name="Google Shape;541;p7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2" name="Google Shape;542;p7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543" name="Google Shape;543;p7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544" name="Google Shape;544;p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5" name="Google Shape;545;p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6" name="Google Shape;546;p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7" name="Google Shape;547;p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48" name="Google Shape;548;p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549" name="Google Shape;549;p7"/>
          <p:cNvSpPr/>
          <p:nvPr/>
        </p:nvSpPr>
        <p:spPr>
          <a:xfrm rot="5400000">
            <a:off x="7353293" y="-520028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50" name="Google Shape;550;p7"/>
          <p:cNvSpPr/>
          <p:nvPr/>
        </p:nvSpPr>
        <p:spPr>
          <a:xfrm rot="5400000">
            <a:off x="7725693" y="-11589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551" name="Google Shape;551;p7"/>
          <p:cNvGrpSpPr/>
          <p:nvPr/>
        </p:nvGrpSpPr>
        <p:grpSpPr>
          <a:xfrm>
            <a:off x="4669636" y="1121975"/>
            <a:ext cx="1670529" cy="68000"/>
            <a:chOff x="2915381" y="4104819"/>
            <a:chExt cx="1252897" cy="51000"/>
          </a:xfrm>
        </p:grpSpPr>
        <p:sp>
          <p:nvSpPr>
            <p:cNvPr id="552" name="Google Shape;552;p7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3" name="Google Shape;553;p7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4" name="Google Shape;554;p7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5" name="Google Shape;555;p7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6" name="Google Shape;556;p7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7" name="Google Shape;557;p7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8" name="Google Shape;558;p7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59" name="Google Shape;559;p7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0" name="Google Shape;560;p7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1" name="Google Shape;561;p7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2" name="Google Shape;562;p7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3" name="Google Shape;563;p7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4" name="Google Shape;564;p7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5" name="Google Shape;565;p7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566" name="Google Shape;566;p7"/>
          <p:cNvSpPr/>
          <p:nvPr/>
        </p:nvSpPr>
        <p:spPr>
          <a:xfrm rot="5400000">
            <a:off x="10941548" y="561050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567" name="Google Shape;567;p7"/>
          <p:cNvGrpSpPr/>
          <p:nvPr/>
        </p:nvGrpSpPr>
        <p:grpSpPr>
          <a:xfrm>
            <a:off x="10781261" y="6298057"/>
            <a:ext cx="2430688" cy="262659"/>
            <a:chOff x="8085946" y="4723543"/>
            <a:chExt cx="1823016" cy="196994"/>
          </a:xfrm>
        </p:grpSpPr>
        <p:sp>
          <p:nvSpPr>
            <p:cNvPr id="568" name="Google Shape;568;p7"/>
            <p:cNvSpPr/>
            <p:nvPr/>
          </p:nvSpPr>
          <p:spPr>
            <a:xfrm rot="10800000" flipH="1">
              <a:off x="8184816" y="4723543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69" name="Google Shape;569;p7"/>
            <p:cNvSpPr/>
            <p:nvPr/>
          </p:nvSpPr>
          <p:spPr>
            <a:xfrm rot="10800000" flipH="1">
              <a:off x="8085946" y="4828583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0" name="Google Shape;570;p7"/>
            <p:cNvSpPr/>
            <p:nvPr/>
          </p:nvSpPr>
          <p:spPr>
            <a:xfrm rot="10800000" flipH="1">
              <a:off x="8110687" y="4853293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571" name="Google Shape;571;p7"/>
          <p:cNvSpPr/>
          <p:nvPr/>
        </p:nvSpPr>
        <p:spPr>
          <a:xfrm rot="10800000">
            <a:off x="559616" y="54187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572" name="Google Shape;572;p7"/>
          <p:cNvGrpSpPr/>
          <p:nvPr/>
        </p:nvGrpSpPr>
        <p:grpSpPr>
          <a:xfrm rot="5400000">
            <a:off x="38986" y="4117028"/>
            <a:ext cx="131869" cy="737453"/>
            <a:chOff x="4898850" y="4820550"/>
            <a:chExt cx="98902" cy="553090"/>
          </a:xfrm>
        </p:grpSpPr>
        <p:sp>
          <p:nvSpPr>
            <p:cNvPr id="573" name="Google Shape;573;p7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4" name="Google Shape;574;p7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5" name="Google Shape;575;p7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6" name="Google Shape;576;p7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77" name="Google Shape;577;p7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578" name="Google Shape;578;p7"/>
          <p:cNvGrpSpPr/>
          <p:nvPr/>
        </p:nvGrpSpPr>
        <p:grpSpPr>
          <a:xfrm>
            <a:off x="6606024" y="6611689"/>
            <a:ext cx="2027976" cy="402753"/>
            <a:chOff x="5642557" y="-150670"/>
            <a:chExt cx="1520982" cy="302065"/>
          </a:xfrm>
        </p:grpSpPr>
        <p:sp>
          <p:nvSpPr>
            <p:cNvPr id="579" name="Google Shape;579;p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0" name="Google Shape;580;p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1" name="Google Shape;581;p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2" name="Google Shape;582;p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3" name="Google Shape;583;p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213994985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5" name="Google Shape;585;p8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586" name="Google Shape;586;p8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7" name="Google Shape;587;p8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8" name="Google Shape;588;p8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89" name="Google Shape;589;p8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0" name="Google Shape;590;p8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1" name="Google Shape;591;p8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2" name="Google Shape;592;p8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3" name="Google Shape;593;p8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4" name="Google Shape;594;p8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5" name="Google Shape;595;p8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6" name="Google Shape;596;p8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7" name="Google Shape;597;p8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8" name="Google Shape;598;p8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9" name="Google Shape;599;p8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0" name="Google Shape;600;p8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1" name="Google Shape;601;p8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2" name="Google Shape;602;p8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3" name="Google Shape;603;p8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4" name="Google Shape;604;p8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5" name="Google Shape;605;p8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6" name="Google Shape;606;p8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7" name="Google Shape;607;p8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8" name="Google Shape;608;p8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09" name="Google Shape;609;p8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0" name="Google Shape;610;p8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1" name="Google Shape;611;p8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2" name="Google Shape;612;p8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3" name="Google Shape;613;p8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4" name="Google Shape;614;p8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5" name="Google Shape;615;p8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6" name="Google Shape;616;p8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7" name="Google Shape;617;p8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8" name="Google Shape;618;p8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19" name="Google Shape;619;p8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0" name="Google Shape;620;p8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1" name="Google Shape;621;p8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2" name="Google Shape;622;p8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3" name="Google Shape;623;p8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624" name="Google Shape;624;p8"/>
          <p:cNvSpPr txBox="1">
            <a:spLocks noGrp="1"/>
          </p:cNvSpPr>
          <p:nvPr>
            <p:ph type="title"/>
          </p:nvPr>
        </p:nvSpPr>
        <p:spPr>
          <a:xfrm>
            <a:off x="1576000" y="1760933"/>
            <a:ext cx="9040000" cy="33648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666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625" name="Google Shape;625;p8"/>
          <p:cNvSpPr/>
          <p:nvPr/>
        </p:nvSpPr>
        <p:spPr>
          <a:xfrm rot="-5400000">
            <a:off x="465083" y="3440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626" name="Google Shape;626;p8"/>
          <p:cNvGrpSpPr/>
          <p:nvPr/>
        </p:nvGrpSpPr>
        <p:grpSpPr>
          <a:xfrm>
            <a:off x="-1886073" y="3773505"/>
            <a:ext cx="3063733" cy="463200"/>
            <a:chOff x="-1414555" y="2830129"/>
            <a:chExt cx="2297800" cy="347400"/>
          </a:xfrm>
        </p:grpSpPr>
        <p:sp>
          <p:nvSpPr>
            <p:cNvPr id="627" name="Google Shape;627;p8"/>
            <p:cNvSpPr/>
            <p:nvPr/>
          </p:nvSpPr>
          <p:spPr>
            <a:xfrm>
              <a:off x="-1414555" y="31094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28" name="Google Shape;628;p8"/>
            <p:cNvSpPr/>
            <p:nvPr/>
          </p:nvSpPr>
          <p:spPr>
            <a:xfrm>
              <a:off x="-1111455" y="28301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29" name="Google Shape;629;p8"/>
          <p:cNvGrpSpPr/>
          <p:nvPr/>
        </p:nvGrpSpPr>
        <p:grpSpPr>
          <a:xfrm>
            <a:off x="10746028" y="4882773"/>
            <a:ext cx="2430688" cy="262659"/>
            <a:chOff x="7857346" y="4002005"/>
            <a:chExt cx="1823016" cy="196994"/>
          </a:xfrm>
        </p:grpSpPr>
        <p:sp>
          <p:nvSpPr>
            <p:cNvPr id="630" name="Google Shape;630;p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1" name="Google Shape;631;p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2" name="Google Shape;632;p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633" name="Google Shape;633;p8"/>
          <p:cNvSpPr/>
          <p:nvPr/>
        </p:nvSpPr>
        <p:spPr>
          <a:xfrm rot="10800000">
            <a:off x="9833616" y="539325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634" name="Google Shape;634;p8"/>
          <p:cNvGrpSpPr/>
          <p:nvPr/>
        </p:nvGrpSpPr>
        <p:grpSpPr>
          <a:xfrm rot="-5400000" flipH="1">
            <a:off x="4880661" y="6542957"/>
            <a:ext cx="2430688" cy="395524"/>
            <a:chOff x="7857346" y="3902355"/>
            <a:chExt cx="1823016" cy="296643"/>
          </a:xfrm>
        </p:grpSpPr>
        <p:sp>
          <p:nvSpPr>
            <p:cNvPr id="635" name="Google Shape;635;p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6" name="Google Shape;636;p8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7" name="Google Shape;637;p8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8" name="Google Shape;638;p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39" name="Google Shape;639;p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0" name="Google Shape;640;p8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641" name="Google Shape;641;p8"/>
          <p:cNvSpPr/>
          <p:nvPr/>
        </p:nvSpPr>
        <p:spPr>
          <a:xfrm rot="10800000">
            <a:off x="10703527" y="3305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42" name="Google Shape;642;p8"/>
          <p:cNvSpPr/>
          <p:nvPr/>
        </p:nvSpPr>
        <p:spPr>
          <a:xfrm rot="10800000">
            <a:off x="5860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43" name="Google Shape;643;p8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644" name="Google Shape;644;p8"/>
          <p:cNvGrpSpPr/>
          <p:nvPr/>
        </p:nvGrpSpPr>
        <p:grpSpPr>
          <a:xfrm>
            <a:off x="10417076" y="2044450"/>
            <a:ext cx="2027976" cy="402753"/>
            <a:chOff x="5642557" y="-150670"/>
            <a:chExt cx="1520982" cy="302065"/>
          </a:xfrm>
        </p:grpSpPr>
        <p:sp>
          <p:nvSpPr>
            <p:cNvPr id="645" name="Google Shape;645;p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6" name="Google Shape;646;p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7" name="Google Shape;647;p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8" name="Google Shape;648;p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49" name="Google Shape;649;p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50" name="Google Shape;650;p8"/>
          <p:cNvGrpSpPr/>
          <p:nvPr/>
        </p:nvGrpSpPr>
        <p:grpSpPr>
          <a:xfrm rot="5400000">
            <a:off x="566190" y="5235565"/>
            <a:ext cx="402753" cy="2027976"/>
            <a:chOff x="-108754" y="2690919"/>
            <a:chExt cx="302065" cy="1520982"/>
          </a:xfrm>
        </p:grpSpPr>
        <p:sp>
          <p:nvSpPr>
            <p:cNvPr id="651" name="Google Shape;651;p8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2" name="Google Shape;652;p8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3" name="Google Shape;653;p8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4" name="Google Shape;654;p8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5" name="Google Shape;655;p8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656" name="Google Shape;656;p8"/>
          <p:cNvSpPr/>
          <p:nvPr/>
        </p:nvSpPr>
        <p:spPr>
          <a:xfrm rot="-5400000" flipH="1">
            <a:off x="1412743" y="-251861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657" name="Google Shape;657;p8"/>
          <p:cNvGrpSpPr/>
          <p:nvPr/>
        </p:nvGrpSpPr>
        <p:grpSpPr>
          <a:xfrm>
            <a:off x="11103684" y="229805"/>
            <a:ext cx="1177683" cy="322788"/>
            <a:chOff x="2300350" y="2601250"/>
            <a:chExt cx="2275275" cy="623625"/>
          </a:xfrm>
        </p:grpSpPr>
        <p:sp>
          <p:nvSpPr>
            <p:cNvPr id="658" name="Google Shape;658;p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59" name="Google Shape;659;p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0" name="Google Shape;660;p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1" name="Google Shape;661;p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2" name="Google Shape;662;p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3" name="Google Shape;663;p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64" name="Google Shape;664;p8"/>
          <p:cNvGrpSpPr/>
          <p:nvPr/>
        </p:nvGrpSpPr>
        <p:grpSpPr>
          <a:xfrm flipH="1">
            <a:off x="-330678" y="2284705"/>
            <a:ext cx="1177683" cy="322788"/>
            <a:chOff x="2300350" y="2601250"/>
            <a:chExt cx="2275275" cy="623625"/>
          </a:xfrm>
        </p:grpSpPr>
        <p:sp>
          <p:nvSpPr>
            <p:cNvPr id="665" name="Google Shape;665;p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6" name="Google Shape;666;p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7" name="Google Shape;667;p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8" name="Google Shape;668;p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69" name="Google Shape;669;p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0" name="Google Shape;670;p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671" name="Google Shape;671;p8"/>
          <p:cNvGrpSpPr/>
          <p:nvPr/>
        </p:nvGrpSpPr>
        <p:grpSpPr>
          <a:xfrm rot="-5400000">
            <a:off x="4888781" y="-77063"/>
            <a:ext cx="2430688" cy="395524"/>
            <a:chOff x="7857346" y="3902355"/>
            <a:chExt cx="1823016" cy="296643"/>
          </a:xfrm>
        </p:grpSpPr>
        <p:sp>
          <p:nvSpPr>
            <p:cNvPr id="672" name="Google Shape;672;p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3" name="Google Shape;673;p8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4" name="Google Shape;674;p8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5" name="Google Shape;675;p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6" name="Google Shape;676;p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7" name="Google Shape;677;p8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132226671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9" name="Google Shape;679;p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680" name="Google Shape;680;p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1" name="Google Shape;681;p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2" name="Google Shape;682;p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3" name="Google Shape;683;p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4" name="Google Shape;684;p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5" name="Google Shape;685;p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6" name="Google Shape;686;p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7" name="Google Shape;687;p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8" name="Google Shape;688;p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89" name="Google Shape;689;p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0" name="Google Shape;690;p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1" name="Google Shape;691;p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2" name="Google Shape;692;p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3" name="Google Shape;693;p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4" name="Google Shape;694;p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5" name="Google Shape;695;p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6" name="Google Shape;696;p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7" name="Google Shape;697;p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8" name="Google Shape;698;p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99" name="Google Shape;699;p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0" name="Google Shape;700;p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1" name="Google Shape;701;p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2" name="Google Shape;702;p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3" name="Google Shape;703;p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4" name="Google Shape;704;p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5" name="Google Shape;705;p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6" name="Google Shape;706;p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7" name="Google Shape;707;p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8" name="Google Shape;708;p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09" name="Google Shape;709;p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0" name="Google Shape;710;p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1" name="Google Shape;711;p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2" name="Google Shape;712;p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3" name="Google Shape;713;p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4" name="Google Shape;714;p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5" name="Google Shape;715;p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6" name="Google Shape;716;p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17" name="Google Shape;717;p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718" name="Google Shape;718;p9"/>
          <p:cNvSpPr txBox="1">
            <a:spLocks noGrp="1"/>
          </p:cNvSpPr>
          <p:nvPr>
            <p:ph type="subTitle" idx="1"/>
          </p:nvPr>
        </p:nvSpPr>
        <p:spPr>
          <a:xfrm>
            <a:off x="3199800" y="3154735"/>
            <a:ext cx="5792400" cy="14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9" name="Google Shape;719;p9"/>
          <p:cNvSpPr txBox="1">
            <a:spLocks noGrp="1"/>
          </p:cNvSpPr>
          <p:nvPr>
            <p:ph type="title"/>
          </p:nvPr>
        </p:nvSpPr>
        <p:spPr>
          <a:xfrm>
            <a:off x="3199800" y="2297400"/>
            <a:ext cx="5792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720" name="Google Shape;720;p9"/>
          <p:cNvSpPr/>
          <p:nvPr/>
        </p:nvSpPr>
        <p:spPr>
          <a:xfrm rot="-5400000">
            <a:off x="465083" y="3440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721" name="Google Shape;721;p9"/>
          <p:cNvGrpSpPr/>
          <p:nvPr/>
        </p:nvGrpSpPr>
        <p:grpSpPr>
          <a:xfrm rot="10800000">
            <a:off x="-15" y="1038905"/>
            <a:ext cx="1177683" cy="322788"/>
            <a:chOff x="2300350" y="2601250"/>
            <a:chExt cx="2275275" cy="623625"/>
          </a:xfrm>
        </p:grpSpPr>
        <p:sp>
          <p:nvSpPr>
            <p:cNvPr id="722" name="Google Shape;722;p9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3" name="Google Shape;723;p9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4" name="Google Shape;724;p9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5" name="Google Shape;725;p9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6" name="Google Shape;726;p9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27" name="Google Shape;727;p9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728" name="Google Shape;728;p9"/>
          <p:cNvSpPr/>
          <p:nvPr/>
        </p:nvSpPr>
        <p:spPr>
          <a:xfrm rot="5400000">
            <a:off x="1993960" y="-65599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29" name="Google Shape;729;p9"/>
          <p:cNvSpPr/>
          <p:nvPr/>
        </p:nvSpPr>
        <p:spPr>
          <a:xfrm rot="5400000">
            <a:off x="2366360" y="-251861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30" name="Google Shape;730;p9"/>
          <p:cNvSpPr/>
          <p:nvPr/>
        </p:nvSpPr>
        <p:spPr>
          <a:xfrm>
            <a:off x="114096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731" name="Google Shape;731;p9"/>
          <p:cNvGrpSpPr/>
          <p:nvPr/>
        </p:nvGrpSpPr>
        <p:grpSpPr>
          <a:xfrm>
            <a:off x="-1886073" y="4383105"/>
            <a:ext cx="3063733" cy="463200"/>
            <a:chOff x="-1414555" y="3439729"/>
            <a:chExt cx="2297800" cy="347400"/>
          </a:xfrm>
        </p:grpSpPr>
        <p:sp>
          <p:nvSpPr>
            <p:cNvPr id="732" name="Google Shape;732;p9"/>
            <p:cNvSpPr/>
            <p:nvPr/>
          </p:nvSpPr>
          <p:spPr>
            <a:xfrm>
              <a:off x="-1414555" y="3719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3" name="Google Shape;733;p9"/>
            <p:cNvSpPr/>
            <p:nvPr/>
          </p:nvSpPr>
          <p:spPr>
            <a:xfrm>
              <a:off x="-1111455" y="3439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734" name="Google Shape;734;p9"/>
          <p:cNvGrpSpPr/>
          <p:nvPr/>
        </p:nvGrpSpPr>
        <p:grpSpPr>
          <a:xfrm>
            <a:off x="7350176" y="-155127"/>
            <a:ext cx="2027976" cy="402753"/>
            <a:chOff x="5642557" y="-150670"/>
            <a:chExt cx="1520982" cy="302065"/>
          </a:xfrm>
        </p:grpSpPr>
        <p:sp>
          <p:nvSpPr>
            <p:cNvPr id="735" name="Google Shape;735;p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6" name="Google Shape;736;p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7" name="Google Shape;737;p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8" name="Google Shape;738;p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39" name="Google Shape;739;p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740" name="Google Shape;740;p9"/>
          <p:cNvGrpSpPr/>
          <p:nvPr/>
        </p:nvGrpSpPr>
        <p:grpSpPr>
          <a:xfrm rot="10800000" flipH="1">
            <a:off x="10558028" y="2565174"/>
            <a:ext cx="2430688" cy="395524"/>
            <a:chOff x="7857346" y="3902355"/>
            <a:chExt cx="1823016" cy="296643"/>
          </a:xfrm>
        </p:grpSpPr>
        <p:sp>
          <p:nvSpPr>
            <p:cNvPr id="741" name="Google Shape;741;p9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2" name="Google Shape;742;p9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3" name="Google Shape;743;p9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4" name="Google Shape;744;p9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5" name="Google Shape;745;p9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6" name="Google Shape;746;p9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747" name="Google Shape;747;p9"/>
          <p:cNvGrpSpPr/>
          <p:nvPr/>
        </p:nvGrpSpPr>
        <p:grpSpPr>
          <a:xfrm flipH="1">
            <a:off x="-1065672" y="2877073"/>
            <a:ext cx="2430688" cy="262659"/>
            <a:chOff x="7857346" y="4002005"/>
            <a:chExt cx="1823016" cy="196994"/>
          </a:xfrm>
        </p:grpSpPr>
        <p:sp>
          <p:nvSpPr>
            <p:cNvPr id="748" name="Google Shape;748;p9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9" name="Google Shape;749;p9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50" name="Google Shape;750;p9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751" name="Google Shape;751;p9"/>
          <p:cNvGrpSpPr/>
          <p:nvPr/>
        </p:nvGrpSpPr>
        <p:grpSpPr>
          <a:xfrm>
            <a:off x="11108337" y="4240090"/>
            <a:ext cx="1474635" cy="178625"/>
            <a:chOff x="8183182" y="663852"/>
            <a:chExt cx="1475028" cy="178673"/>
          </a:xfrm>
        </p:grpSpPr>
        <p:grpSp>
          <p:nvGrpSpPr>
            <p:cNvPr id="752" name="Google Shape;752;p9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753" name="Google Shape;753;p9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54" name="Google Shape;754;p9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55" name="Google Shape;755;p9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56" name="Google Shape;756;p9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57" name="Google Shape;757;p9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58" name="Google Shape;758;p9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59" name="Google Shape;759;p9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60" name="Google Shape;760;p9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61" name="Google Shape;761;p9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62" name="Google Shape;762;p9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763" name="Google Shape;763;p9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764" name="Google Shape;764;p9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65" name="Google Shape;765;p9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66" name="Google Shape;766;p9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67" name="Google Shape;767;p9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68" name="Google Shape;768;p9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69" name="Google Shape;769;p9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70" name="Google Shape;770;p9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71" name="Google Shape;771;p9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72" name="Google Shape;772;p9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73" name="Google Shape;773;p9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774" name="Google Shape;774;p9"/>
          <p:cNvGrpSpPr/>
          <p:nvPr/>
        </p:nvGrpSpPr>
        <p:grpSpPr>
          <a:xfrm rot="5400000">
            <a:off x="113467" y="5717367"/>
            <a:ext cx="131869" cy="737453"/>
            <a:chOff x="4898850" y="4820550"/>
            <a:chExt cx="98902" cy="553090"/>
          </a:xfrm>
        </p:grpSpPr>
        <p:sp>
          <p:nvSpPr>
            <p:cNvPr id="775" name="Google Shape;775;p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6" name="Google Shape;776;p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7" name="Google Shape;777;p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8" name="Google Shape;778;p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79" name="Google Shape;779;p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3097837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" name="Google Shape;409;p6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410" name="Google Shape;410;p6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" name="Google Shape;411;p6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" name="Google Shape;412;p6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" name="Google Shape;413;p6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" name="Google Shape;414;p6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5" name="Google Shape;415;p6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6" name="Google Shape;416;p6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7" name="Google Shape;417;p6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8" name="Google Shape;418;p6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9" name="Google Shape;419;p6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0" name="Google Shape;420;p6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1" name="Google Shape;421;p6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2" name="Google Shape;422;p6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3" name="Google Shape;423;p6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4" name="Google Shape;424;p6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5" name="Google Shape;425;p6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6" name="Google Shape;426;p6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" name="Google Shape;427;p6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" name="Google Shape;428;p6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" name="Google Shape;429;p6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0" name="Google Shape;430;p6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" name="Google Shape;431;p6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" name="Google Shape;432;p6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" name="Google Shape;433;p6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" name="Google Shape;434;p6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" name="Google Shape;435;p6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" name="Google Shape;436;p6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" name="Google Shape;437;p6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" name="Google Shape;438;p6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" name="Google Shape;439;p6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" name="Google Shape;440;p6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" name="Google Shape;441;p6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" name="Google Shape;442;p6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" name="Google Shape;443;p6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" name="Google Shape;444;p6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5" name="Google Shape;445;p6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6" name="Google Shape;446;p6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7" name="Google Shape;447;p6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48" name="Google Shape;448;p6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449" name="Google Shape;449;p6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50" name="Google Shape;450;p6"/>
          <p:cNvGrpSpPr/>
          <p:nvPr/>
        </p:nvGrpSpPr>
        <p:grpSpPr>
          <a:xfrm>
            <a:off x="659069" y="6389500"/>
            <a:ext cx="1670529" cy="68000"/>
            <a:chOff x="2915381" y="4104819"/>
            <a:chExt cx="1252897" cy="51000"/>
          </a:xfrm>
        </p:grpSpPr>
        <p:sp>
          <p:nvSpPr>
            <p:cNvPr id="451" name="Google Shape;451;p6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2" name="Google Shape;452;p6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3" name="Google Shape;453;p6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4" name="Google Shape;454;p6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5" name="Google Shape;455;p6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6" name="Google Shape;456;p6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" name="Google Shape;457;p6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" name="Google Shape;458;p6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9" name="Google Shape;459;p6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0" name="Google Shape;460;p6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1" name="Google Shape;461;p6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2" name="Google Shape;462;p6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" name="Google Shape;463;p6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" name="Google Shape;464;p6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65" name="Google Shape;465;p6"/>
          <p:cNvSpPr/>
          <p:nvPr/>
        </p:nvSpPr>
        <p:spPr>
          <a:xfrm rot="10800000">
            <a:off x="11409615" y="53486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66" name="Google Shape;466;p6"/>
          <p:cNvGrpSpPr/>
          <p:nvPr/>
        </p:nvGrpSpPr>
        <p:grpSpPr>
          <a:xfrm rot="5400000">
            <a:off x="11360346" y="5438765"/>
            <a:ext cx="402753" cy="2027976"/>
            <a:chOff x="-108754" y="2690919"/>
            <a:chExt cx="302065" cy="1520982"/>
          </a:xfrm>
        </p:grpSpPr>
        <p:sp>
          <p:nvSpPr>
            <p:cNvPr id="467" name="Google Shape;467;p6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8" name="Google Shape;468;p6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9" name="Google Shape;469;p6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0" name="Google Shape;470;p6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" name="Google Shape;471;p6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72" name="Google Shape;472;p6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473" name="Google Shape;473;p6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4" name="Google Shape;474;p6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5" name="Google Shape;475;p6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" name="Google Shape;476;p6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" name="Google Shape;477;p6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78" name="Google Shape;478;p6"/>
          <p:cNvSpPr/>
          <p:nvPr/>
        </p:nvSpPr>
        <p:spPr>
          <a:xfrm>
            <a:off x="9" y="27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79" name="Google Shape;479;p6"/>
          <p:cNvGrpSpPr/>
          <p:nvPr/>
        </p:nvGrpSpPr>
        <p:grpSpPr>
          <a:xfrm rot="-5400000">
            <a:off x="-197646" y="430175"/>
            <a:ext cx="1177683" cy="322788"/>
            <a:chOff x="2300350" y="2601250"/>
            <a:chExt cx="2275275" cy="623625"/>
          </a:xfrm>
        </p:grpSpPr>
        <p:sp>
          <p:nvSpPr>
            <p:cNvPr id="480" name="Google Shape;480;p6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" name="Google Shape;481;p6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" name="Google Shape;482;p6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" name="Google Shape;483;p6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" name="Google Shape;484;p6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" name="Google Shape;485;p6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86" name="Google Shape;486;p6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487" name="Google Shape;487;p6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" name="Google Shape;488;p6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" name="Google Shape;489;p6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" name="Google Shape;490;p6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" name="Google Shape;491;p6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6048634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10"/>
          <p:cNvSpPr txBox="1">
            <a:spLocks noGrp="1"/>
          </p:cNvSpPr>
          <p:nvPr>
            <p:ph type="body" idx="1"/>
          </p:nvPr>
        </p:nvSpPr>
        <p:spPr>
          <a:xfrm>
            <a:off x="1479400" y="5438703"/>
            <a:ext cx="9233200" cy="5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>
                <a:latin typeface="Exo"/>
                <a:ea typeface="Exo"/>
                <a:cs typeface="Exo"/>
                <a:sym typeface="Exo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735006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3" name="Google Shape;783;p11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784" name="Google Shape;784;p11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5" name="Google Shape;785;p11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6" name="Google Shape;786;p11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7" name="Google Shape;787;p11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8" name="Google Shape;788;p11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89" name="Google Shape;789;p11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0" name="Google Shape;790;p11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1" name="Google Shape;791;p11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2" name="Google Shape;792;p11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3" name="Google Shape;793;p11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4" name="Google Shape;794;p11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5" name="Google Shape;795;p11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6" name="Google Shape;796;p11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7" name="Google Shape;797;p11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8" name="Google Shape;798;p11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99" name="Google Shape;799;p11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0" name="Google Shape;800;p11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1" name="Google Shape;801;p11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2" name="Google Shape;802;p11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3" name="Google Shape;803;p11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4" name="Google Shape;804;p11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5" name="Google Shape;805;p11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6" name="Google Shape;806;p11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7" name="Google Shape;807;p11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8" name="Google Shape;808;p11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09" name="Google Shape;809;p11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0" name="Google Shape;810;p11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1" name="Google Shape;811;p11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2" name="Google Shape;812;p11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3" name="Google Shape;813;p11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4" name="Google Shape;814;p11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5" name="Google Shape;815;p11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6" name="Google Shape;816;p11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7" name="Google Shape;817;p11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8" name="Google Shape;818;p11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19" name="Google Shape;819;p11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0" name="Google Shape;820;p11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1" name="Google Shape;821;p11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822" name="Google Shape;822;p11"/>
          <p:cNvSpPr txBox="1">
            <a:spLocks noGrp="1"/>
          </p:cNvSpPr>
          <p:nvPr>
            <p:ph type="title" hasCustomPrompt="1"/>
          </p:nvPr>
        </p:nvSpPr>
        <p:spPr>
          <a:xfrm>
            <a:off x="950800" y="1771449"/>
            <a:ext cx="10290400" cy="22288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823" name="Google Shape;823;p11"/>
          <p:cNvSpPr txBox="1">
            <a:spLocks noGrp="1"/>
          </p:cNvSpPr>
          <p:nvPr>
            <p:ph type="subTitle" idx="1"/>
          </p:nvPr>
        </p:nvSpPr>
        <p:spPr>
          <a:xfrm>
            <a:off x="2716000" y="4101100"/>
            <a:ext cx="6760000" cy="4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824" name="Google Shape;824;p11"/>
          <p:cNvSpPr/>
          <p:nvPr/>
        </p:nvSpPr>
        <p:spPr>
          <a:xfrm rot="-5400000">
            <a:off x="465083" y="3440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825" name="Google Shape;825;p11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826" name="Google Shape;826;p11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7" name="Google Shape;827;p11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8" name="Google Shape;828;p11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9" name="Google Shape;829;p11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0" name="Google Shape;830;p11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31" name="Google Shape;831;p11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832" name="Google Shape;832;p11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3" name="Google Shape;833;p11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4" name="Google Shape;834;p11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5" name="Google Shape;835;p11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36" name="Google Shape;836;p11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837" name="Google Shape;837;p11"/>
          <p:cNvSpPr/>
          <p:nvPr/>
        </p:nvSpPr>
        <p:spPr>
          <a:xfrm>
            <a:off x="-1886073" y="4450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38" name="Google Shape;838;p11"/>
          <p:cNvSpPr/>
          <p:nvPr/>
        </p:nvSpPr>
        <p:spPr>
          <a:xfrm>
            <a:off x="-1481940" y="4078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839" name="Google Shape;839;p11"/>
          <p:cNvGrpSpPr/>
          <p:nvPr/>
        </p:nvGrpSpPr>
        <p:grpSpPr>
          <a:xfrm flipH="1">
            <a:off x="-1065672" y="5518673"/>
            <a:ext cx="2430688" cy="262659"/>
            <a:chOff x="7857346" y="4002005"/>
            <a:chExt cx="1823016" cy="196994"/>
          </a:xfrm>
        </p:grpSpPr>
        <p:sp>
          <p:nvSpPr>
            <p:cNvPr id="840" name="Google Shape;840;p11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1" name="Google Shape;841;p11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2" name="Google Shape;842;p11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43" name="Google Shape;843;p11"/>
          <p:cNvGrpSpPr/>
          <p:nvPr/>
        </p:nvGrpSpPr>
        <p:grpSpPr>
          <a:xfrm rot="-5400000" flipH="1">
            <a:off x="4880661" y="6509307"/>
            <a:ext cx="2430688" cy="395524"/>
            <a:chOff x="7857346" y="3902355"/>
            <a:chExt cx="1823016" cy="296643"/>
          </a:xfrm>
        </p:grpSpPr>
        <p:sp>
          <p:nvSpPr>
            <p:cNvPr id="844" name="Google Shape;844;p11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5" name="Google Shape;845;p11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6" name="Google Shape;846;p11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7" name="Google Shape;847;p11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8" name="Google Shape;848;p11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49" name="Google Shape;849;p11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850" name="Google Shape;850;p11"/>
          <p:cNvSpPr/>
          <p:nvPr/>
        </p:nvSpPr>
        <p:spPr>
          <a:xfrm rot="5400000">
            <a:off x="7276793" y="-65599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1" name="Google Shape;851;p11"/>
          <p:cNvSpPr/>
          <p:nvPr/>
        </p:nvSpPr>
        <p:spPr>
          <a:xfrm rot="5400000">
            <a:off x="7649193" y="-251861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2" name="Google Shape;852;p11"/>
          <p:cNvSpPr/>
          <p:nvPr/>
        </p:nvSpPr>
        <p:spPr>
          <a:xfrm rot="10800000">
            <a:off x="10703527" y="3305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3" name="Google Shape;853;p11"/>
          <p:cNvSpPr/>
          <p:nvPr/>
        </p:nvSpPr>
        <p:spPr>
          <a:xfrm rot="5400000">
            <a:off x="10944515" y="56050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4" name="Google Shape;854;p11"/>
          <p:cNvSpPr/>
          <p:nvPr/>
        </p:nvSpPr>
        <p:spPr>
          <a:xfrm>
            <a:off x="114096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855" name="Google Shape;855;p11"/>
          <p:cNvGrpSpPr/>
          <p:nvPr/>
        </p:nvGrpSpPr>
        <p:grpSpPr>
          <a:xfrm>
            <a:off x="10620276" y="416217"/>
            <a:ext cx="2027976" cy="402753"/>
            <a:chOff x="5642557" y="-150670"/>
            <a:chExt cx="1520982" cy="302065"/>
          </a:xfrm>
        </p:grpSpPr>
        <p:sp>
          <p:nvSpPr>
            <p:cNvPr id="856" name="Google Shape;856;p11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7" name="Google Shape;857;p11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8" name="Google Shape;858;p11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59" name="Google Shape;859;p11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0" name="Google Shape;860;p11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61" name="Google Shape;861;p11"/>
          <p:cNvGrpSpPr/>
          <p:nvPr/>
        </p:nvGrpSpPr>
        <p:grpSpPr>
          <a:xfrm>
            <a:off x="11327985" y="4321638"/>
            <a:ext cx="1177683" cy="322788"/>
            <a:chOff x="2300350" y="2601250"/>
            <a:chExt cx="2275275" cy="623625"/>
          </a:xfrm>
        </p:grpSpPr>
        <p:sp>
          <p:nvSpPr>
            <p:cNvPr id="862" name="Google Shape;862;p11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3" name="Google Shape;863;p11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4" name="Google Shape;864;p11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5" name="Google Shape;865;p11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6" name="Google Shape;866;p11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67" name="Google Shape;867;p11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68" name="Google Shape;868;p11"/>
          <p:cNvGrpSpPr/>
          <p:nvPr/>
        </p:nvGrpSpPr>
        <p:grpSpPr>
          <a:xfrm>
            <a:off x="11023189" y="2480989"/>
            <a:ext cx="1474635" cy="178625"/>
            <a:chOff x="8183182" y="663852"/>
            <a:chExt cx="1475028" cy="178673"/>
          </a:xfrm>
        </p:grpSpPr>
        <p:grpSp>
          <p:nvGrpSpPr>
            <p:cNvPr id="869" name="Google Shape;869;p11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870" name="Google Shape;870;p11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1" name="Google Shape;871;p11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2" name="Google Shape;872;p11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3" name="Google Shape;873;p11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4" name="Google Shape;874;p11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5" name="Google Shape;875;p11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6" name="Google Shape;876;p11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7" name="Google Shape;877;p11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8" name="Google Shape;878;p11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79" name="Google Shape;879;p11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880" name="Google Shape;880;p11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881" name="Google Shape;881;p11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82" name="Google Shape;882;p11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83" name="Google Shape;883;p11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84" name="Google Shape;884;p11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85" name="Google Shape;885;p11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86" name="Google Shape;886;p11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87" name="Google Shape;887;p11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88" name="Google Shape;888;p11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89" name="Google Shape;889;p11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90" name="Google Shape;890;p11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891" name="Google Shape;891;p11"/>
          <p:cNvGrpSpPr/>
          <p:nvPr/>
        </p:nvGrpSpPr>
        <p:grpSpPr>
          <a:xfrm>
            <a:off x="7263069" y="6048159"/>
            <a:ext cx="1670529" cy="68000"/>
            <a:chOff x="2915381" y="4104819"/>
            <a:chExt cx="1252897" cy="51000"/>
          </a:xfrm>
        </p:grpSpPr>
        <p:sp>
          <p:nvSpPr>
            <p:cNvPr id="892" name="Google Shape;892;p11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3" name="Google Shape;893;p11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4" name="Google Shape;894;p11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5" name="Google Shape;895;p11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6" name="Google Shape;896;p11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7" name="Google Shape;897;p11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8" name="Google Shape;898;p11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9" name="Google Shape;899;p11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0" name="Google Shape;900;p11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1" name="Google Shape;901;p11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2" name="Google Shape;902;p11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3" name="Google Shape;903;p11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4" name="Google Shape;904;p11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5" name="Google Shape;905;p11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906" name="Google Shape;906;p11"/>
          <p:cNvGrpSpPr/>
          <p:nvPr/>
        </p:nvGrpSpPr>
        <p:grpSpPr>
          <a:xfrm>
            <a:off x="-313351" y="1106326"/>
            <a:ext cx="1474635" cy="178625"/>
            <a:chOff x="8183182" y="663852"/>
            <a:chExt cx="1475028" cy="178673"/>
          </a:xfrm>
        </p:grpSpPr>
        <p:grpSp>
          <p:nvGrpSpPr>
            <p:cNvPr id="907" name="Google Shape;907;p11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908" name="Google Shape;908;p11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09" name="Google Shape;909;p11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0" name="Google Shape;910;p11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1" name="Google Shape;911;p11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2" name="Google Shape;912;p11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3" name="Google Shape;913;p11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4" name="Google Shape;914;p11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5" name="Google Shape;915;p11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6" name="Google Shape;916;p11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17" name="Google Shape;917;p11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918" name="Google Shape;918;p11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919" name="Google Shape;919;p11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0" name="Google Shape;920;p11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1" name="Google Shape;921;p11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2" name="Google Shape;922;p11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3" name="Google Shape;923;p11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4" name="Google Shape;924;p11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5" name="Google Shape;925;p11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6" name="Google Shape;926;p11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7" name="Google Shape;927;p11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28" name="Google Shape;928;p11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8264764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01535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1" name="Google Shape;931;p13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932" name="Google Shape;932;p13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3" name="Google Shape;933;p13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4" name="Google Shape;934;p13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5" name="Google Shape;935;p13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6" name="Google Shape;936;p13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7" name="Google Shape;937;p13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8" name="Google Shape;938;p13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9" name="Google Shape;939;p13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0" name="Google Shape;940;p13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1" name="Google Shape;941;p13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2" name="Google Shape;942;p13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3" name="Google Shape;943;p13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4" name="Google Shape;944;p13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5" name="Google Shape;945;p13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6" name="Google Shape;946;p13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7" name="Google Shape;947;p13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8" name="Google Shape;948;p13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9" name="Google Shape;949;p13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0" name="Google Shape;950;p13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1" name="Google Shape;951;p13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2" name="Google Shape;952;p13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3" name="Google Shape;953;p13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4" name="Google Shape;954;p13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5" name="Google Shape;955;p13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6" name="Google Shape;956;p13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7" name="Google Shape;957;p13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8" name="Google Shape;958;p13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9" name="Google Shape;959;p13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0" name="Google Shape;960;p13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1" name="Google Shape;961;p13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2" name="Google Shape;962;p13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3" name="Google Shape;963;p13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4" name="Google Shape;964;p13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5" name="Google Shape;965;p13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6" name="Google Shape;966;p13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7" name="Google Shape;967;p13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8" name="Google Shape;968;p13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9" name="Google Shape;969;p13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970" name="Google Shape;970;p13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971" name="Google Shape;971;p13"/>
          <p:cNvSpPr txBox="1">
            <a:spLocks noGrp="1"/>
          </p:cNvSpPr>
          <p:nvPr>
            <p:ph type="title" idx="2"/>
          </p:nvPr>
        </p:nvSpPr>
        <p:spPr>
          <a:xfrm>
            <a:off x="1035400" y="2643273"/>
            <a:ext cx="29780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972" name="Google Shape;972;p13"/>
          <p:cNvSpPr txBox="1">
            <a:spLocks noGrp="1"/>
          </p:cNvSpPr>
          <p:nvPr>
            <p:ph type="subTitle" idx="1"/>
          </p:nvPr>
        </p:nvSpPr>
        <p:spPr>
          <a:xfrm>
            <a:off x="1035400" y="3188072"/>
            <a:ext cx="2978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3" name="Google Shape;973;p13"/>
          <p:cNvSpPr txBox="1">
            <a:spLocks noGrp="1"/>
          </p:cNvSpPr>
          <p:nvPr>
            <p:ph type="title" idx="3" hasCustomPrompt="1"/>
          </p:nvPr>
        </p:nvSpPr>
        <p:spPr>
          <a:xfrm>
            <a:off x="1035400" y="1793709"/>
            <a:ext cx="29780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74" name="Google Shape;974;p13"/>
          <p:cNvSpPr txBox="1">
            <a:spLocks noGrp="1"/>
          </p:cNvSpPr>
          <p:nvPr>
            <p:ph type="title" idx="4"/>
          </p:nvPr>
        </p:nvSpPr>
        <p:spPr>
          <a:xfrm>
            <a:off x="4628200" y="2643273"/>
            <a:ext cx="29356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975" name="Google Shape;975;p13"/>
          <p:cNvSpPr txBox="1">
            <a:spLocks noGrp="1"/>
          </p:cNvSpPr>
          <p:nvPr>
            <p:ph type="subTitle" idx="5"/>
          </p:nvPr>
        </p:nvSpPr>
        <p:spPr>
          <a:xfrm>
            <a:off x="4628200" y="3188072"/>
            <a:ext cx="2935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6" name="Google Shape;976;p13"/>
          <p:cNvSpPr txBox="1">
            <a:spLocks noGrp="1"/>
          </p:cNvSpPr>
          <p:nvPr>
            <p:ph type="title" idx="6" hasCustomPrompt="1"/>
          </p:nvPr>
        </p:nvSpPr>
        <p:spPr>
          <a:xfrm>
            <a:off x="4628200" y="1793709"/>
            <a:ext cx="29356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77" name="Google Shape;977;p13"/>
          <p:cNvSpPr txBox="1">
            <a:spLocks noGrp="1"/>
          </p:cNvSpPr>
          <p:nvPr>
            <p:ph type="title" idx="7"/>
          </p:nvPr>
        </p:nvSpPr>
        <p:spPr>
          <a:xfrm>
            <a:off x="8199800" y="2643273"/>
            <a:ext cx="29356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978" name="Google Shape;978;p13"/>
          <p:cNvSpPr txBox="1">
            <a:spLocks noGrp="1"/>
          </p:cNvSpPr>
          <p:nvPr>
            <p:ph type="subTitle" idx="8"/>
          </p:nvPr>
        </p:nvSpPr>
        <p:spPr>
          <a:xfrm>
            <a:off x="8199800" y="3188072"/>
            <a:ext cx="2935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9" name="Google Shape;979;p13"/>
          <p:cNvSpPr txBox="1">
            <a:spLocks noGrp="1"/>
          </p:cNvSpPr>
          <p:nvPr>
            <p:ph type="title" idx="9" hasCustomPrompt="1"/>
          </p:nvPr>
        </p:nvSpPr>
        <p:spPr>
          <a:xfrm>
            <a:off x="8199800" y="1793709"/>
            <a:ext cx="29356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80" name="Google Shape;980;p13"/>
          <p:cNvSpPr txBox="1">
            <a:spLocks noGrp="1"/>
          </p:cNvSpPr>
          <p:nvPr>
            <p:ph type="title" idx="13"/>
          </p:nvPr>
        </p:nvSpPr>
        <p:spPr>
          <a:xfrm>
            <a:off x="1035400" y="4823793"/>
            <a:ext cx="29780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981" name="Google Shape;981;p13"/>
          <p:cNvSpPr txBox="1">
            <a:spLocks noGrp="1"/>
          </p:cNvSpPr>
          <p:nvPr>
            <p:ph type="subTitle" idx="14"/>
          </p:nvPr>
        </p:nvSpPr>
        <p:spPr>
          <a:xfrm>
            <a:off x="1035400" y="5368592"/>
            <a:ext cx="2978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2" name="Google Shape;982;p13"/>
          <p:cNvSpPr txBox="1">
            <a:spLocks noGrp="1"/>
          </p:cNvSpPr>
          <p:nvPr>
            <p:ph type="title" idx="15" hasCustomPrompt="1"/>
          </p:nvPr>
        </p:nvSpPr>
        <p:spPr>
          <a:xfrm>
            <a:off x="1035400" y="3974188"/>
            <a:ext cx="29780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83" name="Google Shape;983;p13"/>
          <p:cNvSpPr txBox="1">
            <a:spLocks noGrp="1"/>
          </p:cNvSpPr>
          <p:nvPr>
            <p:ph type="title" idx="16"/>
          </p:nvPr>
        </p:nvSpPr>
        <p:spPr>
          <a:xfrm>
            <a:off x="4628200" y="4823793"/>
            <a:ext cx="29356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984" name="Google Shape;984;p13"/>
          <p:cNvSpPr txBox="1">
            <a:spLocks noGrp="1"/>
          </p:cNvSpPr>
          <p:nvPr>
            <p:ph type="subTitle" idx="17"/>
          </p:nvPr>
        </p:nvSpPr>
        <p:spPr>
          <a:xfrm>
            <a:off x="4628200" y="5368592"/>
            <a:ext cx="2935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5" name="Google Shape;985;p13"/>
          <p:cNvSpPr txBox="1">
            <a:spLocks noGrp="1"/>
          </p:cNvSpPr>
          <p:nvPr>
            <p:ph type="title" idx="18" hasCustomPrompt="1"/>
          </p:nvPr>
        </p:nvSpPr>
        <p:spPr>
          <a:xfrm>
            <a:off x="4628200" y="3974188"/>
            <a:ext cx="29356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86" name="Google Shape;986;p13"/>
          <p:cNvSpPr txBox="1">
            <a:spLocks noGrp="1"/>
          </p:cNvSpPr>
          <p:nvPr>
            <p:ph type="title" idx="19"/>
          </p:nvPr>
        </p:nvSpPr>
        <p:spPr>
          <a:xfrm>
            <a:off x="8199800" y="4823793"/>
            <a:ext cx="29356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987" name="Google Shape;987;p13"/>
          <p:cNvSpPr txBox="1">
            <a:spLocks noGrp="1"/>
          </p:cNvSpPr>
          <p:nvPr>
            <p:ph type="subTitle" idx="20"/>
          </p:nvPr>
        </p:nvSpPr>
        <p:spPr>
          <a:xfrm>
            <a:off x="8199800" y="5368592"/>
            <a:ext cx="2935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8" name="Google Shape;988;p13"/>
          <p:cNvSpPr txBox="1">
            <a:spLocks noGrp="1"/>
          </p:cNvSpPr>
          <p:nvPr>
            <p:ph type="title" idx="21" hasCustomPrompt="1"/>
          </p:nvPr>
        </p:nvSpPr>
        <p:spPr>
          <a:xfrm>
            <a:off x="8199800" y="3974188"/>
            <a:ext cx="2935600" cy="646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grpSp>
        <p:nvGrpSpPr>
          <p:cNvPr id="989" name="Google Shape;989;p13"/>
          <p:cNvGrpSpPr/>
          <p:nvPr/>
        </p:nvGrpSpPr>
        <p:grpSpPr>
          <a:xfrm rot="5400000">
            <a:off x="11175267" y="6092243"/>
            <a:ext cx="131869" cy="737453"/>
            <a:chOff x="4898850" y="4820550"/>
            <a:chExt cx="98902" cy="553090"/>
          </a:xfrm>
        </p:grpSpPr>
        <p:sp>
          <p:nvSpPr>
            <p:cNvPr id="990" name="Google Shape;990;p13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1" name="Google Shape;991;p13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2" name="Google Shape;992;p13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3" name="Google Shape;993;p13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4" name="Google Shape;994;p13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995" name="Google Shape;995;p13"/>
          <p:cNvSpPr/>
          <p:nvPr/>
        </p:nvSpPr>
        <p:spPr>
          <a:xfrm>
            <a:off x="9" y="27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996" name="Google Shape;996;p13"/>
          <p:cNvGrpSpPr/>
          <p:nvPr/>
        </p:nvGrpSpPr>
        <p:grpSpPr>
          <a:xfrm rot="-5400000">
            <a:off x="-197646" y="430175"/>
            <a:ext cx="1177683" cy="322788"/>
            <a:chOff x="2300350" y="2601250"/>
            <a:chExt cx="2275275" cy="623625"/>
          </a:xfrm>
        </p:grpSpPr>
        <p:sp>
          <p:nvSpPr>
            <p:cNvPr id="997" name="Google Shape;997;p1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8" name="Google Shape;998;p1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99" name="Google Shape;999;p1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0" name="Google Shape;1000;p1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1" name="Google Shape;1001;p1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02" name="Google Shape;1002;p1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003" name="Google Shape;1003;p13"/>
          <p:cNvSpPr/>
          <p:nvPr/>
        </p:nvSpPr>
        <p:spPr>
          <a:xfrm rot="5400000" flipH="1">
            <a:off x="10955035" y="-44707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004" name="Google Shape;1004;p13"/>
          <p:cNvGrpSpPr/>
          <p:nvPr/>
        </p:nvGrpSpPr>
        <p:grpSpPr>
          <a:xfrm>
            <a:off x="-341344" y="6395022"/>
            <a:ext cx="1474635" cy="178625"/>
            <a:chOff x="8183182" y="663852"/>
            <a:chExt cx="1475028" cy="178673"/>
          </a:xfrm>
        </p:grpSpPr>
        <p:grpSp>
          <p:nvGrpSpPr>
            <p:cNvPr id="1005" name="Google Shape;1005;p1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1006" name="Google Shape;1006;p1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07" name="Google Shape;1007;p1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08" name="Google Shape;1008;p1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09" name="Google Shape;1009;p1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0" name="Google Shape;1010;p1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1" name="Google Shape;1011;p1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2" name="Google Shape;1012;p1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3" name="Google Shape;1013;p1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4" name="Google Shape;1014;p1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5" name="Google Shape;1015;p1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016" name="Google Shape;1016;p1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017" name="Google Shape;1017;p1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8" name="Google Shape;1018;p1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9" name="Google Shape;1019;p1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0" name="Google Shape;1020;p1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1" name="Google Shape;1021;p1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2" name="Google Shape;1022;p1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3" name="Google Shape;1023;p1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4" name="Google Shape;1024;p1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5" name="Google Shape;1025;p1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26" name="Google Shape;1026;p1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027" name="Google Shape;1027;p13"/>
          <p:cNvGrpSpPr/>
          <p:nvPr/>
        </p:nvGrpSpPr>
        <p:grpSpPr>
          <a:xfrm>
            <a:off x="11053445" y="319889"/>
            <a:ext cx="1474635" cy="178625"/>
            <a:chOff x="8183182" y="663852"/>
            <a:chExt cx="1475028" cy="178673"/>
          </a:xfrm>
        </p:grpSpPr>
        <p:grpSp>
          <p:nvGrpSpPr>
            <p:cNvPr id="1028" name="Google Shape;1028;p1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1029" name="Google Shape;1029;p1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0" name="Google Shape;1030;p1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1" name="Google Shape;1031;p1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2" name="Google Shape;1032;p1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3" name="Google Shape;1033;p1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4" name="Google Shape;1034;p1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5" name="Google Shape;1035;p1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6" name="Google Shape;1036;p1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7" name="Google Shape;1037;p1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38" name="Google Shape;1038;p1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039" name="Google Shape;1039;p1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040" name="Google Shape;1040;p1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1" name="Google Shape;1041;p1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2" name="Google Shape;1042;p1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3" name="Google Shape;1043;p1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4" name="Google Shape;1044;p1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5" name="Google Shape;1045;p1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6" name="Google Shape;1046;p1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7" name="Google Shape;1047;p1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8" name="Google Shape;1048;p1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49" name="Google Shape;1049;p1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050" name="Google Shape;1050;p13"/>
          <p:cNvGrpSpPr/>
          <p:nvPr/>
        </p:nvGrpSpPr>
        <p:grpSpPr>
          <a:xfrm rot="5400000">
            <a:off x="11238152" y="3855503"/>
            <a:ext cx="1177683" cy="322788"/>
            <a:chOff x="2300350" y="2601250"/>
            <a:chExt cx="2275275" cy="623625"/>
          </a:xfrm>
        </p:grpSpPr>
        <p:sp>
          <p:nvSpPr>
            <p:cNvPr id="1051" name="Google Shape;1051;p1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2" name="Google Shape;1052;p1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3" name="Google Shape;1053;p1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4" name="Google Shape;1054;p1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5" name="Google Shape;1055;p1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6" name="Google Shape;1056;p1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057" name="Google Shape;1057;p13"/>
          <p:cNvGrpSpPr/>
          <p:nvPr/>
        </p:nvGrpSpPr>
        <p:grpSpPr>
          <a:xfrm>
            <a:off x="2178876" y="-143943"/>
            <a:ext cx="2027976" cy="402753"/>
            <a:chOff x="5642557" y="-150670"/>
            <a:chExt cx="1520982" cy="302065"/>
          </a:xfrm>
        </p:grpSpPr>
        <p:sp>
          <p:nvSpPr>
            <p:cNvPr id="1058" name="Google Shape;1058;p13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59" name="Google Shape;1059;p13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0" name="Google Shape;1060;p13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1" name="Google Shape;1061;p13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2" name="Google Shape;1062;p13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424728174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4" name="Google Shape;1064;p14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065" name="Google Shape;1065;p14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6" name="Google Shape;1066;p14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7" name="Google Shape;1067;p14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8" name="Google Shape;1068;p14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69" name="Google Shape;1069;p14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0" name="Google Shape;1070;p14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1" name="Google Shape;1071;p14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2" name="Google Shape;1072;p14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3" name="Google Shape;1073;p14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4" name="Google Shape;1074;p14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5" name="Google Shape;1075;p14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6" name="Google Shape;1076;p14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7" name="Google Shape;1077;p14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8" name="Google Shape;1078;p14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79" name="Google Shape;1079;p14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0" name="Google Shape;1080;p14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1" name="Google Shape;1081;p14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2" name="Google Shape;1082;p14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3" name="Google Shape;1083;p14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4" name="Google Shape;1084;p14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5" name="Google Shape;1085;p14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6" name="Google Shape;1086;p14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7" name="Google Shape;1087;p14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8" name="Google Shape;1088;p14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89" name="Google Shape;1089;p14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0" name="Google Shape;1090;p14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1" name="Google Shape;1091;p14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2" name="Google Shape;1092;p14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3" name="Google Shape;1093;p14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4" name="Google Shape;1094;p14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5" name="Google Shape;1095;p14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6" name="Google Shape;1096;p14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7" name="Google Shape;1097;p14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8" name="Google Shape;1098;p14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99" name="Google Shape;1099;p14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0" name="Google Shape;1100;p14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1" name="Google Shape;1101;p14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2" name="Google Shape;1102;p14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103" name="Google Shape;1103;p14"/>
          <p:cNvSpPr txBox="1">
            <a:spLocks noGrp="1"/>
          </p:cNvSpPr>
          <p:nvPr>
            <p:ph type="title"/>
          </p:nvPr>
        </p:nvSpPr>
        <p:spPr>
          <a:xfrm>
            <a:off x="2477333" y="4338015"/>
            <a:ext cx="7238400" cy="5792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104" name="Google Shape;1104;p14"/>
          <p:cNvSpPr txBox="1">
            <a:spLocks noGrp="1"/>
          </p:cNvSpPr>
          <p:nvPr>
            <p:ph type="subTitle" idx="1"/>
          </p:nvPr>
        </p:nvSpPr>
        <p:spPr>
          <a:xfrm>
            <a:off x="3017200" y="1946184"/>
            <a:ext cx="6157600" cy="22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1105" name="Google Shape;1105;p14"/>
          <p:cNvSpPr/>
          <p:nvPr/>
        </p:nvSpPr>
        <p:spPr>
          <a:xfrm rot="-5400000" flipH="1">
            <a:off x="465091" y="561053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106" name="Google Shape;1106;p14"/>
          <p:cNvGrpSpPr/>
          <p:nvPr/>
        </p:nvGrpSpPr>
        <p:grpSpPr>
          <a:xfrm rot="-5400000">
            <a:off x="8143261" y="40835"/>
            <a:ext cx="2430688" cy="395524"/>
            <a:chOff x="7857346" y="3902355"/>
            <a:chExt cx="1823016" cy="296643"/>
          </a:xfrm>
        </p:grpSpPr>
        <p:sp>
          <p:nvSpPr>
            <p:cNvPr id="1107" name="Google Shape;1107;p14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8" name="Google Shape;1108;p14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9" name="Google Shape;1109;p14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0" name="Google Shape;1110;p14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1" name="Google Shape;1111;p14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2" name="Google Shape;1112;p14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113" name="Google Shape;1113;p14"/>
          <p:cNvSpPr/>
          <p:nvPr/>
        </p:nvSpPr>
        <p:spPr>
          <a:xfrm flipH="1">
            <a:off x="10785160" y="2860372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114" name="Google Shape;1114;p14"/>
          <p:cNvGrpSpPr/>
          <p:nvPr/>
        </p:nvGrpSpPr>
        <p:grpSpPr>
          <a:xfrm>
            <a:off x="11544995" y="3944907"/>
            <a:ext cx="2430688" cy="262659"/>
            <a:chOff x="7857346" y="4002005"/>
            <a:chExt cx="1823016" cy="196994"/>
          </a:xfrm>
        </p:grpSpPr>
        <p:sp>
          <p:nvSpPr>
            <p:cNvPr id="1115" name="Google Shape;1115;p14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6" name="Google Shape;1116;p14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7" name="Google Shape;1117;p14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118" name="Google Shape;1118;p14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19" name="Google Shape;1119;p14"/>
          <p:cNvSpPr/>
          <p:nvPr/>
        </p:nvSpPr>
        <p:spPr>
          <a:xfrm>
            <a:off x="22660" y="1134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120" name="Google Shape;1120;p14"/>
          <p:cNvGrpSpPr/>
          <p:nvPr/>
        </p:nvGrpSpPr>
        <p:grpSpPr>
          <a:xfrm rot="-5400000">
            <a:off x="451578" y="-394200"/>
            <a:ext cx="402753" cy="2027976"/>
            <a:chOff x="-108754" y="2690919"/>
            <a:chExt cx="302065" cy="1520982"/>
          </a:xfrm>
        </p:grpSpPr>
        <p:sp>
          <p:nvSpPr>
            <p:cNvPr id="1121" name="Google Shape;1121;p14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2" name="Google Shape;1122;p14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3" name="Google Shape;1123;p14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4" name="Google Shape;1124;p14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5" name="Google Shape;1125;p14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126" name="Google Shape;1126;p14"/>
          <p:cNvGrpSpPr/>
          <p:nvPr/>
        </p:nvGrpSpPr>
        <p:grpSpPr>
          <a:xfrm>
            <a:off x="5728709" y="6600466"/>
            <a:ext cx="2027976" cy="402753"/>
            <a:chOff x="5642557" y="-150670"/>
            <a:chExt cx="1520982" cy="302065"/>
          </a:xfrm>
        </p:grpSpPr>
        <p:sp>
          <p:nvSpPr>
            <p:cNvPr id="1127" name="Google Shape;1127;p14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8" name="Google Shape;1128;p14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9" name="Google Shape;1129;p14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0" name="Google Shape;1130;p14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1" name="Google Shape;1131;p14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132" name="Google Shape;1132;p14"/>
          <p:cNvGrpSpPr/>
          <p:nvPr/>
        </p:nvGrpSpPr>
        <p:grpSpPr>
          <a:xfrm rot="5400000">
            <a:off x="9001234" y="5566883"/>
            <a:ext cx="131869" cy="737453"/>
            <a:chOff x="4898850" y="4820550"/>
            <a:chExt cx="98902" cy="553090"/>
          </a:xfrm>
        </p:grpSpPr>
        <p:sp>
          <p:nvSpPr>
            <p:cNvPr id="1133" name="Google Shape;1133;p14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4" name="Google Shape;1134;p14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5" name="Google Shape;1135;p14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6" name="Google Shape;1136;p14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7" name="Google Shape;1137;p14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138" name="Google Shape;1138;p14"/>
          <p:cNvGrpSpPr/>
          <p:nvPr/>
        </p:nvGrpSpPr>
        <p:grpSpPr>
          <a:xfrm>
            <a:off x="-1886073" y="4992705"/>
            <a:ext cx="3063733" cy="463200"/>
            <a:chOff x="-1414555" y="3744529"/>
            <a:chExt cx="2297800" cy="347400"/>
          </a:xfrm>
        </p:grpSpPr>
        <p:sp>
          <p:nvSpPr>
            <p:cNvPr id="1139" name="Google Shape;1139;p14"/>
            <p:cNvSpPr/>
            <p:nvPr/>
          </p:nvSpPr>
          <p:spPr>
            <a:xfrm>
              <a:off x="-1414555" y="40238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0" name="Google Shape;1140;p14"/>
            <p:cNvSpPr/>
            <p:nvPr/>
          </p:nvSpPr>
          <p:spPr>
            <a:xfrm>
              <a:off x="-1111455" y="37445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141" name="Google Shape;1141;p14"/>
          <p:cNvGrpSpPr/>
          <p:nvPr/>
        </p:nvGrpSpPr>
        <p:grpSpPr>
          <a:xfrm rot="10800000">
            <a:off x="-207015" y="3241338"/>
            <a:ext cx="1177683" cy="322788"/>
            <a:chOff x="2300350" y="2601250"/>
            <a:chExt cx="2275275" cy="623625"/>
          </a:xfrm>
        </p:grpSpPr>
        <p:sp>
          <p:nvSpPr>
            <p:cNvPr id="1142" name="Google Shape;1142;p1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3" name="Google Shape;1143;p1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4" name="Google Shape;1144;p1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5" name="Google Shape;1145;p1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6" name="Google Shape;1146;p1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7" name="Google Shape;1147;p1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273703825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1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9" name="Google Shape;1149;p15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150" name="Google Shape;1150;p15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1" name="Google Shape;1151;p15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2" name="Google Shape;1152;p15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3" name="Google Shape;1153;p15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4" name="Google Shape;1154;p15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5" name="Google Shape;1155;p15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6" name="Google Shape;1156;p15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7" name="Google Shape;1157;p15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8" name="Google Shape;1158;p15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9" name="Google Shape;1159;p15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0" name="Google Shape;1160;p15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1" name="Google Shape;1161;p15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2" name="Google Shape;1162;p15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3" name="Google Shape;1163;p15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4" name="Google Shape;1164;p15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5" name="Google Shape;1165;p15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6" name="Google Shape;1166;p15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7" name="Google Shape;1167;p15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8" name="Google Shape;1168;p15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9" name="Google Shape;1169;p15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0" name="Google Shape;1170;p15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1" name="Google Shape;1171;p15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2" name="Google Shape;1172;p15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3" name="Google Shape;1173;p15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4" name="Google Shape;1174;p15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5" name="Google Shape;1175;p15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6" name="Google Shape;1176;p15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7" name="Google Shape;1177;p15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8" name="Google Shape;1178;p15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9" name="Google Shape;1179;p15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0" name="Google Shape;1180;p15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1" name="Google Shape;1181;p15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2" name="Google Shape;1182;p15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3" name="Google Shape;1183;p15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4" name="Google Shape;1184;p15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5" name="Google Shape;1185;p15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6" name="Google Shape;1186;p15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7" name="Google Shape;1187;p15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188" name="Google Shape;1188;p15"/>
          <p:cNvSpPr txBox="1">
            <a:spLocks noGrp="1"/>
          </p:cNvSpPr>
          <p:nvPr>
            <p:ph type="title"/>
          </p:nvPr>
        </p:nvSpPr>
        <p:spPr>
          <a:xfrm>
            <a:off x="1152700" y="3207567"/>
            <a:ext cx="10088400" cy="1122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189" name="Google Shape;1189;p15"/>
          <p:cNvSpPr txBox="1">
            <a:spLocks noGrp="1"/>
          </p:cNvSpPr>
          <p:nvPr>
            <p:ph type="subTitle" idx="1"/>
          </p:nvPr>
        </p:nvSpPr>
        <p:spPr>
          <a:xfrm>
            <a:off x="1152700" y="4587300"/>
            <a:ext cx="6192000" cy="45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190" name="Google Shape;1190;p15"/>
          <p:cNvSpPr txBox="1">
            <a:spLocks noGrp="1"/>
          </p:cNvSpPr>
          <p:nvPr>
            <p:ph type="title" idx="2" hasCustomPrompt="1"/>
          </p:nvPr>
        </p:nvSpPr>
        <p:spPr>
          <a:xfrm>
            <a:off x="1152700" y="1979967"/>
            <a:ext cx="2840400" cy="1227600"/>
          </a:xfrm>
          <a:prstGeom prst="rect">
            <a:avLst/>
          </a:prstGeom>
          <a:effectLst>
            <a:outerShdw blurRad="5715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1191" name="Google Shape;1191;p15"/>
          <p:cNvGrpSpPr/>
          <p:nvPr/>
        </p:nvGrpSpPr>
        <p:grpSpPr>
          <a:xfrm rot="5400000">
            <a:off x="-43560" y="2161367"/>
            <a:ext cx="131869" cy="737453"/>
            <a:chOff x="4898850" y="4820550"/>
            <a:chExt cx="98902" cy="553090"/>
          </a:xfrm>
        </p:grpSpPr>
        <p:sp>
          <p:nvSpPr>
            <p:cNvPr id="1192" name="Google Shape;1192;p15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3" name="Google Shape;1193;p15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4" name="Google Shape;1194;p15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5" name="Google Shape;1195;p15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96" name="Google Shape;1196;p15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197" name="Google Shape;1197;p15"/>
          <p:cNvSpPr/>
          <p:nvPr/>
        </p:nvSpPr>
        <p:spPr>
          <a:xfrm rot="-5400000">
            <a:off x="465091" y="5208165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98" name="Google Shape;1198;p15"/>
          <p:cNvSpPr/>
          <p:nvPr/>
        </p:nvSpPr>
        <p:spPr>
          <a:xfrm rot="5400000">
            <a:off x="-749607" y="-45279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99" name="Google Shape;1199;p15"/>
          <p:cNvSpPr/>
          <p:nvPr/>
        </p:nvSpPr>
        <p:spPr>
          <a:xfrm rot="5400000">
            <a:off x="-377207" y="-48661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00" name="Google Shape;1200;p15"/>
          <p:cNvSpPr/>
          <p:nvPr/>
        </p:nvSpPr>
        <p:spPr>
          <a:xfrm rot="10800000" flipH="1">
            <a:off x="3855293" y="6456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01" name="Google Shape;1201;p15"/>
          <p:cNvSpPr/>
          <p:nvPr/>
        </p:nvSpPr>
        <p:spPr>
          <a:xfrm>
            <a:off x="11380767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202" name="Google Shape;1202;p15"/>
          <p:cNvGrpSpPr/>
          <p:nvPr/>
        </p:nvGrpSpPr>
        <p:grpSpPr>
          <a:xfrm flipH="1">
            <a:off x="10530679" y="467649"/>
            <a:ext cx="2027976" cy="402753"/>
            <a:chOff x="5642557" y="-150670"/>
            <a:chExt cx="1520982" cy="302065"/>
          </a:xfrm>
        </p:grpSpPr>
        <p:sp>
          <p:nvSpPr>
            <p:cNvPr id="1203" name="Google Shape;1203;p15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4" name="Google Shape;1204;p15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5" name="Google Shape;1205;p15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6" name="Google Shape;1206;p15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7" name="Google Shape;1207;p15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08" name="Google Shape;1208;p15"/>
          <p:cNvGrpSpPr/>
          <p:nvPr/>
        </p:nvGrpSpPr>
        <p:grpSpPr>
          <a:xfrm rot="5400000">
            <a:off x="146070" y="2605367"/>
            <a:ext cx="131869" cy="737453"/>
            <a:chOff x="4898850" y="4820550"/>
            <a:chExt cx="98902" cy="553090"/>
          </a:xfrm>
        </p:grpSpPr>
        <p:sp>
          <p:nvSpPr>
            <p:cNvPr id="1209" name="Google Shape;1209;p15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0" name="Google Shape;1210;p15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1" name="Google Shape;1211;p15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2" name="Google Shape;1212;p15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3" name="Google Shape;1213;p15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14" name="Google Shape;1214;p15"/>
          <p:cNvGrpSpPr/>
          <p:nvPr/>
        </p:nvGrpSpPr>
        <p:grpSpPr>
          <a:xfrm>
            <a:off x="6242876" y="-143943"/>
            <a:ext cx="2027976" cy="402753"/>
            <a:chOff x="5642557" y="-150670"/>
            <a:chExt cx="1520982" cy="302065"/>
          </a:xfrm>
        </p:grpSpPr>
        <p:sp>
          <p:nvSpPr>
            <p:cNvPr id="1215" name="Google Shape;1215;p15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6" name="Google Shape;1216;p15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7" name="Google Shape;1217;p15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8" name="Google Shape;1218;p15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9" name="Google Shape;1219;p15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20" name="Google Shape;1220;p15"/>
          <p:cNvGrpSpPr/>
          <p:nvPr/>
        </p:nvGrpSpPr>
        <p:grpSpPr>
          <a:xfrm>
            <a:off x="10509127" y="5782105"/>
            <a:ext cx="3063733" cy="463200"/>
            <a:chOff x="7881845" y="4031779"/>
            <a:chExt cx="2297800" cy="347400"/>
          </a:xfrm>
        </p:grpSpPr>
        <p:sp>
          <p:nvSpPr>
            <p:cNvPr id="1221" name="Google Shape;1221;p15"/>
            <p:cNvSpPr/>
            <p:nvPr/>
          </p:nvSpPr>
          <p:spPr>
            <a:xfrm flipH="1">
              <a:off x="8184945" y="431107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2" name="Google Shape;1222;p15"/>
            <p:cNvSpPr/>
            <p:nvPr/>
          </p:nvSpPr>
          <p:spPr>
            <a:xfrm flipH="1">
              <a:off x="7881845" y="403177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77439909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spTree>
      <p:nvGrpSpPr>
        <p:cNvPr id="1" name="Shape 1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4" name="Google Shape;1224;p16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225" name="Google Shape;1225;p16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6" name="Google Shape;1226;p16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7" name="Google Shape;1227;p16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8" name="Google Shape;1228;p16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29" name="Google Shape;1229;p16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0" name="Google Shape;1230;p16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1" name="Google Shape;1231;p16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2" name="Google Shape;1232;p16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3" name="Google Shape;1233;p16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4" name="Google Shape;1234;p16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5" name="Google Shape;1235;p16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6" name="Google Shape;1236;p16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7" name="Google Shape;1237;p16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8" name="Google Shape;1238;p16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39" name="Google Shape;1239;p16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0" name="Google Shape;1240;p16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1" name="Google Shape;1241;p16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2" name="Google Shape;1242;p16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3" name="Google Shape;1243;p16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4" name="Google Shape;1244;p16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5" name="Google Shape;1245;p16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6" name="Google Shape;1246;p16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7" name="Google Shape;1247;p16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8" name="Google Shape;1248;p16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9" name="Google Shape;1249;p16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0" name="Google Shape;1250;p16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1" name="Google Shape;1251;p16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2" name="Google Shape;1252;p16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3" name="Google Shape;1253;p16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4" name="Google Shape;1254;p16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5" name="Google Shape;1255;p16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6" name="Google Shape;1256;p16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7" name="Google Shape;1257;p16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8" name="Google Shape;1258;p16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9" name="Google Shape;1259;p16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0" name="Google Shape;1260;p16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1" name="Google Shape;1261;p16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2" name="Google Shape;1262;p16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263" name="Google Shape;1263;p16"/>
          <p:cNvSpPr txBox="1">
            <a:spLocks noGrp="1"/>
          </p:cNvSpPr>
          <p:nvPr>
            <p:ph type="title"/>
          </p:nvPr>
        </p:nvSpPr>
        <p:spPr>
          <a:xfrm>
            <a:off x="950800" y="3207567"/>
            <a:ext cx="10111200" cy="11224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264" name="Google Shape;1264;p16"/>
          <p:cNvSpPr txBox="1">
            <a:spLocks noGrp="1"/>
          </p:cNvSpPr>
          <p:nvPr>
            <p:ph type="subTitle" idx="1"/>
          </p:nvPr>
        </p:nvSpPr>
        <p:spPr>
          <a:xfrm>
            <a:off x="4756000" y="4554500"/>
            <a:ext cx="63060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265" name="Google Shape;1265;p16"/>
          <p:cNvSpPr txBox="1">
            <a:spLocks noGrp="1"/>
          </p:cNvSpPr>
          <p:nvPr>
            <p:ph type="title" idx="2" hasCustomPrompt="1"/>
          </p:nvPr>
        </p:nvSpPr>
        <p:spPr>
          <a:xfrm>
            <a:off x="7948000" y="1979967"/>
            <a:ext cx="3114000" cy="1227600"/>
          </a:xfrm>
          <a:prstGeom prst="rect">
            <a:avLst/>
          </a:prstGeom>
          <a:effectLst>
            <a:outerShdw blurRad="5715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8000"/>
              <a:buNone/>
              <a:defRPr sz="10666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66" name="Google Shape;1266;p16"/>
          <p:cNvSpPr/>
          <p:nvPr/>
        </p:nvSpPr>
        <p:spPr>
          <a:xfrm rot="5400000">
            <a:off x="10941548" y="5583067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67" name="Google Shape;1267;p16"/>
          <p:cNvSpPr/>
          <p:nvPr/>
        </p:nvSpPr>
        <p:spPr>
          <a:xfrm rot="-5400000">
            <a:off x="465083" y="5472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268" name="Google Shape;1268;p16"/>
          <p:cNvGrpSpPr/>
          <p:nvPr/>
        </p:nvGrpSpPr>
        <p:grpSpPr>
          <a:xfrm rot="10800000">
            <a:off x="-15" y="1242105"/>
            <a:ext cx="1177683" cy="322788"/>
            <a:chOff x="2300350" y="2601250"/>
            <a:chExt cx="2275275" cy="623625"/>
          </a:xfrm>
        </p:grpSpPr>
        <p:sp>
          <p:nvSpPr>
            <p:cNvPr id="1269" name="Google Shape;1269;p16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0" name="Google Shape;1270;p16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1" name="Google Shape;1271;p16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2" name="Google Shape;1272;p16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3" name="Google Shape;1273;p16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4" name="Google Shape;1274;p16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75" name="Google Shape;1275;p16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1276" name="Google Shape;1276;p16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7" name="Google Shape;1277;p16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8" name="Google Shape;1278;p16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9" name="Google Shape;1279;p16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0" name="Google Shape;1280;p16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81" name="Google Shape;1281;p16"/>
          <p:cNvGrpSpPr/>
          <p:nvPr/>
        </p:nvGrpSpPr>
        <p:grpSpPr>
          <a:xfrm>
            <a:off x="-1886073" y="4078305"/>
            <a:ext cx="3063733" cy="463200"/>
            <a:chOff x="-1414555" y="3058729"/>
            <a:chExt cx="2297800" cy="347400"/>
          </a:xfrm>
        </p:grpSpPr>
        <p:sp>
          <p:nvSpPr>
            <p:cNvPr id="1282" name="Google Shape;1282;p16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3" name="Google Shape;1283;p16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284" name="Google Shape;1284;p16"/>
          <p:cNvSpPr/>
          <p:nvPr/>
        </p:nvSpPr>
        <p:spPr>
          <a:xfrm rot="10800000">
            <a:off x="757357" y="51454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285" name="Google Shape;1285;p16"/>
          <p:cNvGrpSpPr/>
          <p:nvPr/>
        </p:nvGrpSpPr>
        <p:grpSpPr>
          <a:xfrm rot="5400000">
            <a:off x="10569607" y="5538173"/>
            <a:ext cx="2430688" cy="395524"/>
            <a:chOff x="7857346" y="3902355"/>
            <a:chExt cx="1823016" cy="296643"/>
          </a:xfrm>
        </p:grpSpPr>
        <p:sp>
          <p:nvSpPr>
            <p:cNvPr id="1286" name="Google Shape;1286;p16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7" name="Google Shape;1287;p16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8" name="Google Shape;1288;p16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9" name="Google Shape;1289;p16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0" name="Google Shape;1290;p16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1" name="Google Shape;1291;p16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92" name="Google Shape;1292;p16"/>
          <p:cNvGrpSpPr/>
          <p:nvPr/>
        </p:nvGrpSpPr>
        <p:grpSpPr>
          <a:xfrm>
            <a:off x="3481193" y="-1940395"/>
            <a:ext cx="463200" cy="3063733"/>
            <a:chOff x="2610895" y="-1455296"/>
            <a:chExt cx="347400" cy="2297800"/>
          </a:xfrm>
        </p:grpSpPr>
        <p:sp>
          <p:nvSpPr>
            <p:cNvPr id="1293" name="Google Shape;1293;p16"/>
            <p:cNvSpPr/>
            <p:nvPr/>
          </p:nvSpPr>
          <p:spPr>
            <a:xfrm rot="5400000">
              <a:off x="164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4" name="Google Shape;1294;p16"/>
            <p:cNvSpPr/>
            <p:nvPr/>
          </p:nvSpPr>
          <p:spPr>
            <a:xfrm rot="5400000">
              <a:off x="192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295" name="Google Shape;1295;p16"/>
          <p:cNvSpPr/>
          <p:nvPr/>
        </p:nvSpPr>
        <p:spPr>
          <a:xfrm rot="10800000" flipH="1">
            <a:off x="3144093" y="63547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96" name="Google Shape;1296;p16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297" name="Google Shape;1297;p16"/>
          <p:cNvGrpSpPr/>
          <p:nvPr/>
        </p:nvGrpSpPr>
        <p:grpSpPr>
          <a:xfrm>
            <a:off x="7164393" y="-150551"/>
            <a:ext cx="2027976" cy="402753"/>
            <a:chOff x="5642557" y="-150670"/>
            <a:chExt cx="1520982" cy="302065"/>
          </a:xfrm>
        </p:grpSpPr>
        <p:sp>
          <p:nvSpPr>
            <p:cNvPr id="1298" name="Google Shape;1298;p16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9" name="Google Shape;1299;p16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0" name="Google Shape;1300;p16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1" name="Google Shape;1301;p16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2" name="Google Shape;1302;p16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87071970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4" name="Google Shape;1304;p17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305" name="Google Shape;1305;p17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6" name="Google Shape;1306;p17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7" name="Google Shape;1307;p17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8" name="Google Shape;1308;p17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9" name="Google Shape;1309;p17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0" name="Google Shape;1310;p17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1" name="Google Shape;1311;p17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2" name="Google Shape;1312;p17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3" name="Google Shape;1313;p17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4" name="Google Shape;1314;p17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5" name="Google Shape;1315;p17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6" name="Google Shape;1316;p17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7" name="Google Shape;1317;p17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8" name="Google Shape;1318;p17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9" name="Google Shape;1319;p17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0" name="Google Shape;1320;p17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1" name="Google Shape;1321;p17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2" name="Google Shape;1322;p17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3" name="Google Shape;1323;p17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4" name="Google Shape;1324;p17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5" name="Google Shape;1325;p17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6" name="Google Shape;1326;p17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7" name="Google Shape;1327;p17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8" name="Google Shape;1328;p17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9" name="Google Shape;1329;p17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0" name="Google Shape;1330;p17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1" name="Google Shape;1331;p17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2" name="Google Shape;1332;p17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3" name="Google Shape;1333;p17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4" name="Google Shape;1334;p17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5" name="Google Shape;1335;p17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6" name="Google Shape;1336;p17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7" name="Google Shape;1337;p17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8" name="Google Shape;1338;p17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39" name="Google Shape;1339;p17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0" name="Google Shape;1340;p17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1" name="Google Shape;1341;p17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42" name="Google Shape;1342;p17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343" name="Google Shape;1343;p17"/>
          <p:cNvSpPr txBox="1">
            <a:spLocks noGrp="1"/>
          </p:cNvSpPr>
          <p:nvPr>
            <p:ph type="title"/>
          </p:nvPr>
        </p:nvSpPr>
        <p:spPr>
          <a:xfrm>
            <a:off x="950800" y="2297400"/>
            <a:ext cx="5868800" cy="763600"/>
          </a:xfrm>
          <a:prstGeom prst="rect">
            <a:avLst/>
          </a:prstGeom>
          <a:effectLst>
            <a:outerShdw blurRad="157163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344" name="Google Shape;1344;p17"/>
          <p:cNvSpPr txBox="1">
            <a:spLocks noGrp="1"/>
          </p:cNvSpPr>
          <p:nvPr>
            <p:ph type="subTitle" idx="1"/>
          </p:nvPr>
        </p:nvSpPr>
        <p:spPr>
          <a:xfrm>
            <a:off x="950800" y="3154733"/>
            <a:ext cx="5868800" cy="14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345" name="Google Shape;1345;p17"/>
          <p:cNvGrpSpPr/>
          <p:nvPr/>
        </p:nvGrpSpPr>
        <p:grpSpPr>
          <a:xfrm>
            <a:off x="10850009" y="-145815"/>
            <a:ext cx="782400" cy="1712580"/>
            <a:chOff x="8137507" y="-109362"/>
            <a:chExt cx="586800" cy="1284435"/>
          </a:xfrm>
        </p:grpSpPr>
        <p:sp>
          <p:nvSpPr>
            <p:cNvPr id="1346" name="Google Shape;1346;p17"/>
            <p:cNvSpPr/>
            <p:nvPr/>
          </p:nvSpPr>
          <p:spPr>
            <a:xfrm>
              <a:off x="8137507" y="-109352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347" name="Google Shape;1347;p17"/>
            <p:cNvGrpSpPr/>
            <p:nvPr/>
          </p:nvGrpSpPr>
          <p:grpSpPr>
            <a:xfrm rot="-5400000">
              <a:off x="7989266" y="211224"/>
              <a:ext cx="883262" cy="242091"/>
              <a:chOff x="2300350" y="2601250"/>
              <a:chExt cx="2275275" cy="623625"/>
            </a:xfrm>
          </p:grpSpPr>
          <p:sp>
            <p:nvSpPr>
              <p:cNvPr id="1348" name="Google Shape;1348;p17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49" name="Google Shape;1349;p17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50" name="Google Shape;1350;p17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51" name="Google Shape;1351;p17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52" name="Google Shape;1352;p17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53" name="Google Shape;1353;p17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354" name="Google Shape;1354;p17"/>
          <p:cNvGrpSpPr/>
          <p:nvPr/>
        </p:nvGrpSpPr>
        <p:grpSpPr>
          <a:xfrm>
            <a:off x="3356809" y="-155159"/>
            <a:ext cx="2027976" cy="402753"/>
            <a:chOff x="5642557" y="-150670"/>
            <a:chExt cx="1520982" cy="302065"/>
          </a:xfrm>
        </p:grpSpPr>
        <p:sp>
          <p:nvSpPr>
            <p:cNvPr id="1355" name="Google Shape;1355;p1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6" name="Google Shape;1356;p1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7" name="Google Shape;1357;p1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8" name="Google Shape;1358;p1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9" name="Google Shape;1359;p1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360" name="Google Shape;1360;p17"/>
          <p:cNvSpPr/>
          <p:nvPr/>
        </p:nvSpPr>
        <p:spPr>
          <a:xfrm rot="-5400000">
            <a:off x="455505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361" name="Google Shape;1361;p17"/>
          <p:cNvGrpSpPr/>
          <p:nvPr/>
        </p:nvGrpSpPr>
        <p:grpSpPr>
          <a:xfrm>
            <a:off x="6551869" y="900207"/>
            <a:ext cx="1670529" cy="68000"/>
            <a:chOff x="2915381" y="4104819"/>
            <a:chExt cx="1252897" cy="51000"/>
          </a:xfrm>
        </p:grpSpPr>
        <p:sp>
          <p:nvSpPr>
            <p:cNvPr id="1362" name="Google Shape;1362;p17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3" name="Google Shape;1363;p17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4" name="Google Shape;1364;p17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5" name="Google Shape;1365;p17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6" name="Google Shape;1366;p17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7" name="Google Shape;1367;p17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8" name="Google Shape;1368;p17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9" name="Google Shape;1369;p17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0" name="Google Shape;1370;p17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1" name="Google Shape;1371;p17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2" name="Google Shape;1372;p17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3" name="Google Shape;1373;p17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4" name="Google Shape;1374;p17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5" name="Google Shape;1375;p17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376" name="Google Shape;1376;p17"/>
          <p:cNvSpPr/>
          <p:nvPr/>
        </p:nvSpPr>
        <p:spPr>
          <a:xfrm rot="5400000">
            <a:off x="10944516" y="56055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77" name="Google Shape;1377;p17"/>
          <p:cNvSpPr/>
          <p:nvPr/>
        </p:nvSpPr>
        <p:spPr>
          <a:xfrm rot="10800000">
            <a:off x="1816415" y="5653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378" name="Google Shape;1378;p17"/>
          <p:cNvGrpSpPr/>
          <p:nvPr/>
        </p:nvGrpSpPr>
        <p:grpSpPr>
          <a:xfrm>
            <a:off x="7467209" y="6658316"/>
            <a:ext cx="2027976" cy="402753"/>
            <a:chOff x="5642557" y="-150670"/>
            <a:chExt cx="1520982" cy="302065"/>
          </a:xfrm>
        </p:grpSpPr>
        <p:sp>
          <p:nvSpPr>
            <p:cNvPr id="1379" name="Google Shape;1379;p1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0" name="Google Shape;1380;p1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1" name="Google Shape;1381;p1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2" name="Google Shape;1382;p1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3" name="Google Shape;1383;p1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384" name="Google Shape;1384;p17"/>
          <p:cNvGrpSpPr/>
          <p:nvPr/>
        </p:nvGrpSpPr>
        <p:grpSpPr>
          <a:xfrm rot="5400000">
            <a:off x="11867" y="2364567"/>
            <a:ext cx="131869" cy="737453"/>
            <a:chOff x="4898850" y="4820550"/>
            <a:chExt cx="98902" cy="553090"/>
          </a:xfrm>
        </p:grpSpPr>
        <p:sp>
          <p:nvSpPr>
            <p:cNvPr id="1385" name="Google Shape;1385;p17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6" name="Google Shape;1386;p17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7" name="Google Shape;1387;p17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8" name="Google Shape;1388;p17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89" name="Google Shape;1389;p17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96093768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1" name="Google Shape;1391;p18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392" name="Google Shape;1392;p18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3" name="Google Shape;1393;p18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4" name="Google Shape;1394;p18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5" name="Google Shape;1395;p18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6" name="Google Shape;1396;p18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7" name="Google Shape;1397;p18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8" name="Google Shape;1398;p18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9" name="Google Shape;1399;p18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0" name="Google Shape;1400;p18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1" name="Google Shape;1401;p18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2" name="Google Shape;1402;p18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3" name="Google Shape;1403;p18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4" name="Google Shape;1404;p18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5" name="Google Shape;1405;p18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6" name="Google Shape;1406;p18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7" name="Google Shape;1407;p18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8" name="Google Shape;1408;p18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09" name="Google Shape;1409;p18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0" name="Google Shape;1410;p18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1" name="Google Shape;1411;p18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2" name="Google Shape;1412;p18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3" name="Google Shape;1413;p18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4" name="Google Shape;1414;p18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5" name="Google Shape;1415;p18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6" name="Google Shape;1416;p18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7" name="Google Shape;1417;p18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8" name="Google Shape;1418;p18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19" name="Google Shape;1419;p18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0" name="Google Shape;1420;p18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1" name="Google Shape;1421;p18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2" name="Google Shape;1422;p18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3" name="Google Shape;1423;p18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4" name="Google Shape;1424;p18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5" name="Google Shape;1425;p18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6" name="Google Shape;1426;p18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7" name="Google Shape;1427;p18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8" name="Google Shape;1428;p18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29" name="Google Shape;1429;p18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430" name="Google Shape;1430;p18"/>
          <p:cNvSpPr txBox="1">
            <a:spLocks noGrp="1"/>
          </p:cNvSpPr>
          <p:nvPr>
            <p:ph type="title"/>
          </p:nvPr>
        </p:nvSpPr>
        <p:spPr>
          <a:xfrm>
            <a:off x="1154000" y="1764903"/>
            <a:ext cx="5554800" cy="763600"/>
          </a:xfrm>
          <a:prstGeom prst="rect">
            <a:avLst/>
          </a:prstGeom>
          <a:effectLst>
            <a:outerShdw blurRad="8572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431" name="Google Shape;1431;p18"/>
          <p:cNvSpPr txBox="1">
            <a:spLocks noGrp="1"/>
          </p:cNvSpPr>
          <p:nvPr>
            <p:ph type="subTitle" idx="1"/>
          </p:nvPr>
        </p:nvSpPr>
        <p:spPr>
          <a:xfrm>
            <a:off x="1154000" y="2621669"/>
            <a:ext cx="5554800" cy="255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1432" name="Google Shape;1432;p18"/>
          <p:cNvGrpSpPr/>
          <p:nvPr/>
        </p:nvGrpSpPr>
        <p:grpSpPr>
          <a:xfrm rot="5400000">
            <a:off x="-99714" y="2689987"/>
            <a:ext cx="1177683" cy="322788"/>
            <a:chOff x="2300350" y="2601250"/>
            <a:chExt cx="2275275" cy="623625"/>
          </a:xfrm>
        </p:grpSpPr>
        <p:sp>
          <p:nvSpPr>
            <p:cNvPr id="1433" name="Google Shape;1433;p1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4" name="Google Shape;1434;p1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5" name="Google Shape;1435;p1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6" name="Google Shape;1436;p1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7" name="Google Shape;1437;p1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38" name="Google Shape;1438;p1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439" name="Google Shape;1439;p18"/>
          <p:cNvGrpSpPr/>
          <p:nvPr/>
        </p:nvGrpSpPr>
        <p:grpSpPr>
          <a:xfrm>
            <a:off x="3030543" y="-174859"/>
            <a:ext cx="2027976" cy="402753"/>
            <a:chOff x="5642557" y="-150670"/>
            <a:chExt cx="1520982" cy="302065"/>
          </a:xfrm>
        </p:grpSpPr>
        <p:sp>
          <p:nvSpPr>
            <p:cNvPr id="1440" name="Google Shape;1440;p1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1" name="Google Shape;1441;p1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2" name="Google Shape;1442;p1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3" name="Google Shape;1443;p1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4" name="Google Shape;1444;p1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445" name="Google Shape;1445;p18"/>
          <p:cNvGrpSpPr/>
          <p:nvPr/>
        </p:nvGrpSpPr>
        <p:grpSpPr>
          <a:xfrm rot="5400000">
            <a:off x="113467" y="5059800"/>
            <a:ext cx="131869" cy="737453"/>
            <a:chOff x="4898850" y="4820550"/>
            <a:chExt cx="98902" cy="553090"/>
          </a:xfrm>
        </p:grpSpPr>
        <p:sp>
          <p:nvSpPr>
            <p:cNvPr id="1446" name="Google Shape;1446;p1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7" name="Google Shape;1447;p1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8" name="Google Shape;1448;p1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9" name="Google Shape;1449;p1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0" name="Google Shape;1450;p1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451" name="Google Shape;1451;p18"/>
          <p:cNvSpPr/>
          <p:nvPr/>
        </p:nvSpPr>
        <p:spPr>
          <a:xfrm>
            <a:off x="717849" y="-3589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52" name="Google Shape;1452;p18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53" name="Google Shape;1453;p18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454" name="Google Shape;1454;p18"/>
          <p:cNvGrpSpPr/>
          <p:nvPr/>
        </p:nvGrpSpPr>
        <p:grpSpPr>
          <a:xfrm rot="5400000">
            <a:off x="10778609" y="328217"/>
            <a:ext cx="2027976" cy="402753"/>
            <a:chOff x="5642557" y="-150670"/>
            <a:chExt cx="1520982" cy="302065"/>
          </a:xfrm>
        </p:grpSpPr>
        <p:sp>
          <p:nvSpPr>
            <p:cNvPr id="1455" name="Google Shape;1455;p1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6" name="Google Shape;1456;p1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7" name="Google Shape;1457;p1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8" name="Google Shape;1458;p1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9" name="Google Shape;1459;p1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460" name="Google Shape;1460;p18"/>
          <p:cNvGrpSpPr/>
          <p:nvPr/>
        </p:nvGrpSpPr>
        <p:grpSpPr>
          <a:xfrm>
            <a:off x="-321142" y="5781319"/>
            <a:ext cx="2033707" cy="782400"/>
            <a:chOff x="-240856" y="4335989"/>
            <a:chExt cx="1525280" cy="586800"/>
          </a:xfrm>
        </p:grpSpPr>
        <p:sp>
          <p:nvSpPr>
            <p:cNvPr id="1461" name="Google Shape;1461;p18"/>
            <p:cNvSpPr/>
            <p:nvPr/>
          </p:nvSpPr>
          <p:spPr>
            <a:xfrm rot="-5400000">
              <a:off x="348812" y="3987176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462" name="Google Shape;1462;p18"/>
            <p:cNvGrpSpPr/>
            <p:nvPr/>
          </p:nvGrpSpPr>
          <p:grpSpPr>
            <a:xfrm>
              <a:off x="-240856" y="4562421"/>
              <a:ext cx="1105976" cy="133969"/>
              <a:chOff x="8183182" y="663852"/>
              <a:chExt cx="1475028" cy="178673"/>
            </a:xfrm>
          </p:grpSpPr>
          <p:grpSp>
            <p:nvGrpSpPr>
              <p:cNvPr id="1463" name="Google Shape;1463;p18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1464" name="Google Shape;1464;p18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65" name="Google Shape;1465;p18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66" name="Google Shape;1466;p18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67" name="Google Shape;1467;p18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68" name="Google Shape;1468;p18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69" name="Google Shape;1469;p18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70" name="Google Shape;1470;p18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71" name="Google Shape;1471;p18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72" name="Google Shape;1472;p18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73" name="Google Shape;1473;p18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  <p:grpSp>
            <p:nvGrpSpPr>
              <p:cNvPr id="1474" name="Google Shape;1474;p18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1475" name="Google Shape;1475;p18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76" name="Google Shape;1476;p18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77" name="Google Shape;1477;p18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78" name="Google Shape;1478;p18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79" name="Google Shape;1479;p18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80" name="Google Shape;1480;p18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81" name="Google Shape;1481;p18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82" name="Google Shape;1482;p18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83" name="Google Shape;1483;p18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84" name="Google Shape;1484;p18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</p:grpSp>
      </p:grpSp>
      <p:grpSp>
        <p:nvGrpSpPr>
          <p:cNvPr id="1485" name="Google Shape;1485;p18"/>
          <p:cNvGrpSpPr/>
          <p:nvPr/>
        </p:nvGrpSpPr>
        <p:grpSpPr>
          <a:xfrm>
            <a:off x="7623209" y="6622141"/>
            <a:ext cx="2027976" cy="402753"/>
            <a:chOff x="5642557" y="-150670"/>
            <a:chExt cx="1520982" cy="302065"/>
          </a:xfrm>
        </p:grpSpPr>
        <p:sp>
          <p:nvSpPr>
            <p:cNvPr id="1486" name="Google Shape;1486;p1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7" name="Google Shape;1487;p1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8" name="Google Shape;1488;p1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9" name="Google Shape;1489;p1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0" name="Google Shape;1490;p1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33876005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1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2" name="Google Shape;1492;p1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493" name="Google Shape;1493;p1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4" name="Google Shape;1494;p1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5" name="Google Shape;1495;p1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6" name="Google Shape;1496;p1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7" name="Google Shape;1497;p1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8" name="Google Shape;1498;p1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9" name="Google Shape;1499;p1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0" name="Google Shape;1500;p1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1" name="Google Shape;1501;p1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2" name="Google Shape;1502;p1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3" name="Google Shape;1503;p1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4" name="Google Shape;1504;p1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5" name="Google Shape;1505;p1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6" name="Google Shape;1506;p1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7" name="Google Shape;1507;p1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8" name="Google Shape;1508;p1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9" name="Google Shape;1509;p1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0" name="Google Shape;1510;p1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1" name="Google Shape;1511;p1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2" name="Google Shape;1512;p1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3" name="Google Shape;1513;p1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4" name="Google Shape;1514;p1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5" name="Google Shape;1515;p1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6" name="Google Shape;1516;p1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7" name="Google Shape;1517;p1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8" name="Google Shape;1518;p1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19" name="Google Shape;1519;p1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0" name="Google Shape;1520;p1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1" name="Google Shape;1521;p1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2" name="Google Shape;1522;p1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3" name="Google Shape;1523;p1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4" name="Google Shape;1524;p1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5" name="Google Shape;1525;p1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6" name="Google Shape;1526;p1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7" name="Google Shape;1527;p1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8" name="Google Shape;1528;p1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9" name="Google Shape;1529;p1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0" name="Google Shape;1530;p1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531" name="Google Shape;1531;p19"/>
          <p:cNvSpPr txBox="1">
            <a:spLocks noGrp="1"/>
          </p:cNvSpPr>
          <p:nvPr>
            <p:ph type="title"/>
          </p:nvPr>
        </p:nvSpPr>
        <p:spPr>
          <a:xfrm>
            <a:off x="2364133" y="3462800"/>
            <a:ext cx="2514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532" name="Google Shape;1532;p19"/>
          <p:cNvSpPr txBox="1">
            <a:spLocks noGrp="1"/>
          </p:cNvSpPr>
          <p:nvPr>
            <p:ph type="subTitle" idx="1"/>
          </p:nvPr>
        </p:nvSpPr>
        <p:spPr>
          <a:xfrm>
            <a:off x="1564528" y="2000413"/>
            <a:ext cx="4113600" cy="12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3" name="Google Shape;1533;p19"/>
          <p:cNvSpPr txBox="1">
            <a:spLocks noGrp="1"/>
          </p:cNvSpPr>
          <p:nvPr>
            <p:ph type="title" idx="2"/>
          </p:nvPr>
        </p:nvSpPr>
        <p:spPr>
          <a:xfrm>
            <a:off x="7321633" y="4018167"/>
            <a:ext cx="2514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534" name="Google Shape;1534;p19"/>
          <p:cNvSpPr txBox="1">
            <a:spLocks noGrp="1"/>
          </p:cNvSpPr>
          <p:nvPr>
            <p:ph type="subTitle" idx="3"/>
          </p:nvPr>
        </p:nvSpPr>
        <p:spPr>
          <a:xfrm>
            <a:off x="6522028" y="4546180"/>
            <a:ext cx="4113600" cy="12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535" name="Google Shape;1535;p19"/>
          <p:cNvGrpSpPr/>
          <p:nvPr/>
        </p:nvGrpSpPr>
        <p:grpSpPr>
          <a:xfrm>
            <a:off x="-14" y="5848616"/>
            <a:ext cx="1712580" cy="782400"/>
            <a:chOff x="-11" y="4386462"/>
            <a:chExt cx="1284435" cy="586800"/>
          </a:xfrm>
        </p:grpSpPr>
        <p:sp>
          <p:nvSpPr>
            <p:cNvPr id="1536" name="Google Shape;1536;p19"/>
            <p:cNvSpPr/>
            <p:nvPr/>
          </p:nvSpPr>
          <p:spPr>
            <a:xfrm rot="-5400000">
              <a:off x="348812" y="4037649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537" name="Google Shape;1537;p19"/>
            <p:cNvGrpSpPr/>
            <p:nvPr/>
          </p:nvGrpSpPr>
          <p:grpSpPr>
            <a:xfrm rot="10800000">
              <a:off x="-11" y="4558826"/>
              <a:ext cx="883262" cy="242091"/>
              <a:chOff x="2300350" y="2601250"/>
              <a:chExt cx="2275275" cy="623625"/>
            </a:xfrm>
          </p:grpSpPr>
          <p:sp>
            <p:nvSpPr>
              <p:cNvPr id="1538" name="Google Shape;1538;p19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39" name="Google Shape;1539;p19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40" name="Google Shape;1540;p19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41" name="Google Shape;1541;p19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42" name="Google Shape;1542;p19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43" name="Google Shape;1543;p19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544" name="Google Shape;1544;p19"/>
          <p:cNvGrpSpPr/>
          <p:nvPr/>
        </p:nvGrpSpPr>
        <p:grpSpPr>
          <a:xfrm>
            <a:off x="2469743" y="-152410"/>
            <a:ext cx="2027976" cy="402753"/>
            <a:chOff x="5642557" y="-150670"/>
            <a:chExt cx="1520982" cy="302065"/>
          </a:xfrm>
        </p:grpSpPr>
        <p:sp>
          <p:nvSpPr>
            <p:cNvPr id="1545" name="Google Shape;1545;p1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6" name="Google Shape;1546;p1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7" name="Google Shape;1547;p1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8" name="Google Shape;1548;p1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9" name="Google Shape;1549;p1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50" name="Google Shape;1550;p19"/>
          <p:cNvGrpSpPr/>
          <p:nvPr/>
        </p:nvGrpSpPr>
        <p:grpSpPr>
          <a:xfrm rot="5400000">
            <a:off x="113467" y="2031400"/>
            <a:ext cx="131869" cy="737453"/>
            <a:chOff x="4898850" y="4820550"/>
            <a:chExt cx="98902" cy="553090"/>
          </a:xfrm>
        </p:grpSpPr>
        <p:sp>
          <p:nvSpPr>
            <p:cNvPr id="1551" name="Google Shape;1551;p1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2" name="Google Shape;1552;p1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3" name="Google Shape;1553;p1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4" name="Google Shape;1554;p1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5" name="Google Shape;1555;p1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556" name="Google Shape;1556;p19"/>
          <p:cNvSpPr/>
          <p:nvPr/>
        </p:nvSpPr>
        <p:spPr>
          <a:xfrm>
            <a:off x="6281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7" name="Google Shape;1557;p19"/>
          <p:cNvSpPr/>
          <p:nvPr/>
        </p:nvSpPr>
        <p:spPr>
          <a:xfrm>
            <a:off x="-1708807" y="5054639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8" name="Google Shape;1558;p19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9" name="Google Shape;1559;p19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560" name="Google Shape;1560;p19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1561" name="Google Shape;1561;p19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2" name="Google Shape;1562;p19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3" name="Google Shape;1563;p19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4" name="Google Shape;1564;p19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5" name="Google Shape;1565;p19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566" name="Google Shape;1566;p19"/>
          <p:cNvSpPr txBox="1">
            <a:spLocks noGrp="1"/>
          </p:cNvSpPr>
          <p:nvPr>
            <p:ph type="title" idx="4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20504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3" name="Google Shape;493;p7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494" name="Google Shape;494;p7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" name="Google Shape;495;p7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" name="Google Shape;496;p7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" name="Google Shape;497;p7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" name="Google Shape;498;p7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" name="Google Shape;499;p7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" name="Google Shape;500;p7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" name="Google Shape;501;p7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2" name="Google Shape;502;p7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3" name="Google Shape;503;p7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" name="Google Shape;504;p7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" name="Google Shape;505;p7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" name="Google Shape;506;p7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" name="Google Shape;507;p7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" name="Google Shape;508;p7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" name="Google Shape;509;p7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" name="Google Shape;510;p7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" name="Google Shape;511;p7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" name="Google Shape;512;p7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" name="Google Shape;513;p7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" name="Google Shape;514;p7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" name="Google Shape;515;p7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" name="Google Shape;516;p7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" name="Google Shape;517;p7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" name="Google Shape;518;p7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" name="Google Shape;519;p7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1" name="Google Shape;521;p7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" name="Google Shape;522;p7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3" name="Google Shape;523;p7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" name="Google Shape;524;p7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" name="Google Shape;525;p7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" name="Google Shape;526;p7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7" name="Google Shape;527;p7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" name="Google Shape;528;p7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" name="Google Shape;529;p7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" name="Google Shape;530;p7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" name="Google Shape;531;p7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32" name="Google Shape;532;p7"/>
          <p:cNvSpPr txBox="1">
            <a:spLocks noGrp="1"/>
          </p:cNvSpPr>
          <p:nvPr>
            <p:ph type="title"/>
          </p:nvPr>
        </p:nvSpPr>
        <p:spPr>
          <a:xfrm>
            <a:off x="5910933" y="2594183"/>
            <a:ext cx="533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533" name="Google Shape;533;p7"/>
          <p:cNvSpPr txBox="1">
            <a:spLocks noGrp="1"/>
          </p:cNvSpPr>
          <p:nvPr>
            <p:ph type="subTitle" idx="1"/>
          </p:nvPr>
        </p:nvSpPr>
        <p:spPr>
          <a:xfrm>
            <a:off x="5910933" y="3359047"/>
            <a:ext cx="5330400" cy="9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534" name="Google Shape;534;p7"/>
          <p:cNvSpPr/>
          <p:nvPr/>
        </p:nvSpPr>
        <p:spPr>
          <a:xfrm>
            <a:off x="114096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5" name="Google Shape;535;p7"/>
          <p:cNvSpPr/>
          <p:nvPr/>
        </p:nvSpPr>
        <p:spPr>
          <a:xfrm rot="-5400000">
            <a:off x="465083" y="-736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36" name="Google Shape;536;p7"/>
          <p:cNvGrpSpPr/>
          <p:nvPr/>
        </p:nvGrpSpPr>
        <p:grpSpPr>
          <a:xfrm rot="10800000">
            <a:off x="-15" y="621289"/>
            <a:ext cx="1177683" cy="322788"/>
            <a:chOff x="2300350" y="2601250"/>
            <a:chExt cx="2275275" cy="623625"/>
          </a:xfrm>
        </p:grpSpPr>
        <p:sp>
          <p:nvSpPr>
            <p:cNvPr id="537" name="Google Shape;537;p7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" name="Google Shape;538;p7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" name="Google Shape;539;p7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" name="Google Shape;540;p7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1" name="Google Shape;541;p7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2" name="Google Shape;542;p7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43" name="Google Shape;543;p7"/>
          <p:cNvGrpSpPr/>
          <p:nvPr/>
        </p:nvGrpSpPr>
        <p:grpSpPr>
          <a:xfrm>
            <a:off x="2280476" y="-143943"/>
            <a:ext cx="2027976" cy="402753"/>
            <a:chOff x="5642557" y="-150670"/>
            <a:chExt cx="1520982" cy="302065"/>
          </a:xfrm>
        </p:grpSpPr>
        <p:sp>
          <p:nvSpPr>
            <p:cNvPr id="544" name="Google Shape;544;p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" name="Google Shape;545;p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" name="Google Shape;546;p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" name="Google Shape;547;p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" name="Google Shape;548;p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49" name="Google Shape;549;p7"/>
          <p:cNvSpPr/>
          <p:nvPr/>
        </p:nvSpPr>
        <p:spPr>
          <a:xfrm rot="5400000">
            <a:off x="7353293" y="-520028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0" name="Google Shape;550;p7"/>
          <p:cNvSpPr/>
          <p:nvPr/>
        </p:nvSpPr>
        <p:spPr>
          <a:xfrm rot="5400000">
            <a:off x="7725693" y="-11589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51" name="Google Shape;551;p7"/>
          <p:cNvGrpSpPr/>
          <p:nvPr/>
        </p:nvGrpSpPr>
        <p:grpSpPr>
          <a:xfrm>
            <a:off x="4669636" y="1121975"/>
            <a:ext cx="1670529" cy="68000"/>
            <a:chOff x="2915381" y="4104819"/>
            <a:chExt cx="1252897" cy="51000"/>
          </a:xfrm>
        </p:grpSpPr>
        <p:sp>
          <p:nvSpPr>
            <p:cNvPr id="552" name="Google Shape;552;p7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3" name="Google Shape;553;p7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4" name="Google Shape;554;p7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5" name="Google Shape;555;p7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6" name="Google Shape;556;p7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7" name="Google Shape;557;p7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8" name="Google Shape;558;p7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9" name="Google Shape;559;p7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0" name="Google Shape;560;p7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1" name="Google Shape;561;p7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2" name="Google Shape;562;p7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3" name="Google Shape;563;p7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4" name="Google Shape;564;p7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5" name="Google Shape;565;p7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66" name="Google Shape;566;p7"/>
          <p:cNvSpPr/>
          <p:nvPr/>
        </p:nvSpPr>
        <p:spPr>
          <a:xfrm rot="5400000">
            <a:off x="10941548" y="561050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67" name="Google Shape;567;p7"/>
          <p:cNvGrpSpPr/>
          <p:nvPr/>
        </p:nvGrpSpPr>
        <p:grpSpPr>
          <a:xfrm>
            <a:off x="10781261" y="6298057"/>
            <a:ext cx="2430688" cy="262659"/>
            <a:chOff x="8085946" y="4723543"/>
            <a:chExt cx="1823016" cy="196994"/>
          </a:xfrm>
        </p:grpSpPr>
        <p:sp>
          <p:nvSpPr>
            <p:cNvPr id="568" name="Google Shape;568;p7"/>
            <p:cNvSpPr/>
            <p:nvPr/>
          </p:nvSpPr>
          <p:spPr>
            <a:xfrm rot="10800000" flipH="1">
              <a:off x="8184816" y="4723543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9" name="Google Shape;569;p7"/>
            <p:cNvSpPr/>
            <p:nvPr/>
          </p:nvSpPr>
          <p:spPr>
            <a:xfrm rot="10800000" flipH="1">
              <a:off x="8085946" y="4828583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0" name="Google Shape;570;p7"/>
            <p:cNvSpPr/>
            <p:nvPr/>
          </p:nvSpPr>
          <p:spPr>
            <a:xfrm rot="10800000" flipH="1">
              <a:off x="8110687" y="4853293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71" name="Google Shape;571;p7"/>
          <p:cNvSpPr/>
          <p:nvPr/>
        </p:nvSpPr>
        <p:spPr>
          <a:xfrm rot="10800000">
            <a:off x="559616" y="54187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72" name="Google Shape;572;p7"/>
          <p:cNvGrpSpPr/>
          <p:nvPr/>
        </p:nvGrpSpPr>
        <p:grpSpPr>
          <a:xfrm rot="5400000">
            <a:off x="38986" y="4117028"/>
            <a:ext cx="131869" cy="737453"/>
            <a:chOff x="4898850" y="4820550"/>
            <a:chExt cx="98902" cy="553090"/>
          </a:xfrm>
        </p:grpSpPr>
        <p:sp>
          <p:nvSpPr>
            <p:cNvPr id="573" name="Google Shape;573;p7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4" name="Google Shape;574;p7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5" name="Google Shape;575;p7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6" name="Google Shape;576;p7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7" name="Google Shape;577;p7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78" name="Google Shape;578;p7"/>
          <p:cNvGrpSpPr/>
          <p:nvPr/>
        </p:nvGrpSpPr>
        <p:grpSpPr>
          <a:xfrm>
            <a:off x="6606024" y="6611689"/>
            <a:ext cx="2027976" cy="402753"/>
            <a:chOff x="5642557" y="-150670"/>
            <a:chExt cx="1520982" cy="302065"/>
          </a:xfrm>
        </p:grpSpPr>
        <p:sp>
          <p:nvSpPr>
            <p:cNvPr id="579" name="Google Shape;579;p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0" name="Google Shape;580;p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1" name="Google Shape;581;p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2" name="Google Shape;582;p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3" name="Google Shape;583;p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55596616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1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8" name="Google Shape;1568;p20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569" name="Google Shape;1569;p20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0" name="Google Shape;1570;p20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1" name="Google Shape;1571;p20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2" name="Google Shape;1572;p20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3" name="Google Shape;1573;p20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4" name="Google Shape;1574;p20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5" name="Google Shape;1575;p20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6" name="Google Shape;1576;p20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7" name="Google Shape;1577;p20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8" name="Google Shape;1578;p20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9" name="Google Shape;1579;p20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0" name="Google Shape;1580;p20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1" name="Google Shape;1581;p20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2" name="Google Shape;1582;p20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3" name="Google Shape;1583;p20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4" name="Google Shape;1584;p20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5" name="Google Shape;1585;p20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6" name="Google Shape;1586;p20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7" name="Google Shape;1587;p20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8" name="Google Shape;1588;p20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9" name="Google Shape;1589;p20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0" name="Google Shape;1590;p20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1" name="Google Shape;1591;p20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2" name="Google Shape;1592;p20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3" name="Google Shape;1593;p20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4" name="Google Shape;1594;p20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5" name="Google Shape;1595;p20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6" name="Google Shape;1596;p20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7" name="Google Shape;1597;p20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8" name="Google Shape;1598;p20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9" name="Google Shape;1599;p20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0" name="Google Shape;1600;p20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1" name="Google Shape;1601;p20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2" name="Google Shape;1602;p20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3" name="Google Shape;1603;p20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4" name="Google Shape;1604;p20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5" name="Google Shape;1605;p20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06" name="Google Shape;1606;p20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607" name="Google Shape;1607;p20"/>
          <p:cNvSpPr txBox="1">
            <a:spLocks noGrp="1"/>
          </p:cNvSpPr>
          <p:nvPr>
            <p:ph type="subTitle" idx="1"/>
          </p:nvPr>
        </p:nvSpPr>
        <p:spPr>
          <a:xfrm>
            <a:off x="950800" y="1948367"/>
            <a:ext cx="4995600" cy="36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08" name="Google Shape;1608;p20"/>
          <p:cNvSpPr txBox="1">
            <a:spLocks noGrp="1"/>
          </p:cNvSpPr>
          <p:nvPr>
            <p:ph type="subTitle" idx="2"/>
          </p:nvPr>
        </p:nvSpPr>
        <p:spPr>
          <a:xfrm>
            <a:off x="6245600" y="1948367"/>
            <a:ext cx="4995600" cy="22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1609" name="Google Shape;1609;p20"/>
          <p:cNvGrpSpPr/>
          <p:nvPr/>
        </p:nvGrpSpPr>
        <p:grpSpPr>
          <a:xfrm>
            <a:off x="1940" y="-118485"/>
            <a:ext cx="782400" cy="1712580"/>
            <a:chOff x="1455" y="-88864"/>
            <a:chExt cx="586800" cy="1284435"/>
          </a:xfrm>
        </p:grpSpPr>
        <p:sp>
          <p:nvSpPr>
            <p:cNvPr id="1610" name="Google Shape;1610;p20"/>
            <p:cNvSpPr/>
            <p:nvPr/>
          </p:nvSpPr>
          <p:spPr>
            <a:xfrm>
              <a:off x="1455" y="-88855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611" name="Google Shape;1611;p20"/>
            <p:cNvGrpSpPr/>
            <p:nvPr/>
          </p:nvGrpSpPr>
          <p:grpSpPr>
            <a:xfrm rot="-5400000">
              <a:off x="-146785" y="231721"/>
              <a:ext cx="883262" cy="242091"/>
              <a:chOff x="2300350" y="2601250"/>
              <a:chExt cx="2275275" cy="623625"/>
            </a:xfrm>
          </p:grpSpPr>
          <p:sp>
            <p:nvSpPr>
              <p:cNvPr id="1612" name="Google Shape;1612;p20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613" name="Google Shape;1613;p20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614" name="Google Shape;1614;p20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615" name="Google Shape;1615;p20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616" name="Google Shape;1616;p20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617" name="Google Shape;1617;p20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618" name="Google Shape;1618;p20"/>
          <p:cNvGrpSpPr/>
          <p:nvPr/>
        </p:nvGrpSpPr>
        <p:grpSpPr>
          <a:xfrm rot="5400000">
            <a:off x="8339600" y="-68233"/>
            <a:ext cx="131869" cy="737453"/>
            <a:chOff x="4898850" y="4820550"/>
            <a:chExt cx="98902" cy="553090"/>
          </a:xfrm>
        </p:grpSpPr>
        <p:sp>
          <p:nvSpPr>
            <p:cNvPr id="1619" name="Google Shape;1619;p20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0" name="Google Shape;1620;p20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1" name="Google Shape;1621;p20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2" name="Google Shape;1622;p20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3" name="Google Shape;1623;p20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624" name="Google Shape;1624;p20"/>
          <p:cNvGrpSpPr/>
          <p:nvPr/>
        </p:nvGrpSpPr>
        <p:grpSpPr>
          <a:xfrm rot="5400000">
            <a:off x="1300" y="5574000"/>
            <a:ext cx="131869" cy="737453"/>
            <a:chOff x="4898850" y="4820550"/>
            <a:chExt cx="98902" cy="553090"/>
          </a:xfrm>
        </p:grpSpPr>
        <p:sp>
          <p:nvSpPr>
            <p:cNvPr id="1625" name="Google Shape;1625;p20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6" name="Google Shape;1626;p20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7" name="Google Shape;1627;p20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8" name="Google Shape;1628;p20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29" name="Google Shape;1629;p20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630" name="Google Shape;1630;p20"/>
          <p:cNvGrpSpPr/>
          <p:nvPr/>
        </p:nvGrpSpPr>
        <p:grpSpPr>
          <a:xfrm flipH="1">
            <a:off x="-1065672" y="6331473"/>
            <a:ext cx="2430688" cy="262659"/>
            <a:chOff x="7857346" y="4002005"/>
            <a:chExt cx="1823016" cy="196994"/>
          </a:xfrm>
        </p:grpSpPr>
        <p:sp>
          <p:nvSpPr>
            <p:cNvPr id="1631" name="Google Shape;1631;p20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2" name="Google Shape;1632;p20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3" name="Google Shape;1633;p20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634" name="Google Shape;1634;p20"/>
          <p:cNvSpPr/>
          <p:nvPr/>
        </p:nvSpPr>
        <p:spPr>
          <a:xfrm rot="10800000">
            <a:off x="11409615" y="53486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635" name="Google Shape;1635;p20"/>
          <p:cNvGrpSpPr/>
          <p:nvPr/>
        </p:nvGrpSpPr>
        <p:grpSpPr>
          <a:xfrm rot="5400000">
            <a:off x="11360346" y="5438765"/>
            <a:ext cx="402753" cy="2027976"/>
            <a:chOff x="-108754" y="2690919"/>
            <a:chExt cx="302065" cy="1520982"/>
          </a:xfrm>
        </p:grpSpPr>
        <p:sp>
          <p:nvSpPr>
            <p:cNvPr id="1636" name="Google Shape;1636;p20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7" name="Google Shape;1637;p20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8" name="Google Shape;1638;p20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39" name="Google Shape;1639;p20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0" name="Google Shape;1640;p20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641" name="Google Shape;1641;p20"/>
          <p:cNvGrpSpPr/>
          <p:nvPr/>
        </p:nvGrpSpPr>
        <p:grpSpPr>
          <a:xfrm>
            <a:off x="1912902" y="512675"/>
            <a:ext cx="1670529" cy="68000"/>
            <a:chOff x="2915381" y="4104819"/>
            <a:chExt cx="1252897" cy="51000"/>
          </a:xfrm>
        </p:grpSpPr>
        <p:sp>
          <p:nvSpPr>
            <p:cNvPr id="1642" name="Google Shape;1642;p20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3" name="Google Shape;1643;p20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4" name="Google Shape;1644;p20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5" name="Google Shape;1645;p20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6" name="Google Shape;1646;p20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7" name="Google Shape;1647;p20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8" name="Google Shape;1648;p20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49" name="Google Shape;1649;p20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0" name="Google Shape;1650;p20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1" name="Google Shape;1651;p20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2" name="Google Shape;1652;p20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3" name="Google Shape;1653;p20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4" name="Google Shape;1654;p20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55" name="Google Shape;1655;p20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656" name="Google Shape;1656;p20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536247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8" name="Google Shape;1658;p21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659" name="Google Shape;1659;p21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0" name="Google Shape;1660;p21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1" name="Google Shape;1661;p21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2" name="Google Shape;1662;p21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3" name="Google Shape;1663;p21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4" name="Google Shape;1664;p21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5" name="Google Shape;1665;p21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6" name="Google Shape;1666;p21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7" name="Google Shape;1667;p21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8" name="Google Shape;1668;p21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69" name="Google Shape;1669;p21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0" name="Google Shape;1670;p21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1" name="Google Shape;1671;p21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2" name="Google Shape;1672;p21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3" name="Google Shape;1673;p21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4" name="Google Shape;1674;p21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5" name="Google Shape;1675;p21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6" name="Google Shape;1676;p21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7" name="Google Shape;1677;p21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8" name="Google Shape;1678;p21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9" name="Google Shape;1679;p21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0" name="Google Shape;1680;p21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1" name="Google Shape;1681;p21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2" name="Google Shape;1682;p21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3" name="Google Shape;1683;p21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4" name="Google Shape;1684;p21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5" name="Google Shape;1685;p21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6" name="Google Shape;1686;p21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7" name="Google Shape;1687;p21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8" name="Google Shape;1688;p21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9" name="Google Shape;1689;p21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0" name="Google Shape;1690;p21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1" name="Google Shape;1691;p21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2" name="Google Shape;1692;p21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3" name="Google Shape;1693;p21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4" name="Google Shape;1694;p21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5" name="Google Shape;1695;p21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6" name="Google Shape;1696;p21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697" name="Google Shape;1697;p21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698" name="Google Shape;1698;p21"/>
          <p:cNvSpPr txBox="1">
            <a:spLocks noGrp="1"/>
          </p:cNvSpPr>
          <p:nvPr>
            <p:ph type="title" idx="2"/>
          </p:nvPr>
        </p:nvSpPr>
        <p:spPr>
          <a:xfrm>
            <a:off x="1007467" y="3867817"/>
            <a:ext cx="3020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699" name="Google Shape;1699;p21"/>
          <p:cNvSpPr txBox="1">
            <a:spLocks noGrp="1"/>
          </p:cNvSpPr>
          <p:nvPr>
            <p:ph type="subTitle" idx="1"/>
          </p:nvPr>
        </p:nvSpPr>
        <p:spPr>
          <a:xfrm>
            <a:off x="1007467" y="4395817"/>
            <a:ext cx="3020800" cy="100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0" name="Google Shape;1700;p21"/>
          <p:cNvSpPr txBox="1">
            <a:spLocks noGrp="1"/>
          </p:cNvSpPr>
          <p:nvPr>
            <p:ph type="title" idx="3"/>
          </p:nvPr>
        </p:nvSpPr>
        <p:spPr>
          <a:xfrm>
            <a:off x="4591472" y="3867817"/>
            <a:ext cx="3020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701" name="Google Shape;1701;p21"/>
          <p:cNvSpPr txBox="1">
            <a:spLocks noGrp="1"/>
          </p:cNvSpPr>
          <p:nvPr>
            <p:ph type="subTitle" idx="4"/>
          </p:nvPr>
        </p:nvSpPr>
        <p:spPr>
          <a:xfrm>
            <a:off x="4591472" y="4395817"/>
            <a:ext cx="3020800" cy="100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2" name="Google Shape;1702;p21"/>
          <p:cNvSpPr txBox="1">
            <a:spLocks noGrp="1"/>
          </p:cNvSpPr>
          <p:nvPr>
            <p:ph type="title" idx="5"/>
          </p:nvPr>
        </p:nvSpPr>
        <p:spPr>
          <a:xfrm>
            <a:off x="8176859" y="3867817"/>
            <a:ext cx="30208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703" name="Google Shape;1703;p21"/>
          <p:cNvSpPr txBox="1">
            <a:spLocks noGrp="1"/>
          </p:cNvSpPr>
          <p:nvPr>
            <p:ph type="subTitle" idx="6"/>
          </p:nvPr>
        </p:nvSpPr>
        <p:spPr>
          <a:xfrm>
            <a:off x="8176859" y="4395817"/>
            <a:ext cx="3020800" cy="100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704" name="Google Shape;1704;p21"/>
          <p:cNvGrpSpPr/>
          <p:nvPr/>
        </p:nvGrpSpPr>
        <p:grpSpPr>
          <a:xfrm>
            <a:off x="-9" y="-101601"/>
            <a:ext cx="782400" cy="1712567"/>
            <a:chOff x="-7" y="-76201"/>
            <a:chExt cx="586800" cy="1284425"/>
          </a:xfrm>
        </p:grpSpPr>
        <p:sp>
          <p:nvSpPr>
            <p:cNvPr id="1705" name="Google Shape;1705;p21"/>
            <p:cNvSpPr/>
            <p:nvPr/>
          </p:nvSpPr>
          <p:spPr>
            <a:xfrm flipH="1">
              <a:off x="-7" y="-76201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706" name="Google Shape;1706;p21"/>
            <p:cNvGrpSpPr/>
            <p:nvPr/>
          </p:nvGrpSpPr>
          <p:grpSpPr>
            <a:xfrm rot="5400000" flipH="1">
              <a:off x="-148228" y="320574"/>
              <a:ext cx="883262" cy="242091"/>
              <a:chOff x="2300350" y="2601250"/>
              <a:chExt cx="2275275" cy="623625"/>
            </a:xfrm>
          </p:grpSpPr>
          <p:sp>
            <p:nvSpPr>
              <p:cNvPr id="1707" name="Google Shape;1707;p21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708" name="Google Shape;1708;p21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709" name="Google Shape;1709;p21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710" name="Google Shape;1710;p21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711" name="Google Shape;1711;p21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712" name="Google Shape;1712;p21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1713" name="Google Shape;1713;p21"/>
          <p:cNvGrpSpPr/>
          <p:nvPr/>
        </p:nvGrpSpPr>
        <p:grpSpPr>
          <a:xfrm rot="5400000">
            <a:off x="72600" y="2220500"/>
            <a:ext cx="131869" cy="737453"/>
            <a:chOff x="4898850" y="4820550"/>
            <a:chExt cx="98902" cy="553090"/>
          </a:xfrm>
        </p:grpSpPr>
        <p:sp>
          <p:nvSpPr>
            <p:cNvPr id="1714" name="Google Shape;1714;p21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5" name="Google Shape;1715;p21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6" name="Google Shape;1716;p21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7" name="Google Shape;1717;p21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8" name="Google Shape;1718;p21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719" name="Google Shape;1719;p21"/>
          <p:cNvSpPr/>
          <p:nvPr/>
        </p:nvSpPr>
        <p:spPr>
          <a:xfrm rot="-5400000">
            <a:off x="465085" y="535816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720" name="Google Shape;1720;p21"/>
          <p:cNvGrpSpPr/>
          <p:nvPr/>
        </p:nvGrpSpPr>
        <p:grpSpPr>
          <a:xfrm rot="-5400000" flipH="1">
            <a:off x="10542955" y="5941033"/>
            <a:ext cx="2430688" cy="395524"/>
            <a:chOff x="7857346" y="3902355"/>
            <a:chExt cx="1823016" cy="296643"/>
          </a:xfrm>
        </p:grpSpPr>
        <p:sp>
          <p:nvSpPr>
            <p:cNvPr id="1721" name="Google Shape;1721;p21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2" name="Google Shape;1722;p21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3" name="Google Shape;1723;p21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4" name="Google Shape;1724;p21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5" name="Google Shape;1725;p21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6" name="Google Shape;1726;p21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727" name="Google Shape;1727;p21"/>
          <p:cNvGrpSpPr/>
          <p:nvPr/>
        </p:nvGrpSpPr>
        <p:grpSpPr>
          <a:xfrm flipH="1">
            <a:off x="9494076" y="-143943"/>
            <a:ext cx="2027976" cy="402753"/>
            <a:chOff x="5642557" y="-150670"/>
            <a:chExt cx="1520982" cy="302065"/>
          </a:xfrm>
        </p:grpSpPr>
        <p:sp>
          <p:nvSpPr>
            <p:cNvPr id="1728" name="Google Shape;1728;p21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9" name="Google Shape;1729;p21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0" name="Google Shape;1730;p21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1" name="Google Shape;1731;p21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2" name="Google Shape;1732;p21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733" name="Google Shape;1733;p21"/>
          <p:cNvGrpSpPr/>
          <p:nvPr/>
        </p:nvGrpSpPr>
        <p:grpSpPr>
          <a:xfrm>
            <a:off x="11273583" y="1716638"/>
            <a:ext cx="1177683" cy="322788"/>
            <a:chOff x="2300350" y="2601250"/>
            <a:chExt cx="2275275" cy="623625"/>
          </a:xfrm>
        </p:grpSpPr>
        <p:sp>
          <p:nvSpPr>
            <p:cNvPr id="1734" name="Google Shape;1734;p21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5" name="Google Shape;1735;p21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6" name="Google Shape;1736;p21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7" name="Google Shape;1737;p21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8" name="Google Shape;1738;p21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39" name="Google Shape;1739;p21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351319817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" name="Google Shape;1741;p22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742" name="Google Shape;1742;p22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3" name="Google Shape;1743;p22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4" name="Google Shape;1744;p22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5" name="Google Shape;1745;p22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6" name="Google Shape;1746;p22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7" name="Google Shape;1747;p22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8" name="Google Shape;1748;p22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49" name="Google Shape;1749;p22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0" name="Google Shape;1750;p22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1" name="Google Shape;1751;p22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2" name="Google Shape;1752;p22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3" name="Google Shape;1753;p22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4" name="Google Shape;1754;p22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5" name="Google Shape;1755;p22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6" name="Google Shape;1756;p22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7" name="Google Shape;1757;p22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8" name="Google Shape;1758;p22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59" name="Google Shape;1759;p22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0" name="Google Shape;1760;p22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1" name="Google Shape;1761;p22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2" name="Google Shape;1762;p22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3" name="Google Shape;1763;p22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4" name="Google Shape;1764;p22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5" name="Google Shape;1765;p22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6" name="Google Shape;1766;p22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7" name="Google Shape;1767;p22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8" name="Google Shape;1768;p22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69" name="Google Shape;1769;p22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0" name="Google Shape;1770;p22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1" name="Google Shape;1771;p22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2" name="Google Shape;1772;p22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3" name="Google Shape;1773;p22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4" name="Google Shape;1774;p22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5" name="Google Shape;1775;p22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6" name="Google Shape;1776;p22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7" name="Google Shape;1777;p22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8" name="Google Shape;1778;p22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79" name="Google Shape;1779;p22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780" name="Google Shape;1780;p22"/>
          <p:cNvSpPr txBox="1">
            <a:spLocks noGrp="1"/>
          </p:cNvSpPr>
          <p:nvPr>
            <p:ph type="title"/>
          </p:nvPr>
        </p:nvSpPr>
        <p:spPr>
          <a:xfrm>
            <a:off x="2995432" y="2181385"/>
            <a:ext cx="2692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781" name="Google Shape;1781;p22"/>
          <p:cNvSpPr txBox="1">
            <a:spLocks noGrp="1"/>
          </p:cNvSpPr>
          <p:nvPr>
            <p:ph type="subTitle" idx="1"/>
          </p:nvPr>
        </p:nvSpPr>
        <p:spPr>
          <a:xfrm>
            <a:off x="2831232" y="2709385"/>
            <a:ext cx="3020800" cy="7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2" name="Google Shape;1782;p22"/>
          <p:cNvSpPr txBox="1">
            <a:spLocks noGrp="1"/>
          </p:cNvSpPr>
          <p:nvPr>
            <p:ph type="title" idx="2"/>
          </p:nvPr>
        </p:nvSpPr>
        <p:spPr>
          <a:xfrm>
            <a:off x="8230104" y="2181385"/>
            <a:ext cx="2692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783" name="Google Shape;1783;p22"/>
          <p:cNvSpPr txBox="1">
            <a:spLocks noGrp="1"/>
          </p:cNvSpPr>
          <p:nvPr>
            <p:ph type="subTitle" idx="3"/>
          </p:nvPr>
        </p:nvSpPr>
        <p:spPr>
          <a:xfrm>
            <a:off x="8065904" y="2709385"/>
            <a:ext cx="3020800" cy="7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4" name="Google Shape;1784;p22"/>
          <p:cNvSpPr txBox="1">
            <a:spLocks noGrp="1"/>
          </p:cNvSpPr>
          <p:nvPr>
            <p:ph type="title" idx="4"/>
          </p:nvPr>
        </p:nvSpPr>
        <p:spPr>
          <a:xfrm>
            <a:off x="2939032" y="4420533"/>
            <a:ext cx="2805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785" name="Google Shape;1785;p22"/>
          <p:cNvSpPr txBox="1">
            <a:spLocks noGrp="1"/>
          </p:cNvSpPr>
          <p:nvPr>
            <p:ph type="subTitle" idx="5"/>
          </p:nvPr>
        </p:nvSpPr>
        <p:spPr>
          <a:xfrm>
            <a:off x="2831232" y="4948533"/>
            <a:ext cx="3020800" cy="7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6" name="Google Shape;1786;p22"/>
          <p:cNvSpPr txBox="1">
            <a:spLocks noGrp="1"/>
          </p:cNvSpPr>
          <p:nvPr>
            <p:ph type="title" idx="6"/>
          </p:nvPr>
        </p:nvSpPr>
        <p:spPr>
          <a:xfrm>
            <a:off x="8230104" y="4420533"/>
            <a:ext cx="26924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787" name="Google Shape;1787;p22"/>
          <p:cNvSpPr txBox="1">
            <a:spLocks noGrp="1"/>
          </p:cNvSpPr>
          <p:nvPr>
            <p:ph type="subTitle" idx="7"/>
          </p:nvPr>
        </p:nvSpPr>
        <p:spPr>
          <a:xfrm>
            <a:off x="8065904" y="4948533"/>
            <a:ext cx="3020800" cy="7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8" name="Google Shape;1788;p22"/>
          <p:cNvSpPr/>
          <p:nvPr/>
        </p:nvSpPr>
        <p:spPr>
          <a:xfrm>
            <a:off x="9" y="-13227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789" name="Google Shape;1789;p22"/>
          <p:cNvGrpSpPr/>
          <p:nvPr/>
        </p:nvGrpSpPr>
        <p:grpSpPr>
          <a:xfrm>
            <a:off x="-667656" y="214993"/>
            <a:ext cx="2027976" cy="402753"/>
            <a:chOff x="5642557" y="-150670"/>
            <a:chExt cx="1520982" cy="302065"/>
          </a:xfrm>
        </p:grpSpPr>
        <p:sp>
          <p:nvSpPr>
            <p:cNvPr id="1790" name="Google Shape;1790;p2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1" name="Google Shape;1791;p2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2" name="Google Shape;1792;p2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3" name="Google Shape;1793;p2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4" name="Google Shape;1794;p2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795" name="Google Shape;1795;p22"/>
          <p:cNvGrpSpPr/>
          <p:nvPr/>
        </p:nvGrpSpPr>
        <p:grpSpPr>
          <a:xfrm rot="5400000">
            <a:off x="113467" y="2669367"/>
            <a:ext cx="131869" cy="737453"/>
            <a:chOff x="4898850" y="4820550"/>
            <a:chExt cx="98902" cy="553090"/>
          </a:xfrm>
        </p:grpSpPr>
        <p:sp>
          <p:nvSpPr>
            <p:cNvPr id="1796" name="Google Shape;1796;p22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7" name="Google Shape;1797;p22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8" name="Google Shape;1798;p22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99" name="Google Shape;1799;p22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0" name="Google Shape;1800;p22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801" name="Google Shape;1801;p22"/>
          <p:cNvGrpSpPr/>
          <p:nvPr/>
        </p:nvGrpSpPr>
        <p:grpSpPr>
          <a:xfrm flipH="1">
            <a:off x="6763228" y="6666308"/>
            <a:ext cx="2430688" cy="262659"/>
            <a:chOff x="7857346" y="4002005"/>
            <a:chExt cx="1823016" cy="196994"/>
          </a:xfrm>
        </p:grpSpPr>
        <p:sp>
          <p:nvSpPr>
            <p:cNvPr id="1802" name="Google Shape;1802;p22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3" name="Google Shape;1803;p22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4" name="Google Shape;1804;p22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805" name="Google Shape;1805;p22"/>
          <p:cNvSpPr/>
          <p:nvPr/>
        </p:nvSpPr>
        <p:spPr>
          <a:xfrm rot="-5400000">
            <a:off x="465083" y="55943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806" name="Google Shape;1806;p22"/>
          <p:cNvGrpSpPr/>
          <p:nvPr/>
        </p:nvGrpSpPr>
        <p:grpSpPr>
          <a:xfrm rot="5400000">
            <a:off x="12025483" y="1752200"/>
            <a:ext cx="131869" cy="737453"/>
            <a:chOff x="4898850" y="4820550"/>
            <a:chExt cx="98902" cy="553090"/>
          </a:xfrm>
        </p:grpSpPr>
        <p:sp>
          <p:nvSpPr>
            <p:cNvPr id="1807" name="Google Shape;1807;p22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8" name="Google Shape;1808;p22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09" name="Google Shape;1809;p22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0" name="Google Shape;1810;p22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1" name="Google Shape;1811;p22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812" name="Google Shape;1812;p22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813" name="Google Shape;1813;p22"/>
          <p:cNvGrpSpPr/>
          <p:nvPr/>
        </p:nvGrpSpPr>
        <p:grpSpPr>
          <a:xfrm>
            <a:off x="6762769" y="379992"/>
            <a:ext cx="1670529" cy="68000"/>
            <a:chOff x="2915381" y="4104819"/>
            <a:chExt cx="1252897" cy="51000"/>
          </a:xfrm>
        </p:grpSpPr>
        <p:sp>
          <p:nvSpPr>
            <p:cNvPr id="1814" name="Google Shape;1814;p22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5" name="Google Shape;1815;p22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6" name="Google Shape;1816;p22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7" name="Google Shape;1817;p22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8" name="Google Shape;1818;p22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19" name="Google Shape;1819;p22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0" name="Google Shape;1820;p22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1" name="Google Shape;1821;p22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2" name="Google Shape;1822;p22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3" name="Google Shape;1823;p22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4" name="Google Shape;1824;p22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5" name="Google Shape;1825;p22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6" name="Google Shape;1826;p22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27" name="Google Shape;1827;p22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828" name="Google Shape;1828;p22"/>
          <p:cNvGrpSpPr/>
          <p:nvPr/>
        </p:nvGrpSpPr>
        <p:grpSpPr>
          <a:xfrm>
            <a:off x="11409615" y="5145434"/>
            <a:ext cx="782400" cy="2030983"/>
            <a:chOff x="8557211" y="3859075"/>
            <a:chExt cx="586800" cy="1523237"/>
          </a:xfrm>
        </p:grpSpPr>
        <p:sp>
          <p:nvSpPr>
            <p:cNvPr id="1829" name="Google Shape;1829;p22"/>
            <p:cNvSpPr/>
            <p:nvPr/>
          </p:nvSpPr>
          <p:spPr>
            <a:xfrm rot="10800000">
              <a:off x="8557211" y="3859075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830" name="Google Shape;1830;p22"/>
            <p:cNvGrpSpPr/>
            <p:nvPr/>
          </p:nvGrpSpPr>
          <p:grpSpPr>
            <a:xfrm rot="5400000">
              <a:off x="8297605" y="4762340"/>
              <a:ext cx="1105976" cy="133969"/>
              <a:chOff x="8183182" y="663852"/>
              <a:chExt cx="1475028" cy="178673"/>
            </a:xfrm>
          </p:grpSpPr>
          <p:grpSp>
            <p:nvGrpSpPr>
              <p:cNvPr id="1831" name="Google Shape;1831;p22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1832" name="Google Shape;1832;p22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33" name="Google Shape;1833;p22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34" name="Google Shape;1834;p22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35" name="Google Shape;1835;p22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36" name="Google Shape;1836;p22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37" name="Google Shape;1837;p22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38" name="Google Shape;1838;p22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39" name="Google Shape;1839;p22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40" name="Google Shape;1840;p22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41" name="Google Shape;1841;p22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  <p:grpSp>
            <p:nvGrpSpPr>
              <p:cNvPr id="1842" name="Google Shape;1842;p22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1843" name="Google Shape;1843;p22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44" name="Google Shape;1844;p22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45" name="Google Shape;1845;p22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46" name="Google Shape;1846;p22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47" name="Google Shape;1847;p22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48" name="Google Shape;1848;p22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49" name="Google Shape;1849;p22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50" name="Google Shape;1850;p22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51" name="Google Shape;1851;p22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852" name="Google Shape;1852;p22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</p:grpSp>
      </p:grpSp>
      <p:sp>
        <p:nvSpPr>
          <p:cNvPr id="1853" name="Google Shape;1853;p22"/>
          <p:cNvSpPr txBox="1">
            <a:spLocks noGrp="1"/>
          </p:cNvSpPr>
          <p:nvPr>
            <p:ph type="title" idx="8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2036100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5" name="Google Shape;1855;p23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856" name="Google Shape;1856;p23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7" name="Google Shape;1857;p23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8" name="Google Shape;1858;p23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59" name="Google Shape;1859;p23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0" name="Google Shape;1860;p23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1" name="Google Shape;1861;p23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2" name="Google Shape;1862;p23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3" name="Google Shape;1863;p23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4" name="Google Shape;1864;p23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5" name="Google Shape;1865;p23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6" name="Google Shape;1866;p23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7" name="Google Shape;1867;p23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8" name="Google Shape;1868;p23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69" name="Google Shape;1869;p23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0" name="Google Shape;1870;p23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1" name="Google Shape;1871;p23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2" name="Google Shape;1872;p23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3" name="Google Shape;1873;p23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4" name="Google Shape;1874;p23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5" name="Google Shape;1875;p23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6" name="Google Shape;1876;p23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7" name="Google Shape;1877;p23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8" name="Google Shape;1878;p23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79" name="Google Shape;1879;p23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0" name="Google Shape;1880;p23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1" name="Google Shape;1881;p23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2" name="Google Shape;1882;p23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3" name="Google Shape;1883;p23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4" name="Google Shape;1884;p23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5" name="Google Shape;1885;p23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6" name="Google Shape;1886;p23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7" name="Google Shape;1887;p23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8" name="Google Shape;1888;p23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89" name="Google Shape;1889;p23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0" name="Google Shape;1890;p23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1" name="Google Shape;1891;p23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2" name="Google Shape;1892;p23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893" name="Google Shape;1893;p23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894" name="Google Shape;1894;p23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895" name="Google Shape;1895;p23"/>
          <p:cNvSpPr txBox="1">
            <a:spLocks noGrp="1"/>
          </p:cNvSpPr>
          <p:nvPr>
            <p:ph type="title" idx="2"/>
          </p:nvPr>
        </p:nvSpPr>
        <p:spPr>
          <a:xfrm>
            <a:off x="2869424" y="2017089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896" name="Google Shape;1896;p23"/>
          <p:cNvSpPr txBox="1">
            <a:spLocks noGrp="1"/>
          </p:cNvSpPr>
          <p:nvPr>
            <p:ph type="subTitle" idx="1"/>
          </p:nvPr>
        </p:nvSpPr>
        <p:spPr>
          <a:xfrm>
            <a:off x="2657224" y="2548500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7" name="Google Shape;1897;p23"/>
          <p:cNvSpPr txBox="1">
            <a:spLocks noGrp="1"/>
          </p:cNvSpPr>
          <p:nvPr>
            <p:ph type="title" idx="3"/>
          </p:nvPr>
        </p:nvSpPr>
        <p:spPr>
          <a:xfrm>
            <a:off x="2869424" y="3499575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898" name="Google Shape;1898;p23"/>
          <p:cNvSpPr txBox="1">
            <a:spLocks noGrp="1"/>
          </p:cNvSpPr>
          <p:nvPr>
            <p:ph type="subTitle" idx="4"/>
          </p:nvPr>
        </p:nvSpPr>
        <p:spPr>
          <a:xfrm>
            <a:off x="2657224" y="4025367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9" name="Google Shape;1899;p23"/>
          <p:cNvSpPr txBox="1">
            <a:spLocks noGrp="1"/>
          </p:cNvSpPr>
          <p:nvPr>
            <p:ph type="title" idx="5"/>
          </p:nvPr>
        </p:nvSpPr>
        <p:spPr>
          <a:xfrm>
            <a:off x="8073791" y="3499575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900" name="Google Shape;1900;p23"/>
          <p:cNvSpPr txBox="1">
            <a:spLocks noGrp="1"/>
          </p:cNvSpPr>
          <p:nvPr>
            <p:ph type="subTitle" idx="6"/>
          </p:nvPr>
        </p:nvSpPr>
        <p:spPr>
          <a:xfrm>
            <a:off x="7861591" y="4025376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1" name="Google Shape;1901;p23"/>
          <p:cNvSpPr txBox="1">
            <a:spLocks noGrp="1"/>
          </p:cNvSpPr>
          <p:nvPr>
            <p:ph type="title" idx="7"/>
          </p:nvPr>
        </p:nvSpPr>
        <p:spPr>
          <a:xfrm>
            <a:off x="8073791" y="2017089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902" name="Google Shape;1902;p23"/>
          <p:cNvSpPr txBox="1">
            <a:spLocks noGrp="1"/>
          </p:cNvSpPr>
          <p:nvPr>
            <p:ph type="subTitle" idx="8"/>
          </p:nvPr>
        </p:nvSpPr>
        <p:spPr>
          <a:xfrm>
            <a:off x="7861591" y="2548500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3" name="Google Shape;1903;p23"/>
          <p:cNvSpPr txBox="1">
            <a:spLocks noGrp="1"/>
          </p:cNvSpPr>
          <p:nvPr>
            <p:ph type="title" idx="9"/>
          </p:nvPr>
        </p:nvSpPr>
        <p:spPr>
          <a:xfrm>
            <a:off x="2869424" y="4977583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904" name="Google Shape;1904;p23"/>
          <p:cNvSpPr txBox="1">
            <a:spLocks noGrp="1"/>
          </p:cNvSpPr>
          <p:nvPr>
            <p:ph type="subTitle" idx="13"/>
          </p:nvPr>
        </p:nvSpPr>
        <p:spPr>
          <a:xfrm>
            <a:off x="2657224" y="5502233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5" name="Google Shape;1905;p23"/>
          <p:cNvSpPr txBox="1">
            <a:spLocks noGrp="1"/>
          </p:cNvSpPr>
          <p:nvPr>
            <p:ph type="title" idx="14"/>
          </p:nvPr>
        </p:nvSpPr>
        <p:spPr>
          <a:xfrm>
            <a:off x="8073791" y="4977583"/>
            <a:ext cx="2437200" cy="3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906" name="Google Shape;1906;p23"/>
          <p:cNvSpPr txBox="1">
            <a:spLocks noGrp="1"/>
          </p:cNvSpPr>
          <p:nvPr>
            <p:ph type="subTitle" idx="15"/>
          </p:nvPr>
        </p:nvSpPr>
        <p:spPr>
          <a:xfrm>
            <a:off x="7861591" y="5502236"/>
            <a:ext cx="28616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7" name="Google Shape;1907;p23"/>
          <p:cNvSpPr/>
          <p:nvPr/>
        </p:nvSpPr>
        <p:spPr>
          <a:xfrm>
            <a:off x="1940" y="-11847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908" name="Google Shape;1908;p23"/>
          <p:cNvGrpSpPr/>
          <p:nvPr/>
        </p:nvGrpSpPr>
        <p:grpSpPr>
          <a:xfrm rot="-5400000">
            <a:off x="-195714" y="308962"/>
            <a:ext cx="1177683" cy="322788"/>
            <a:chOff x="2300350" y="2601250"/>
            <a:chExt cx="2275275" cy="623625"/>
          </a:xfrm>
        </p:grpSpPr>
        <p:sp>
          <p:nvSpPr>
            <p:cNvPr id="1909" name="Google Shape;1909;p2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0" name="Google Shape;1910;p2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1" name="Google Shape;1911;p2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2" name="Google Shape;1912;p2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3" name="Google Shape;1913;p2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14" name="Google Shape;1914;p2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915" name="Google Shape;1915;p23"/>
          <p:cNvGrpSpPr/>
          <p:nvPr/>
        </p:nvGrpSpPr>
        <p:grpSpPr>
          <a:xfrm>
            <a:off x="2247689" y="617589"/>
            <a:ext cx="1474635" cy="178625"/>
            <a:chOff x="8183182" y="663852"/>
            <a:chExt cx="1475028" cy="178673"/>
          </a:xfrm>
        </p:grpSpPr>
        <p:grpSp>
          <p:nvGrpSpPr>
            <p:cNvPr id="1916" name="Google Shape;1916;p2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1917" name="Google Shape;1917;p2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18" name="Google Shape;1918;p2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19" name="Google Shape;1919;p2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20" name="Google Shape;1920;p2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21" name="Google Shape;1921;p2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22" name="Google Shape;1922;p2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23" name="Google Shape;1923;p2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24" name="Google Shape;1924;p2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25" name="Google Shape;1925;p2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26" name="Google Shape;1926;p2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927" name="Google Shape;1927;p2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1928" name="Google Shape;1928;p2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29" name="Google Shape;1929;p2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30" name="Google Shape;1930;p2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31" name="Google Shape;1931;p2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32" name="Google Shape;1932;p2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33" name="Google Shape;1933;p2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34" name="Google Shape;1934;p2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35" name="Google Shape;1935;p2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36" name="Google Shape;1936;p2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937" name="Google Shape;1937;p2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sp>
        <p:nvSpPr>
          <p:cNvPr id="1938" name="Google Shape;1938;p23"/>
          <p:cNvSpPr/>
          <p:nvPr/>
        </p:nvSpPr>
        <p:spPr>
          <a:xfrm flipH="1">
            <a:off x="10889827" y="1008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939" name="Google Shape;1939;p23"/>
          <p:cNvSpPr/>
          <p:nvPr/>
        </p:nvSpPr>
        <p:spPr>
          <a:xfrm flipH="1">
            <a:off x="10485693" y="6359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940" name="Google Shape;1940;p23"/>
          <p:cNvGrpSpPr/>
          <p:nvPr/>
        </p:nvGrpSpPr>
        <p:grpSpPr>
          <a:xfrm rot="5400000">
            <a:off x="9152400" y="-68233"/>
            <a:ext cx="131869" cy="737453"/>
            <a:chOff x="4898850" y="4820550"/>
            <a:chExt cx="98902" cy="553090"/>
          </a:xfrm>
        </p:grpSpPr>
        <p:sp>
          <p:nvSpPr>
            <p:cNvPr id="1941" name="Google Shape;1941;p23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2" name="Google Shape;1942;p23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3" name="Google Shape;1943;p23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4" name="Google Shape;1944;p23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5" name="Google Shape;1945;p23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946" name="Google Shape;1946;p23"/>
          <p:cNvGrpSpPr/>
          <p:nvPr/>
        </p:nvGrpSpPr>
        <p:grpSpPr>
          <a:xfrm rot="5400000">
            <a:off x="1300" y="5574000"/>
            <a:ext cx="131869" cy="737453"/>
            <a:chOff x="4898850" y="4820550"/>
            <a:chExt cx="98902" cy="553090"/>
          </a:xfrm>
        </p:grpSpPr>
        <p:sp>
          <p:nvSpPr>
            <p:cNvPr id="1947" name="Google Shape;1947;p23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8" name="Google Shape;1948;p23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49" name="Google Shape;1949;p23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0" name="Google Shape;1950;p23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1" name="Google Shape;1951;p23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952" name="Google Shape;1952;p23"/>
          <p:cNvGrpSpPr/>
          <p:nvPr/>
        </p:nvGrpSpPr>
        <p:grpSpPr>
          <a:xfrm flipH="1">
            <a:off x="-1065672" y="6331473"/>
            <a:ext cx="2430688" cy="262659"/>
            <a:chOff x="7857346" y="4002005"/>
            <a:chExt cx="1823016" cy="196994"/>
          </a:xfrm>
        </p:grpSpPr>
        <p:sp>
          <p:nvSpPr>
            <p:cNvPr id="1953" name="Google Shape;1953;p23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4" name="Google Shape;1954;p23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5" name="Google Shape;1955;p23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956" name="Google Shape;1956;p23"/>
          <p:cNvSpPr/>
          <p:nvPr/>
        </p:nvSpPr>
        <p:spPr>
          <a:xfrm rot="10800000">
            <a:off x="11409615" y="53486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957" name="Google Shape;1957;p23"/>
          <p:cNvGrpSpPr/>
          <p:nvPr/>
        </p:nvGrpSpPr>
        <p:grpSpPr>
          <a:xfrm rot="5400000">
            <a:off x="11360346" y="5438765"/>
            <a:ext cx="402753" cy="2027976"/>
            <a:chOff x="-108754" y="2690919"/>
            <a:chExt cx="302065" cy="1520982"/>
          </a:xfrm>
        </p:grpSpPr>
        <p:sp>
          <p:nvSpPr>
            <p:cNvPr id="1958" name="Google Shape;1958;p23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59" name="Google Shape;1959;p23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0" name="Google Shape;1960;p23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1" name="Google Shape;1961;p23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2" name="Google Shape;1962;p23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963" name="Google Shape;1963;p23"/>
          <p:cNvGrpSpPr/>
          <p:nvPr/>
        </p:nvGrpSpPr>
        <p:grpSpPr>
          <a:xfrm>
            <a:off x="5260736" y="6367092"/>
            <a:ext cx="1670529" cy="68000"/>
            <a:chOff x="2915381" y="4104819"/>
            <a:chExt cx="1252897" cy="51000"/>
          </a:xfrm>
        </p:grpSpPr>
        <p:sp>
          <p:nvSpPr>
            <p:cNvPr id="1964" name="Google Shape;1964;p23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5" name="Google Shape;1965;p23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6" name="Google Shape;1966;p23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7" name="Google Shape;1967;p23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8" name="Google Shape;1968;p23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69" name="Google Shape;1969;p23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0" name="Google Shape;1970;p23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1" name="Google Shape;1971;p23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2" name="Google Shape;1972;p23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3" name="Google Shape;1973;p23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4" name="Google Shape;1974;p23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5" name="Google Shape;1975;p23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6" name="Google Shape;1976;p23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77" name="Google Shape;1977;p23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83249301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1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9" name="Google Shape;1979;p24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1980" name="Google Shape;1980;p24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1" name="Google Shape;1981;p24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2" name="Google Shape;1982;p24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3" name="Google Shape;1983;p24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4" name="Google Shape;1984;p24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5" name="Google Shape;1985;p24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6" name="Google Shape;1986;p24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7" name="Google Shape;1987;p24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8" name="Google Shape;1988;p24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89" name="Google Shape;1989;p24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0" name="Google Shape;1990;p24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1" name="Google Shape;1991;p24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2" name="Google Shape;1992;p24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3" name="Google Shape;1993;p24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4" name="Google Shape;1994;p24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5" name="Google Shape;1995;p24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6" name="Google Shape;1996;p24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7" name="Google Shape;1997;p24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8" name="Google Shape;1998;p24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99" name="Google Shape;1999;p24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0" name="Google Shape;2000;p24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1" name="Google Shape;2001;p24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2" name="Google Shape;2002;p24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3" name="Google Shape;2003;p24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4" name="Google Shape;2004;p24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5" name="Google Shape;2005;p24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6" name="Google Shape;2006;p24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7" name="Google Shape;2007;p24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8" name="Google Shape;2008;p24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09" name="Google Shape;2009;p24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0" name="Google Shape;2010;p24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1" name="Google Shape;2011;p24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2" name="Google Shape;2012;p24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3" name="Google Shape;2013;p24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4" name="Google Shape;2014;p24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5" name="Google Shape;2015;p24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6" name="Google Shape;2016;p24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17" name="Google Shape;2017;p24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018" name="Google Shape;2018;p24"/>
          <p:cNvGrpSpPr/>
          <p:nvPr/>
        </p:nvGrpSpPr>
        <p:grpSpPr>
          <a:xfrm>
            <a:off x="6233276" y="6608057"/>
            <a:ext cx="2027976" cy="402753"/>
            <a:chOff x="5642557" y="-150670"/>
            <a:chExt cx="1520982" cy="302065"/>
          </a:xfrm>
        </p:grpSpPr>
        <p:sp>
          <p:nvSpPr>
            <p:cNvPr id="2019" name="Google Shape;2019;p24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0" name="Google Shape;2020;p24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1" name="Google Shape;2021;p24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2" name="Google Shape;2022;p24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3" name="Google Shape;2023;p24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024" name="Google Shape;2024;p24"/>
          <p:cNvGrpSpPr/>
          <p:nvPr/>
        </p:nvGrpSpPr>
        <p:grpSpPr>
          <a:xfrm rot="5400000">
            <a:off x="113467" y="3075767"/>
            <a:ext cx="131869" cy="737453"/>
            <a:chOff x="4898850" y="4820550"/>
            <a:chExt cx="98902" cy="553090"/>
          </a:xfrm>
        </p:grpSpPr>
        <p:sp>
          <p:nvSpPr>
            <p:cNvPr id="2025" name="Google Shape;2025;p24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6" name="Google Shape;2026;p24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7" name="Google Shape;2027;p24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8" name="Google Shape;2028;p24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29" name="Google Shape;2029;p24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030" name="Google Shape;2030;p24"/>
          <p:cNvGrpSpPr/>
          <p:nvPr/>
        </p:nvGrpSpPr>
        <p:grpSpPr>
          <a:xfrm>
            <a:off x="-2326123" y="4789505"/>
            <a:ext cx="3063733" cy="463200"/>
            <a:chOff x="-1439792" y="3592129"/>
            <a:chExt cx="2297800" cy="347400"/>
          </a:xfrm>
        </p:grpSpPr>
        <p:sp>
          <p:nvSpPr>
            <p:cNvPr id="2031" name="Google Shape;2031;p24"/>
            <p:cNvSpPr/>
            <p:nvPr/>
          </p:nvSpPr>
          <p:spPr>
            <a:xfrm>
              <a:off x="-1439792" y="38714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32" name="Google Shape;2032;p24"/>
            <p:cNvSpPr/>
            <p:nvPr/>
          </p:nvSpPr>
          <p:spPr>
            <a:xfrm>
              <a:off x="-1136692" y="35921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033" name="Google Shape;2033;p24"/>
          <p:cNvSpPr/>
          <p:nvPr/>
        </p:nvSpPr>
        <p:spPr>
          <a:xfrm rot="10800000">
            <a:off x="552216" y="5954219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034" name="Google Shape;2034;p24"/>
          <p:cNvGrpSpPr/>
          <p:nvPr/>
        </p:nvGrpSpPr>
        <p:grpSpPr>
          <a:xfrm>
            <a:off x="-296977" y="301085"/>
            <a:ext cx="2009543" cy="782400"/>
            <a:chOff x="-222733" y="225814"/>
            <a:chExt cx="1507157" cy="586800"/>
          </a:xfrm>
        </p:grpSpPr>
        <p:sp>
          <p:nvSpPr>
            <p:cNvPr id="2035" name="Google Shape;2035;p24"/>
            <p:cNvSpPr/>
            <p:nvPr/>
          </p:nvSpPr>
          <p:spPr>
            <a:xfrm rot="-5400000">
              <a:off x="348812" y="-122999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2036" name="Google Shape;2036;p24"/>
            <p:cNvGrpSpPr/>
            <p:nvPr/>
          </p:nvGrpSpPr>
          <p:grpSpPr>
            <a:xfrm>
              <a:off x="-222733" y="452241"/>
              <a:ext cx="1105976" cy="133969"/>
              <a:chOff x="8183182" y="663852"/>
              <a:chExt cx="1475028" cy="178673"/>
            </a:xfrm>
          </p:grpSpPr>
          <p:grpSp>
            <p:nvGrpSpPr>
              <p:cNvPr id="2037" name="Google Shape;2037;p24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2038" name="Google Shape;2038;p24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39" name="Google Shape;2039;p24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40" name="Google Shape;2040;p24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41" name="Google Shape;2041;p24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42" name="Google Shape;2042;p24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43" name="Google Shape;2043;p24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44" name="Google Shape;2044;p24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45" name="Google Shape;2045;p24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46" name="Google Shape;2046;p24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47" name="Google Shape;2047;p24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  <p:grpSp>
            <p:nvGrpSpPr>
              <p:cNvPr id="2048" name="Google Shape;2048;p24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2049" name="Google Shape;2049;p24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0" name="Google Shape;2050;p24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1" name="Google Shape;2051;p24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2" name="Google Shape;2052;p24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3" name="Google Shape;2053;p24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4" name="Google Shape;2054;p24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5" name="Google Shape;2055;p24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6" name="Google Shape;2056;p24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7" name="Google Shape;2057;p24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058" name="Google Shape;2058;p24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</p:grpSp>
      </p:grpSp>
      <p:sp>
        <p:nvSpPr>
          <p:cNvPr id="2059" name="Google Shape;2059;p24"/>
          <p:cNvSpPr/>
          <p:nvPr/>
        </p:nvSpPr>
        <p:spPr>
          <a:xfrm>
            <a:off x="114096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060" name="Google Shape;2060;p24"/>
          <p:cNvGrpSpPr/>
          <p:nvPr/>
        </p:nvGrpSpPr>
        <p:grpSpPr>
          <a:xfrm>
            <a:off x="10721876" y="245017"/>
            <a:ext cx="2027976" cy="402753"/>
            <a:chOff x="5642557" y="-150670"/>
            <a:chExt cx="1520982" cy="302065"/>
          </a:xfrm>
        </p:grpSpPr>
        <p:sp>
          <p:nvSpPr>
            <p:cNvPr id="2061" name="Google Shape;2061;p24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2" name="Google Shape;2062;p24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3" name="Google Shape;2063;p24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4" name="Google Shape;2064;p24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5" name="Google Shape;2065;p24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066" name="Google Shape;2066;p24"/>
          <p:cNvGrpSpPr/>
          <p:nvPr/>
        </p:nvGrpSpPr>
        <p:grpSpPr>
          <a:xfrm rot="5400000">
            <a:off x="11147019" y="3793639"/>
            <a:ext cx="1177683" cy="322788"/>
            <a:chOff x="2300350" y="2601250"/>
            <a:chExt cx="2275275" cy="623625"/>
          </a:xfrm>
        </p:grpSpPr>
        <p:sp>
          <p:nvSpPr>
            <p:cNvPr id="2067" name="Google Shape;2067;p2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8" name="Google Shape;2068;p2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69" name="Google Shape;2069;p2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0" name="Google Shape;2070;p2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1" name="Google Shape;2071;p2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72" name="Google Shape;2072;p2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073" name="Google Shape;2073;p24"/>
          <p:cNvGrpSpPr/>
          <p:nvPr/>
        </p:nvGrpSpPr>
        <p:grpSpPr>
          <a:xfrm>
            <a:off x="11023189" y="6238489"/>
            <a:ext cx="1474635" cy="178625"/>
            <a:chOff x="8183182" y="663852"/>
            <a:chExt cx="1475028" cy="178673"/>
          </a:xfrm>
        </p:grpSpPr>
        <p:grpSp>
          <p:nvGrpSpPr>
            <p:cNvPr id="2074" name="Google Shape;2074;p24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075" name="Google Shape;2075;p2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76" name="Google Shape;2076;p2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77" name="Google Shape;2077;p2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78" name="Google Shape;2078;p2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79" name="Google Shape;2079;p2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0" name="Google Shape;2080;p2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1" name="Google Shape;2081;p2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2" name="Google Shape;2082;p2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3" name="Google Shape;2083;p2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4" name="Google Shape;2084;p2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085" name="Google Shape;2085;p24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086" name="Google Shape;2086;p24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7" name="Google Shape;2087;p24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8" name="Google Shape;2088;p24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89" name="Google Shape;2089;p24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90" name="Google Shape;2090;p24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91" name="Google Shape;2091;p24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92" name="Google Shape;2092;p24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93" name="Google Shape;2093;p24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94" name="Google Shape;2094;p24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095" name="Google Shape;2095;p24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2096" name="Google Shape;2096;p24"/>
          <p:cNvGrpSpPr/>
          <p:nvPr/>
        </p:nvGrpSpPr>
        <p:grpSpPr>
          <a:xfrm>
            <a:off x="6697735" y="318659"/>
            <a:ext cx="1670529" cy="68000"/>
            <a:chOff x="2915381" y="4104819"/>
            <a:chExt cx="1252897" cy="51000"/>
          </a:xfrm>
        </p:grpSpPr>
        <p:sp>
          <p:nvSpPr>
            <p:cNvPr id="2097" name="Google Shape;2097;p24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98" name="Google Shape;2098;p24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099" name="Google Shape;2099;p24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0" name="Google Shape;2100;p24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1" name="Google Shape;2101;p24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2" name="Google Shape;2102;p24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3" name="Google Shape;2103;p24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4" name="Google Shape;2104;p24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5" name="Google Shape;2105;p24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6" name="Google Shape;2106;p24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7" name="Google Shape;2107;p24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8" name="Google Shape;2108;p24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09" name="Google Shape;2109;p24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0" name="Google Shape;2110;p24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111" name="Google Shape;2111;p2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8572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206655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3" name="Google Shape;2113;p25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114" name="Google Shape;2114;p25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5" name="Google Shape;2115;p25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6" name="Google Shape;2116;p25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7" name="Google Shape;2117;p25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8" name="Google Shape;2118;p25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19" name="Google Shape;2119;p25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0" name="Google Shape;2120;p25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1" name="Google Shape;2121;p25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2" name="Google Shape;2122;p25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3" name="Google Shape;2123;p25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4" name="Google Shape;2124;p25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5" name="Google Shape;2125;p25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6" name="Google Shape;2126;p25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7" name="Google Shape;2127;p25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8" name="Google Shape;2128;p25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29" name="Google Shape;2129;p25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0" name="Google Shape;2130;p25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1" name="Google Shape;2131;p25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2" name="Google Shape;2132;p25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3" name="Google Shape;2133;p25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4" name="Google Shape;2134;p25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5" name="Google Shape;2135;p25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6" name="Google Shape;2136;p25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7" name="Google Shape;2137;p25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8" name="Google Shape;2138;p25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9" name="Google Shape;2139;p25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0" name="Google Shape;2140;p25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1" name="Google Shape;2141;p25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2" name="Google Shape;2142;p25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3" name="Google Shape;2143;p25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4" name="Google Shape;2144;p25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5" name="Google Shape;2145;p25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6" name="Google Shape;2146;p25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7" name="Google Shape;2147;p25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8" name="Google Shape;2148;p25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49" name="Google Shape;2149;p25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0" name="Google Shape;2150;p25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1" name="Google Shape;2151;p25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152" name="Google Shape;2152;p25"/>
          <p:cNvSpPr/>
          <p:nvPr/>
        </p:nvSpPr>
        <p:spPr>
          <a:xfrm rot="-5400000">
            <a:off x="160283" y="97246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153" name="Google Shape;2153;p25"/>
          <p:cNvGrpSpPr/>
          <p:nvPr/>
        </p:nvGrpSpPr>
        <p:grpSpPr>
          <a:xfrm rot="5400000">
            <a:off x="113467" y="4877234"/>
            <a:ext cx="131869" cy="737453"/>
            <a:chOff x="4898850" y="4820550"/>
            <a:chExt cx="98902" cy="553090"/>
          </a:xfrm>
        </p:grpSpPr>
        <p:sp>
          <p:nvSpPr>
            <p:cNvPr id="2154" name="Google Shape;2154;p25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5" name="Google Shape;2155;p25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6" name="Google Shape;2156;p25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7" name="Google Shape;2157;p25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58" name="Google Shape;2158;p25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159" name="Google Shape;2159;p25"/>
          <p:cNvGrpSpPr/>
          <p:nvPr/>
        </p:nvGrpSpPr>
        <p:grpSpPr>
          <a:xfrm flipH="1">
            <a:off x="-718123" y="755774"/>
            <a:ext cx="2430688" cy="395524"/>
            <a:chOff x="7857346" y="3902355"/>
            <a:chExt cx="1823016" cy="296643"/>
          </a:xfrm>
        </p:grpSpPr>
        <p:sp>
          <p:nvSpPr>
            <p:cNvPr id="2160" name="Google Shape;2160;p25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1" name="Google Shape;2161;p25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2" name="Google Shape;2162;p25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3" name="Google Shape;2163;p25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4" name="Google Shape;2164;p25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5" name="Google Shape;2165;p25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166" name="Google Shape;2166;p25"/>
          <p:cNvGrpSpPr/>
          <p:nvPr/>
        </p:nvGrpSpPr>
        <p:grpSpPr>
          <a:xfrm rot="5400000">
            <a:off x="6398800" y="6125067"/>
            <a:ext cx="131869" cy="737453"/>
            <a:chOff x="4898850" y="4820550"/>
            <a:chExt cx="98902" cy="553090"/>
          </a:xfrm>
        </p:grpSpPr>
        <p:sp>
          <p:nvSpPr>
            <p:cNvPr id="2167" name="Google Shape;2167;p25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8" name="Google Shape;2168;p25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9" name="Google Shape;2169;p25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70" name="Google Shape;2170;p25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71" name="Google Shape;2171;p25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172" name="Google Shape;2172;p25"/>
          <p:cNvGrpSpPr/>
          <p:nvPr/>
        </p:nvGrpSpPr>
        <p:grpSpPr>
          <a:xfrm>
            <a:off x="577225" y="6341493"/>
            <a:ext cx="1474635" cy="178625"/>
            <a:chOff x="8183182" y="663852"/>
            <a:chExt cx="1475028" cy="178673"/>
          </a:xfrm>
        </p:grpSpPr>
        <p:grpSp>
          <p:nvGrpSpPr>
            <p:cNvPr id="2173" name="Google Shape;2173;p25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174" name="Google Shape;2174;p25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75" name="Google Shape;2175;p25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76" name="Google Shape;2176;p25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77" name="Google Shape;2177;p25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78" name="Google Shape;2178;p25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79" name="Google Shape;2179;p25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0" name="Google Shape;2180;p25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1" name="Google Shape;2181;p25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2" name="Google Shape;2182;p25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3" name="Google Shape;2183;p25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184" name="Google Shape;2184;p25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185" name="Google Shape;2185;p25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6" name="Google Shape;2186;p25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7" name="Google Shape;2187;p25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8" name="Google Shape;2188;p25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89" name="Google Shape;2189;p25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90" name="Google Shape;2190;p25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91" name="Google Shape;2191;p25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92" name="Google Shape;2192;p25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93" name="Google Shape;2193;p25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194" name="Google Shape;2194;p25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sp>
        <p:nvSpPr>
          <p:cNvPr id="2195" name="Google Shape;2195;p25"/>
          <p:cNvSpPr/>
          <p:nvPr/>
        </p:nvSpPr>
        <p:spPr>
          <a:xfrm rot="5400000">
            <a:off x="11039865" y="563750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196" name="Google Shape;2196;p25"/>
          <p:cNvSpPr/>
          <p:nvPr/>
        </p:nvSpPr>
        <p:spPr>
          <a:xfrm>
            <a:off x="10882149" y="-465077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197" name="Google Shape;2197;p25"/>
          <p:cNvGrpSpPr/>
          <p:nvPr/>
        </p:nvGrpSpPr>
        <p:grpSpPr>
          <a:xfrm>
            <a:off x="11194101" y="6332405"/>
            <a:ext cx="1177683" cy="322788"/>
            <a:chOff x="2300350" y="2601250"/>
            <a:chExt cx="2275275" cy="623625"/>
          </a:xfrm>
        </p:grpSpPr>
        <p:sp>
          <p:nvSpPr>
            <p:cNvPr id="2198" name="Google Shape;2198;p25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99" name="Google Shape;2199;p25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0" name="Google Shape;2200;p25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1" name="Google Shape;2201;p25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2" name="Google Shape;2202;p25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3" name="Google Shape;2203;p25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204" name="Google Shape;2204;p25"/>
          <p:cNvGrpSpPr/>
          <p:nvPr/>
        </p:nvGrpSpPr>
        <p:grpSpPr>
          <a:xfrm>
            <a:off x="7985485" y="314348"/>
            <a:ext cx="1670529" cy="68000"/>
            <a:chOff x="2915381" y="4104819"/>
            <a:chExt cx="1252897" cy="51000"/>
          </a:xfrm>
        </p:grpSpPr>
        <p:sp>
          <p:nvSpPr>
            <p:cNvPr id="2205" name="Google Shape;2205;p25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6" name="Google Shape;2206;p25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7" name="Google Shape;2207;p25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8" name="Google Shape;2208;p25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9" name="Google Shape;2209;p25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0" name="Google Shape;2210;p25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1" name="Google Shape;2211;p25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2" name="Google Shape;2212;p25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3" name="Google Shape;2213;p25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4" name="Google Shape;2214;p25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5" name="Google Shape;2215;p25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6" name="Google Shape;2216;p25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7" name="Google Shape;2217;p25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8" name="Google Shape;2218;p25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219" name="Google Shape;2219;p25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85725" algn="bl" rotWithShape="0">
              <a:schemeClr val="accent2">
                <a:alpha val="4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9107975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2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1" name="Google Shape;2221;p26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222" name="Google Shape;2222;p26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3" name="Google Shape;2223;p26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4" name="Google Shape;2224;p26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5" name="Google Shape;2225;p26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6" name="Google Shape;2226;p26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7" name="Google Shape;2227;p26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8" name="Google Shape;2228;p26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9" name="Google Shape;2229;p26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0" name="Google Shape;2230;p26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1" name="Google Shape;2231;p26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2" name="Google Shape;2232;p26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3" name="Google Shape;2233;p26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4" name="Google Shape;2234;p26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5" name="Google Shape;2235;p26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6" name="Google Shape;2236;p26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7" name="Google Shape;2237;p26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8" name="Google Shape;2238;p26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9" name="Google Shape;2239;p26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0" name="Google Shape;2240;p26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1" name="Google Shape;2241;p26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2" name="Google Shape;2242;p26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3" name="Google Shape;2243;p26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4" name="Google Shape;2244;p26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5" name="Google Shape;2245;p26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6" name="Google Shape;2246;p26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7" name="Google Shape;2247;p26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8" name="Google Shape;2248;p26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9" name="Google Shape;2249;p26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0" name="Google Shape;2250;p26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1" name="Google Shape;2251;p26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2" name="Google Shape;2252;p26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3" name="Google Shape;2253;p26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4" name="Google Shape;2254;p26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5" name="Google Shape;2255;p26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6" name="Google Shape;2256;p26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7" name="Google Shape;2257;p26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8" name="Google Shape;2258;p26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59" name="Google Shape;2259;p26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260" name="Google Shape;2260;p26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61" name="Google Shape;2261;p26"/>
          <p:cNvSpPr txBox="1">
            <a:spLocks noGrp="1"/>
          </p:cNvSpPr>
          <p:nvPr>
            <p:ph type="title" idx="2"/>
          </p:nvPr>
        </p:nvSpPr>
        <p:spPr>
          <a:xfrm>
            <a:off x="1121700" y="3481461"/>
            <a:ext cx="27208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2262" name="Google Shape;2262;p26"/>
          <p:cNvSpPr txBox="1">
            <a:spLocks noGrp="1"/>
          </p:cNvSpPr>
          <p:nvPr>
            <p:ph type="subTitle" idx="1"/>
          </p:nvPr>
        </p:nvSpPr>
        <p:spPr>
          <a:xfrm>
            <a:off x="1121700" y="4026260"/>
            <a:ext cx="27208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3" name="Google Shape;2263;p26"/>
          <p:cNvSpPr txBox="1">
            <a:spLocks noGrp="1"/>
          </p:cNvSpPr>
          <p:nvPr>
            <p:ph type="title" idx="3" hasCustomPrompt="1"/>
          </p:nvPr>
        </p:nvSpPr>
        <p:spPr>
          <a:xfrm>
            <a:off x="993100" y="2224340"/>
            <a:ext cx="2978000" cy="1051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7333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264" name="Google Shape;2264;p26"/>
          <p:cNvSpPr txBox="1">
            <a:spLocks noGrp="1"/>
          </p:cNvSpPr>
          <p:nvPr>
            <p:ph type="title" idx="4"/>
          </p:nvPr>
        </p:nvSpPr>
        <p:spPr>
          <a:xfrm>
            <a:off x="4735457" y="3963967"/>
            <a:ext cx="27208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2265" name="Google Shape;2265;p26"/>
          <p:cNvSpPr txBox="1">
            <a:spLocks noGrp="1"/>
          </p:cNvSpPr>
          <p:nvPr>
            <p:ph type="subTitle" idx="5"/>
          </p:nvPr>
        </p:nvSpPr>
        <p:spPr>
          <a:xfrm>
            <a:off x="4735457" y="4508765"/>
            <a:ext cx="27208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6" name="Google Shape;2266;p26"/>
          <p:cNvSpPr txBox="1">
            <a:spLocks noGrp="1"/>
          </p:cNvSpPr>
          <p:nvPr>
            <p:ph type="title" idx="6" hasCustomPrompt="1"/>
          </p:nvPr>
        </p:nvSpPr>
        <p:spPr>
          <a:xfrm>
            <a:off x="4606857" y="2706845"/>
            <a:ext cx="2978000" cy="1051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7333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267" name="Google Shape;2267;p26"/>
          <p:cNvSpPr txBox="1">
            <a:spLocks noGrp="1"/>
          </p:cNvSpPr>
          <p:nvPr>
            <p:ph type="title" idx="7"/>
          </p:nvPr>
        </p:nvSpPr>
        <p:spPr>
          <a:xfrm>
            <a:off x="8349233" y="3481461"/>
            <a:ext cx="2720800" cy="3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2268" name="Google Shape;2268;p26"/>
          <p:cNvSpPr txBox="1">
            <a:spLocks noGrp="1"/>
          </p:cNvSpPr>
          <p:nvPr>
            <p:ph type="subTitle" idx="8"/>
          </p:nvPr>
        </p:nvSpPr>
        <p:spPr>
          <a:xfrm>
            <a:off x="8349233" y="4026260"/>
            <a:ext cx="27208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9" name="Google Shape;2269;p26"/>
          <p:cNvSpPr txBox="1">
            <a:spLocks noGrp="1"/>
          </p:cNvSpPr>
          <p:nvPr>
            <p:ph type="title" idx="9" hasCustomPrompt="1"/>
          </p:nvPr>
        </p:nvSpPr>
        <p:spPr>
          <a:xfrm>
            <a:off x="8220633" y="2224340"/>
            <a:ext cx="2978000" cy="1051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7333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grpSp>
        <p:nvGrpSpPr>
          <p:cNvPr id="2270" name="Google Shape;2270;p26"/>
          <p:cNvGrpSpPr/>
          <p:nvPr/>
        </p:nvGrpSpPr>
        <p:grpSpPr>
          <a:xfrm>
            <a:off x="-14" y="5781319"/>
            <a:ext cx="1712580" cy="782400"/>
            <a:chOff x="-11" y="4335989"/>
            <a:chExt cx="1284435" cy="586800"/>
          </a:xfrm>
        </p:grpSpPr>
        <p:sp>
          <p:nvSpPr>
            <p:cNvPr id="2271" name="Google Shape;2271;p26"/>
            <p:cNvSpPr/>
            <p:nvPr/>
          </p:nvSpPr>
          <p:spPr>
            <a:xfrm rot="-5400000">
              <a:off x="348812" y="3987176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2272" name="Google Shape;2272;p26"/>
            <p:cNvGrpSpPr/>
            <p:nvPr/>
          </p:nvGrpSpPr>
          <p:grpSpPr>
            <a:xfrm rot="10800000">
              <a:off x="-11" y="4508353"/>
              <a:ext cx="883262" cy="242091"/>
              <a:chOff x="2300350" y="2601250"/>
              <a:chExt cx="2275275" cy="623625"/>
            </a:xfrm>
          </p:grpSpPr>
          <p:sp>
            <p:nvSpPr>
              <p:cNvPr id="2273" name="Google Shape;2273;p26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274" name="Google Shape;2274;p26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275" name="Google Shape;2275;p26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276" name="Google Shape;2276;p26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277" name="Google Shape;2277;p26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278" name="Google Shape;2278;p26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2279" name="Google Shape;2279;p26"/>
          <p:cNvGrpSpPr/>
          <p:nvPr/>
        </p:nvGrpSpPr>
        <p:grpSpPr>
          <a:xfrm>
            <a:off x="1864076" y="-152410"/>
            <a:ext cx="2027976" cy="402753"/>
            <a:chOff x="5642557" y="-150670"/>
            <a:chExt cx="1520982" cy="302065"/>
          </a:xfrm>
        </p:grpSpPr>
        <p:sp>
          <p:nvSpPr>
            <p:cNvPr id="2280" name="Google Shape;2280;p26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1" name="Google Shape;2281;p26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2" name="Google Shape;2282;p26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3" name="Google Shape;2283;p26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4" name="Google Shape;2284;p26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285" name="Google Shape;2285;p26"/>
          <p:cNvGrpSpPr/>
          <p:nvPr/>
        </p:nvGrpSpPr>
        <p:grpSpPr>
          <a:xfrm rot="5400000">
            <a:off x="113467" y="2031400"/>
            <a:ext cx="131869" cy="737453"/>
            <a:chOff x="4898850" y="4820550"/>
            <a:chExt cx="98902" cy="553090"/>
          </a:xfrm>
        </p:grpSpPr>
        <p:sp>
          <p:nvSpPr>
            <p:cNvPr id="2286" name="Google Shape;2286;p26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7" name="Google Shape;2287;p26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8" name="Google Shape;2288;p26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89" name="Google Shape;2289;p26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0" name="Google Shape;2290;p26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291" name="Google Shape;2291;p26"/>
          <p:cNvSpPr/>
          <p:nvPr/>
        </p:nvSpPr>
        <p:spPr>
          <a:xfrm>
            <a:off x="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292" name="Google Shape;2292;p26"/>
          <p:cNvSpPr/>
          <p:nvPr/>
        </p:nvSpPr>
        <p:spPr>
          <a:xfrm>
            <a:off x="-1708807" y="5054639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293" name="Google Shape;2293;p26"/>
          <p:cNvSpPr/>
          <p:nvPr/>
        </p:nvSpPr>
        <p:spPr>
          <a:xfrm rot="10800000">
            <a:off x="114096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294" name="Google Shape;2294;p26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295" name="Google Shape;2295;p26"/>
          <p:cNvGrpSpPr/>
          <p:nvPr/>
        </p:nvGrpSpPr>
        <p:grpSpPr>
          <a:xfrm>
            <a:off x="10417076" y="1178017"/>
            <a:ext cx="2027976" cy="402753"/>
            <a:chOff x="5642557" y="-150670"/>
            <a:chExt cx="1520982" cy="302065"/>
          </a:xfrm>
        </p:grpSpPr>
        <p:sp>
          <p:nvSpPr>
            <p:cNvPr id="2296" name="Google Shape;2296;p26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7" name="Google Shape;2297;p26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8" name="Google Shape;2298;p26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99" name="Google Shape;2299;p26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0" name="Google Shape;2300;p26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301" name="Google Shape;2301;p26"/>
          <p:cNvGrpSpPr/>
          <p:nvPr/>
        </p:nvGrpSpPr>
        <p:grpSpPr>
          <a:xfrm rot="5400000">
            <a:off x="11360346" y="5235565"/>
            <a:ext cx="402753" cy="2027976"/>
            <a:chOff x="-108754" y="2690919"/>
            <a:chExt cx="302065" cy="1520982"/>
          </a:xfrm>
        </p:grpSpPr>
        <p:sp>
          <p:nvSpPr>
            <p:cNvPr id="2302" name="Google Shape;2302;p26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3" name="Google Shape;2303;p26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4" name="Google Shape;2304;p26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5" name="Google Shape;2305;p26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06" name="Google Shape;2306;p26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232586332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2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8" name="Google Shape;2308;p27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309" name="Google Shape;2309;p27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0" name="Google Shape;2310;p27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1" name="Google Shape;2311;p27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2" name="Google Shape;2312;p27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3" name="Google Shape;2313;p27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4" name="Google Shape;2314;p27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5" name="Google Shape;2315;p27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6" name="Google Shape;2316;p27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7" name="Google Shape;2317;p27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8" name="Google Shape;2318;p27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19" name="Google Shape;2319;p27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0" name="Google Shape;2320;p27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1" name="Google Shape;2321;p27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2" name="Google Shape;2322;p27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3" name="Google Shape;2323;p27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4" name="Google Shape;2324;p27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5" name="Google Shape;2325;p27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6" name="Google Shape;2326;p27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7" name="Google Shape;2327;p27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8" name="Google Shape;2328;p27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9" name="Google Shape;2329;p27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0" name="Google Shape;2330;p27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1" name="Google Shape;2331;p27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2" name="Google Shape;2332;p27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3" name="Google Shape;2333;p27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4" name="Google Shape;2334;p27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5" name="Google Shape;2335;p27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6" name="Google Shape;2336;p27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7" name="Google Shape;2337;p27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8" name="Google Shape;2338;p27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39" name="Google Shape;2339;p27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0" name="Google Shape;2340;p27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1" name="Google Shape;2341;p27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2" name="Google Shape;2342;p27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3" name="Google Shape;2343;p27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4" name="Google Shape;2344;p27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5" name="Google Shape;2345;p27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46" name="Google Shape;2346;p27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347" name="Google Shape;2347;p27"/>
          <p:cNvSpPr txBox="1">
            <a:spLocks noGrp="1"/>
          </p:cNvSpPr>
          <p:nvPr>
            <p:ph type="title"/>
          </p:nvPr>
        </p:nvSpPr>
        <p:spPr>
          <a:xfrm>
            <a:off x="3114200" y="1010833"/>
            <a:ext cx="5963600" cy="12740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9333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348" name="Google Shape;2348;p27"/>
          <p:cNvSpPr txBox="1">
            <a:spLocks noGrp="1"/>
          </p:cNvSpPr>
          <p:nvPr>
            <p:ph type="subTitle" idx="1"/>
          </p:nvPr>
        </p:nvSpPr>
        <p:spPr>
          <a:xfrm>
            <a:off x="3114200" y="2366667"/>
            <a:ext cx="5963600" cy="134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49" name="Google Shape;2349;p27"/>
          <p:cNvSpPr txBox="1"/>
          <p:nvPr/>
        </p:nvSpPr>
        <p:spPr>
          <a:xfrm>
            <a:off x="3376600" y="4437009"/>
            <a:ext cx="5438800" cy="8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accent2"/>
                </a:solidFill>
                <a:latin typeface="PT Sans"/>
                <a:ea typeface="PT Sans"/>
                <a:cs typeface="PT Sans"/>
                <a:sym typeface="PT Sans"/>
              </a:rPr>
              <a:t>Credits:</a:t>
            </a:r>
            <a:r>
              <a:rPr lang="en" sz="1600">
                <a:solidFill>
                  <a:schemeClr val="accent2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r>
              <a:rPr lang="en" sz="1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This presentation template was created by </a:t>
            </a:r>
            <a:r>
              <a:rPr lang="en" sz="1600" b="1">
                <a:solidFill>
                  <a:schemeClr val="accent2"/>
                </a:solidFill>
                <a:uFill>
                  <a:noFill/>
                </a:uFill>
                <a:latin typeface="PT Sans"/>
                <a:ea typeface="PT Sans"/>
                <a:cs typeface="PT Sans"/>
                <a:sym typeface="PT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, including icons by </a:t>
            </a:r>
            <a:r>
              <a:rPr lang="en" sz="1600" b="1">
                <a:solidFill>
                  <a:schemeClr val="accent2"/>
                </a:solidFill>
                <a:uFill>
                  <a:noFill/>
                </a:uFill>
                <a:latin typeface="PT Sans"/>
                <a:ea typeface="PT Sans"/>
                <a:cs typeface="PT Sans"/>
                <a:sym typeface="PT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600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rPr>
              <a:t>, infographics &amp; images by </a:t>
            </a:r>
            <a:r>
              <a:rPr lang="en" sz="1600" b="1">
                <a:solidFill>
                  <a:schemeClr val="accent2"/>
                </a:solidFill>
                <a:uFill>
                  <a:noFill/>
                </a:uFill>
                <a:latin typeface="PT Sans"/>
                <a:ea typeface="PT Sans"/>
                <a:cs typeface="PT Sans"/>
                <a:sym typeface="PT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600">
              <a:solidFill>
                <a:schemeClr val="lt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350" name="Google Shape;2350;p27"/>
          <p:cNvSpPr/>
          <p:nvPr/>
        </p:nvSpPr>
        <p:spPr>
          <a:xfrm rot="10800000">
            <a:off x="15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351" name="Google Shape;2351;p27"/>
          <p:cNvGrpSpPr/>
          <p:nvPr/>
        </p:nvGrpSpPr>
        <p:grpSpPr>
          <a:xfrm>
            <a:off x="-14" y="809085"/>
            <a:ext cx="1712580" cy="782400"/>
            <a:chOff x="-11" y="606814"/>
            <a:chExt cx="1284435" cy="586800"/>
          </a:xfrm>
        </p:grpSpPr>
        <p:sp>
          <p:nvSpPr>
            <p:cNvPr id="2352" name="Google Shape;2352;p27"/>
            <p:cNvSpPr/>
            <p:nvPr/>
          </p:nvSpPr>
          <p:spPr>
            <a:xfrm rot="-5400000">
              <a:off x="348812" y="258001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2353" name="Google Shape;2353;p27"/>
            <p:cNvGrpSpPr/>
            <p:nvPr/>
          </p:nvGrpSpPr>
          <p:grpSpPr>
            <a:xfrm rot="10800000">
              <a:off x="-11" y="779178"/>
              <a:ext cx="883262" cy="242091"/>
              <a:chOff x="2300350" y="2601250"/>
              <a:chExt cx="2275275" cy="623625"/>
            </a:xfrm>
          </p:grpSpPr>
          <p:sp>
            <p:nvSpPr>
              <p:cNvPr id="2354" name="Google Shape;2354;p27"/>
              <p:cNvSpPr/>
              <p:nvPr/>
            </p:nvSpPr>
            <p:spPr>
              <a:xfrm>
                <a:off x="2300350" y="2601250"/>
                <a:ext cx="3921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684" h="24945" extrusionOk="0">
                    <a:moveTo>
                      <a:pt x="12720" y="0"/>
                    </a:moveTo>
                    <a:cubicBezTo>
                      <a:pt x="13337" y="0"/>
                      <a:pt x="14078" y="247"/>
                      <a:pt x="14572" y="741"/>
                    </a:cubicBezTo>
                    <a:cubicBezTo>
                      <a:pt x="15684" y="1852"/>
                      <a:pt x="15684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684" y="21240"/>
                      <a:pt x="15684" y="22845"/>
                      <a:pt x="14572" y="23957"/>
                    </a:cubicBezTo>
                    <a:cubicBezTo>
                      <a:pt x="13584" y="24944"/>
                      <a:pt x="11855" y="24944"/>
                      <a:pt x="10744" y="23957"/>
                    </a:cubicBezTo>
                    <a:lnTo>
                      <a:pt x="1112" y="14325"/>
                    </a:lnTo>
                    <a:cubicBezTo>
                      <a:pt x="1" y="13213"/>
                      <a:pt x="1" y="11484"/>
                      <a:pt x="1112" y="10496"/>
                    </a:cubicBezTo>
                    <a:lnTo>
                      <a:pt x="10744" y="741"/>
                    </a:lnTo>
                    <a:cubicBezTo>
                      <a:pt x="11361" y="247"/>
                      <a:pt x="11979" y="0"/>
                      <a:pt x="127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55" name="Google Shape;2355;p27"/>
              <p:cNvSpPr/>
              <p:nvPr/>
            </p:nvSpPr>
            <p:spPr>
              <a:xfrm>
                <a:off x="2680075" y="2601250"/>
                <a:ext cx="389025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1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449" y="741"/>
                    </a:cubicBezTo>
                    <a:cubicBezTo>
                      <a:pt x="15560" y="1852"/>
                      <a:pt x="15560" y="3581"/>
                      <a:pt x="14449" y="4569"/>
                    </a:cubicBezTo>
                    <a:lnTo>
                      <a:pt x="6669" y="12349"/>
                    </a:lnTo>
                    <a:lnTo>
                      <a:pt x="14449" y="20128"/>
                    </a:lnTo>
                    <a:cubicBezTo>
                      <a:pt x="15560" y="21240"/>
                      <a:pt x="15560" y="22845"/>
                      <a:pt x="14449" y="23957"/>
                    </a:cubicBezTo>
                    <a:cubicBezTo>
                      <a:pt x="13461" y="24944"/>
                      <a:pt x="11732" y="24944"/>
                      <a:pt x="10621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621" y="741"/>
                    </a:lnTo>
                    <a:cubicBezTo>
                      <a:pt x="11238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56" name="Google Shape;2356;p27"/>
              <p:cNvSpPr/>
              <p:nvPr/>
            </p:nvSpPr>
            <p:spPr>
              <a:xfrm>
                <a:off x="30567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448" y="741"/>
                    </a:cubicBezTo>
                    <a:cubicBezTo>
                      <a:pt x="15559" y="1852"/>
                      <a:pt x="15559" y="3581"/>
                      <a:pt x="14448" y="4569"/>
                    </a:cubicBezTo>
                    <a:lnTo>
                      <a:pt x="6792" y="12349"/>
                    </a:lnTo>
                    <a:lnTo>
                      <a:pt x="14448" y="20128"/>
                    </a:lnTo>
                    <a:cubicBezTo>
                      <a:pt x="15559" y="21240"/>
                      <a:pt x="15559" y="22845"/>
                      <a:pt x="14448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855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57" name="Google Shape;2357;p27"/>
              <p:cNvSpPr/>
              <p:nvPr/>
            </p:nvSpPr>
            <p:spPr>
              <a:xfrm>
                <a:off x="343335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1" y="13213"/>
                      <a:pt x="1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58" name="Google Shape;2358;p27"/>
              <p:cNvSpPr/>
              <p:nvPr/>
            </p:nvSpPr>
            <p:spPr>
              <a:xfrm>
                <a:off x="3810000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4" y="247"/>
                      <a:pt x="14572" y="741"/>
                    </a:cubicBezTo>
                    <a:cubicBezTo>
                      <a:pt x="15559" y="1852"/>
                      <a:pt x="15559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59" y="21240"/>
                      <a:pt x="15559" y="22845"/>
                      <a:pt x="14572" y="23957"/>
                    </a:cubicBezTo>
                    <a:cubicBezTo>
                      <a:pt x="13460" y="24944"/>
                      <a:pt x="11731" y="24944"/>
                      <a:pt x="10743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3" y="741"/>
                    </a:lnTo>
                    <a:cubicBezTo>
                      <a:pt x="11237" y="247"/>
                      <a:pt x="11978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59" name="Google Shape;2359;p27"/>
              <p:cNvSpPr/>
              <p:nvPr/>
            </p:nvSpPr>
            <p:spPr>
              <a:xfrm>
                <a:off x="4186625" y="2601250"/>
                <a:ext cx="389000" cy="623625"/>
              </a:xfrm>
              <a:custGeom>
                <a:avLst/>
                <a:gdLst/>
                <a:ahLst/>
                <a:cxnLst/>
                <a:rect l="l" t="t" r="r" b="b"/>
                <a:pathLst>
                  <a:path w="15560" h="24945" extrusionOk="0">
                    <a:moveTo>
                      <a:pt x="12596" y="0"/>
                    </a:moveTo>
                    <a:cubicBezTo>
                      <a:pt x="13337" y="0"/>
                      <a:pt x="13955" y="247"/>
                      <a:pt x="14572" y="741"/>
                    </a:cubicBezTo>
                    <a:cubicBezTo>
                      <a:pt x="15560" y="1852"/>
                      <a:pt x="15560" y="3581"/>
                      <a:pt x="14572" y="4569"/>
                    </a:cubicBezTo>
                    <a:lnTo>
                      <a:pt x="6792" y="12349"/>
                    </a:lnTo>
                    <a:lnTo>
                      <a:pt x="14572" y="20128"/>
                    </a:lnTo>
                    <a:cubicBezTo>
                      <a:pt x="15560" y="21240"/>
                      <a:pt x="15560" y="22845"/>
                      <a:pt x="14572" y="23957"/>
                    </a:cubicBezTo>
                    <a:cubicBezTo>
                      <a:pt x="13461" y="24944"/>
                      <a:pt x="11732" y="24944"/>
                      <a:pt x="10744" y="23957"/>
                    </a:cubicBezTo>
                    <a:lnTo>
                      <a:pt x="988" y="14325"/>
                    </a:lnTo>
                    <a:cubicBezTo>
                      <a:pt x="0" y="13213"/>
                      <a:pt x="0" y="11484"/>
                      <a:pt x="988" y="10496"/>
                    </a:cubicBezTo>
                    <a:lnTo>
                      <a:pt x="10744" y="741"/>
                    </a:lnTo>
                    <a:cubicBezTo>
                      <a:pt x="11238" y="247"/>
                      <a:pt x="11979" y="0"/>
                      <a:pt x="125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2360" name="Google Shape;2360;p27"/>
          <p:cNvGrpSpPr/>
          <p:nvPr/>
        </p:nvGrpSpPr>
        <p:grpSpPr>
          <a:xfrm>
            <a:off x="3491843" y="6641857"/>
            <a:ext cx="2027976" cy="402753"/>
            <a:chOff x="5642557" y="-150670"/>
            <a:chExt cx="1520982" cy="302065"/>
          </a:xfrm>
        </p:grpSpPr>
        <p:sp>
          <p:nvSpPr>
            <p:cNvPr id="2361" name="Google Shape;2361;p27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2" name="Google Shape;2362;p27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3" name="Google Shape;2363;p27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4" name="Google Shape;2364;p27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5" name="Google Shape;2365;p27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366" name="Google Shape;2366;p27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2367" name="Google Shape;2367;p27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8" name="Google Shape;2368;p27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69" name="Google Shape;2369;p27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0" name="Google Shape;2370;p27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1" name="Google Shape;2371;p27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372" name="Google Shape;2372;p27"/>
          <p:cNvGrpSpPr/>
          <p:nvPr/>
        </p:nvGrpSpPr>
        <p:grpSpPr>
          <a:xfrm>
            <a:off x="-1886073" y="3773505"/>
            <a:ext cx="3063733" cy="463200"/>
            <a:chOff x="-1414555" y="2830129"/>
            <a:chExt cx="2297800" cy="347400"/>
          </a:xfrm>
        </p:grpSpPr>
        <p:sp>
          <p:nvSpPr>
            <p:cNvPr id="2373" name="Google Shape;2373;p27"/>
            <p:cNvSpPr/>
            <p:nvPr/>
          </p:nvSpPr>
          <p:spPr>
            <a:xfrm>
              <a:off x="-1414555" y="31094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4" name="Google Shape;2374;p27"/>
            <p:cNvSpPr/>
            <p:nvPr/>
          </p:nvSpPr>
          <p:spPr>
            <a:xfrm>
              <a:off x="-1111455" y="28301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375" name="Google Shape;2375;p27"/>
          <p:cNvGrpSpPr/>
          <p:nvPr/>
        </p:nvGrpSpPr>
        <p:grpSpPr>
          <a:xfrm flipH="1">
            <a:off x="-705439" y="5751040"/>
            <a:ext cx="2430688" cy="262659"/>
            <a:chOff x="7857346" y="4002005"/>
            <a:chExt cx="1823016" cy="196994"/>
          </a:xfrm>
        </p:grpSpPr>
        <p:sp>
          <p:nvSpPr>
            <p:cNvPr id="2376" name="Google Shape;2376;p27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7" name="Google Shape;2377;p27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78" name="Google Shape;2378;p27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379" name="Google Shape;2379;p27"/>
          <p:cNvSpPr/>
          <p:nvPr/>
        </p:nvSpPr>
        <p:spPr>
          <a:xfrm rot="5400000">
            <a:off x="10944512" y="51809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380" name="Google Shape;2380;p27"/>
          <p:cNvGrpSpPr/>
          <p:nvPr/>
        </p:nvGrpSpPr>
        <p:grpSpPr>
          <a:xfrm>
            <a:off x="6937323" y="6249789"/>
            <a:ext cx="1474635" cy="178625"/>
            <a:chOff x="8183182" y="663852"/>
            <a:chExt cx="1475028" cy="178673"/>
          </a:xfrm>
        </p:grpSpPr>
        <p:grpSp>
          <p:nvGrpSpPr>
            <p:cNvPr id="2381" name="Google Shape;2381;p27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382" name="Google Shape;2382;p27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83" name="Google Shape;2383;p27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84" name="Google Shape;2384;p27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85" name="Google Shape;2385;p27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86" name="Google Shape;2386;p27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87" name="Google Shape;2387;p27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88" name="Google Shape;2388;p27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89" name="Google Shape;2389;p27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90" name="Google Shape;2390;p27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91" name="Google Shape;2391;p27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392" name="Google Shape;2392;p27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393" name="Google Shape;2393;p27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94" name="Google Shape;2394;p27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95" name="Google Shape;2395;p27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96" name="Google Shape;2396;p27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97" name="Google Shape;2397;p27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98" name="Google Shape;2398;p27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399" name="Google Shape;2399;p27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00" name="Google Shape;2400;p27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01" name="Google Shape;2401;p27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02" name="Google Shape;2402;p27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sp>
        <p:nvSpPr>
          <p:cNvPr id="2403" name="Google Shape;2403;p27"/>
          <p:cNvSpPr/>
          <p:nvPr/>
        </p:nvSpPr>
        <p:spPr>
          <a:xfrm rot="10800000">
            <a:off x="10703527" y="28989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404" name="Google Shape;2404;p27"/>
          <p:cNvGrpSpPr/>
          <p:nvPr/>
        </p:nvGrpSpPr>
        <p:grpSpPr>
          <a:xfrm rot="-5400000">
            <a:off x="9563611" y="513307"/>
            <a:ext cx="2430688" cy="395524"/>
            <a:chOff x="7857346" y="3902355"/>
            <a:chExt cx="1823016" cy="296643"/>
          </a:xfrm>
        </p:grpSpPr>
        <p:sp>
          <p:nvSpPr>
            <p:cNvPr id="2405" name="Google Shape;2405;p27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6" name="Google Shape;2406;p27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7" name="Google Shape;2407;p27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8" name="Google Shape;2408;p27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09" name="Google Shape;2409;p27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10" name="Google Shape;2410;p27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411" name="Google Shape;2411;p27"/>
          <p:cNvGrpSpPr/>
          <p:nvPr/>
        </p:nvGrpSpPr>
        <p:grpSpPr>
          <a:xfrm>
            <a:off x="11023189" y="3901689"/>
            <a:ext cx="1474635" cy="178625"/>
            <a:chOff x="8183182" y="663852"/>
            <a:chExt cx="1475028" cy="178673"/>
          </a:xfrm>
        </p:grpSpPr>
        <p:grpSp>
          <p:nvGrpSpPr>
            <p:cNvPr id="2412" name="Google Shape;2412;p27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413" name="Google Shape;2413;p27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14" name="Google Shape;2414;p27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15" name="Google Shape;2415;p27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16" name="Google Shape;2416;p27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17" name="Google Shape;2417;p27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18" name="Google Shape;2418;p27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19" name="Google Shape;2419;p27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20" name="Google Shape;2420;p27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21" name="Google Shape;2421;p27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22" name="Google Shape;2422;p27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423" name="Google Shape;2423;p27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424" name="Google Shape;2424;p27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25" name="Google Shape;2425;p27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26" name="Google Shape;2426;p27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27" name="Google Shape;2427;p27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28" name="Google Shape;2428;p27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29" name="Google Shape;2429;p27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30" name="Google Shape;2430;p27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31" name="Google Shape;2431;p27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32" name="Google Shape;2432;p27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433" name="Google Shape;2433;p27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2434" name="Google Shape;2434;p27"/>
          <p:cNvGrpSpPr/>
          <p:nvPr/>
        </p:nvGrpSpPr>
        <p:grpSpPr>
          <a:xfrm>
            <a:off x="3146669" y="501441"/>
            <a:ext cx="1670529" cy="68000"/>
            <a:chOff x="2915381" y="4104819"/>
            <a:chExt cx="1252897" cy="51000"/>
          </a:xfrm>
        </p:grpSpPr>
        <p:sp>
          <p:nvSpPr>
            <p:cNvPr id="2435" name="Google Shape;2435;p27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6" name="Google Shape;2436;p27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7" name="Google Shape;2437;p27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8" name="Google Shape;2438;p27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39" name="Google Shape;2439;p27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0" name="Google Shape;2440;p27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1" name="Google Shape;2441;p27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2" name="Google Shape;2442;p27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3" name="Google Shape;2443;p27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4" name="Google Shape;2444;p27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5" name="Google Shape;2445;p27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6" name="Google Shape;2446;p27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7" name="Google Shape;2447;p27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48" name="Google Shape;2448;p27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314216595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2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0" name="Google Shape;2450;p28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451" name="Google Shape;2451;p28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2" name="Google Shape;2452;p28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3" name="Google Shape;2453;p28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4" name="Google Shape;2454;p28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5" name="Google Shape;2455;p28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6" name="Google Shape;2456;p28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7" name="Google Shape;2457;p28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8" name="Google Shape;2458;p28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9" name="Google Shape;2459;p28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0" name="Google Shape;2460;p28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1" name="Google Shape;2461;p28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2" name="Google Shape;2462;p28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3" name="Google Shape;2463;p28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4" name="Google Shape;2464;p28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5" name="Google Shape;2465;p28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6" name="Google Shape;2466;p28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7" name="Google Shape;2467;p28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8" name="Google Shape;2468;p28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69" name="Google Shape;2469;p28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0" name="Google Shape;2470;p28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1" name="Google Shape;2471;p28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2" name="Google Shape;2472;p28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3" name="Google Shape;2473;p28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4" name="Google Shape;2474;p28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5" name="Google Shape;2475;p28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6" name="Google Shape;2476;p28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7" name="Google Shape;2477;p28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8" name="Google Shape;2478;p28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79" name="Google Shape;2479;p28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0" name="Google Shape;2480;p28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1" name="Google Shape;2481;p28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2" name="Google Shape;2482;p28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3" name="Google Shape;2483;p28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4" name="Google Shape;2484;p28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5" name="Google Shape;2485;p28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6" name="Google Shape;2486;p28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7" name="Google Shape;2487;p28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8" name="Google Shape;2488;p28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489" name="Google Shape;2489;p28"/>
          <p:cNvGrpSpPr/>
          <p:nvPr/>
        </p:nvGrpSpPr>
        <p:grpSpPr>
          <a:xfrm rot="5400000">
            <a:off x="113467" y="2466167"/>
            <a:ext cx="131869" cy="737453"/>
            <a:chOff x="4898850" y="4820550"/>
            <a:chExt cx="98902" cy="553090"/>
          </a:xfrm>
        </p:grpSpPr>
        <p:sp>
          <p:nvSpPr>
            <p:cNvPr id="2490" name="Google Shape;2490;p2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1" name="Google Shape;2491;p2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2" name="Google Shape;2492;p2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3" name="Google Shape;2493;p2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4" name="Google Shape;2494;p2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495" name="Google Shape;2495;p28"/>
          <p:cNvGrpSpPr/>
          <p:nvPr/>
        </p:nvGrpSpPr>
        <p:grpSpPr>
          <a:xfrm flipH="1">
            <a:off x="-1119639" y="3791373"/>
            <a:ext cx="2430688" cy="262659"/>
            <a:chOff x="7857346" y="4002005"/>
            <a:chExt cx="1823016" cy="196994"/>
          </a:xfrm>
        </p:grpSpPr>
        <p:sp>
          <p:nvSpPr>
            <p:cNvPr id="2496" name="Google Shape;2496;p2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7" name="Google Shape;2497;p2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98" name="Google Shape;2498;p2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499" name="Google Shape;2499;p28"/>
          <p:cNvSpPr/>
          <p:nvPr/>
        </p:nvSpPr>
        <p:spPr>
          <a:xfrm rot="5400000">
            <a:off x="10941532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500" name="Google Shape;2500;p28"/>
          <p:cNvSpPr/>
          <p:nvPr/>
        </p:nvSpPr>
        <p:spPr>
          <a:xfrm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501" name="Google Shape;2501;p28"/>
          <p:cNvGrpSpPr/>
          <p:nvPr/>
        </p:nvGrpSpPr>
        <p:grpSpPr>
          <a:xfrm>
            <a:off x="11023189" y="4308089"/>
            <a:ext cx="1474635" cy="178625"/>
            <a:chOff x="8183182" y="663852"/>
            <a:chExt cx="1475028" cy="178673"/>
          </a:xfrm>
        </p:grpSpPr>
        <p:grpSp>
          <p:nvGrpSpPr>
            <p:cNvPr id="2502" name="Google Shape;2502;p28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503" name="Google Shape;2503;p2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4" name="Google Shape;2504;p2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5" name="Google Shape;2505;p2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6" name="Google Shape;2506;p2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7" name="Google Shape;2507;p2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8" name="Google Shape;2508;p2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09" name="Google Shape;2509;p2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0" name="Google Shape;2510;p2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1" name="Google Shape;2511;p2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2" name="Google Shape;2512;p2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2513" name="Google Shape;2513;p28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514" name="Google Shape;2514;p2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5" name="Google Shape;2515;p2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6" name="Google Shape;2516;p2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7" name="Google Shape;2517;p2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8" name="Google Shape;2518;p2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19" name="Google Shape;2519;p2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20" name="Google Shape;2520;p2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21" name="Google Shape;2521;p2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22" name="Google Shape;2522;p2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2523" name="Google Shape;2523;p2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</p:grpSp>
      <p:grpSp>
        <p:nvGrpSpPr>
          <p:cNvPr id="2524" name="Google Shape;2524;p28"/>
          <p:cNvGrpSpPr/>
          <p:nvPr/>
        </p:nvGrpSpPr>
        <p:grpSpPr>
          <a:xfrm flipH="1">
            <a:off x="6446076" y="-143943"/>
            <a:ext cx="2027976" cy="402753"/>
            <a:chOff x="5642557" y="-150670"/>
            <a:chExt cx="1520982" cy="302065"/>
          </a:xfrm>
        </p:grpSpPr>
        <p:sp>
          <p:nvSpPr>
            <p:cNvPr id="2525" name="Google Shape;2525;p2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6" name="Google Shape;2526;p2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7" name="Google Shape;2527;p2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8" name="Google Shape;2528;p2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29" name="Google Shape;2529;p2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30" name="Google Shape;2530;p28"/>
          <p:cNvGrpSpPr/>
          <p:nvPr/>
        </p:nvGrpSpPr>
        <p:grpSpPr>
          <a:xfrm>
            <a:off x="847827" y="-1940395"/>
            <a:ext cx="463200" cy="3063733"/>
            <a:chOff x="6420895" y="-1455296"/>
            <a:chExt cx="347400" cy="2297800"/>
          </a:xfrm>
        </p:grpSpPr>
        <p:sp>
          <p:nvSpPr>
            <p:cNvPr id="2531" name="Google Shape;2531;p28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2" name="Google Shape;2532;p28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533" name="Google Shape;2533;p28"/>
          <p:cNvSpPr/>
          <p:nvPr/>
        </p:nvSpPr>
        <p:spPr>
          <a:xfrm rot="-5400000">
            <a:off x="465083" y="561025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534" name="Google Shape;2534;p28"/>
          <p:cNvGrpSpPr/>
          <p:nvPr/>
        </p:nvGrpSpPr>
        <p:grpSpPr>
          <a:xfrm>
            <a:off x="445080" y="5552899"/>
            <a:ext cx="402753" cy="2027976"/>
            <a:chOff x="-108754" y="2690919"/>
            <a:chExt cx="302065" cy="1520982"/>
          </a:xfrm>
        </p:grpSpPr>
        <p:sp>
          <p:nvSpPr>
            <p:cNvPr id="2535" name="Google Shape;2535;p28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6" name="Google Shape;2536;p28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7" name="Google Shape;2537;p28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8" name="Google Shape;2538;p28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39" name="Google Shape;2539;p28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40" name="Google Shape;2540;p28"/>
          <p:cNvGrpSpPr/>
          <p:nvPr/>
        </p:nvGrpSpPr>
        <p:grpSpPr>
          <a:xfrm>
            <a:off x="11320152" y="2859338"/>
            <a:ext cx="1177683" cy="322788"/>
            <a:chOff x="2300350" y="2601250"/>
            <a:chExt cx="2275275" cy="623625"/>
          </a:xfrm>
        </p:grpSpPr>
        <p:sp>
          <p:nvSpPr>
            <p:cNvPr id="2541" name="Google Shape;2541;p2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2" name="Google Shape;2542;p2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3" name="Google Shape;2543;p2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4" name="Google Shape;2544;p2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5" name="Google Shape;2545;p2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6" name="Google Shape;2546;p2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120267314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8" name="Google Shape;2548;p2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2549" name="Google Shape;2549;p2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0" name="Google Shape;2550;p2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1" name="Google Shape;2551;p2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2" name="Google Shape;2552;p2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3" name="Google Shape;2553;p2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4" name="Google Shape;2554;p2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5" name="Google Shape;2555;p2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6" name="Google Shape;2556;p2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7" name="Google Shape;2557;p2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8" name="Google Shape;2558;p2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59" name="Google Shape;2559;p2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0" name="Google Shape;2560;p2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1" name="Google Shape;2561;p2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2" name="Google Shape;2562;p2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3" name="Google Shape;2563;p2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4" name="Google Shape;2564;p2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5" name="Google Shape;2565;p2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6" name="Google Shape;2566;p2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7" name="Google Shape;2567;p2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8" name="Google Shape;2568;p2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69" name="Google Shape;2569;p2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0" name="Google Shape;2570;p2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1" name="Google Shape;2571;p2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2" name="Google Shape;2572;p2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3" name="Google Shape;2573;p2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4" name="Google Shape;2574;p2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5" name="Google Shape;2575;p2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6" name="Google Shape;2576;p2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7" name="Google Shape;2577;p2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8" name="Google Shape;2578;p2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79" name="Google Shape;2579;p2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0" name="Google Shape;2580;p2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1" name="Google Shape;2581;p2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2" name="Google Shape;2582;p2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3" name="Google Shape;2583;p2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4" name="Google Shape;2584;p2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5" name="Google Shape;2585;p2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6" name="Google Shape;2586;p2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87" name="Google Shape;2587;p29"/>
          <p:cNvGrpSpPr/>
          <p:nvPr/>
        </p:nvGrpSpPr>
        <p:grpSpPr>
          <a:xfrm rot="5400000">
            <a:off x="113467" y="1043767"/>
            <a:ext cx="131869" cy="737453"/>
            <a:chOff x="4898850" y="4820550"/>
            <a:chExt cx="98902" cy="553090"/>
          </a:xfrm>
        </p:grpSpPr>
        <p:sp>
          <p:nvSpPr>
            <p:cNvPr id="2588" name="Google Shape;2588;p2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89" name="Google Shape;2589;p2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0" name="Google Shape;2590;p2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1" name="Google Shape;2591;p2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2" name="Google Shape;2592;p2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93" name="Google Shape;2593;p29"/>
          <p:cNvGrpSpPr/>
          <p:nvPr/>
        </p:nvGrpSpPr>
        <p:grpSpPr>
          <a:xfrm>
            <a:off x="-1886073" y="2655905"/>
            <a:ext cx="3063733" cy="463200"/>
            <a:chOff x="-1414555" y="3058729"/>
            <a:chExt cx="2297800" cy="347400"/>
          </a:xfrm>
        </p:grpSpPr>
        <p:sp>
          <p:nvSpPr>
            <p:cNvPr id="2594" name="Google Shape;2594;p29"/>
            <p:cNvSpPr/>
            <p:nvPr/>
          </p:nvSpPr>
          <p:spPr>
            <a:xfrm>
              <a:off x="-1414555" y="3338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5" name="Google Shape;2595;p29"/>
            <p:cNvSpPr/>
            <p:nvPr/>
          </p:nvSpPr>
          <p:spPr>
            <a:xfrm>
              <a:off x="-1111455" y="3058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96" name="Google Shape;2596;p29"/>
          <p:cNvGrpSpPr/>
          <p:nvPr/>
        </p:nvGrpSpPr>
        <p:grpSpPr>
          <a:xfrm flipH="1">
            <a:off x="-1065672" y="4401073"/>
            <a:ext cx="2430688" cy="262659"/>
            <a:chOff x="7857346" y="4002005"/>
            <a:chExt cx="1823016" cy="196994"/>
          </a:xfrm>
        </p:grpSpPr>
        <p:sp>
          <p:nvSpPr>
            <p:cNvPr id="2597" name="Google Shape;2597;p29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8" name="Google Shape;2598;p29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99" name="Google Shape;2599;p29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600" name="Google Shape;2600;p29"/>
          <p:cNvSpPr/>
          <p:nvPr/>
        </p:nvSpPr>
        <p:spPr>
          <a:xfrm rot="5400000">
            <a:off x="10939735" y="-465906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601" name="Google Shape;2601;p29"/>
          <p:cNvSpPr/>
          <p:nvPr/>
        </p:nvSpPr>
        <p:spPr>
          <a:xfrm rot="10800000">
            <a:off x="10315483" y="5857118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602" name="Google Shape;2602;p29"/>
          <p:cNvGrpSpPr/>
          <p:nvPr/>
        </p:nvGrpSpPr>
        <p:grpSpPr>
          <a:xfrm rot="5400000">
            <a:off x="11051552" y="3566617"/>
            <a:ext cx="1177683" cy="322788"/>
            <a:chOff x="2300350" y="2601250"/>
            <a:chExt cx="2275275" cy="623625"/>
          </a:xfrm>
        </p:grpSpPr>
        <p:sp>
          <p:nvSpPr>
            <p:cNvPr id="2603" name="Google Shape;2603;p29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4" name="Google Shape;2604;p29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5" name="Google Shape;2605;p29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6" name="Google Shape;2606;p29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7" name="Google Shape;2607;p29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08" name="Google Shape;2608;p29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09" name="Google Shape;2609;p29"/>
          <p:cNvGrpSpPr/>
          <p:nvPr/>
        </p:nvGrpSpPr>
        <p:grpSpPr>
          <a:xfrm>
            <a:off x="11377396" y="-384517"/>
            <a:ext cx="402753" cy="2027976"/>
            <a:chOff x="-108754" y="2690919"/>
            <a:chExt cx="302065" cy="1520982"/>
          </a:xfrm>
        </p:grpSpPr>
        <p:sp>
          <p:nvSpPr>
            <p:cNvPr id="2610" name="Google Shape;2610;p29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1" name="Google Shape;2611;p29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2" name="Google Shape;2612;p29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3" name="Google Shape;2613;p29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4" name="Google Shape;2614;p29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15" name="Google Shape;2615;p29"/>
          <p:cNvGrpSpPr/>
          <p:nvPr/>
        </p:nvGrpSpPr>
        <p:grpSpPr>
          <a:xfrm>
            <a:off x="1569276" y="-143943"/>
            <a:ext cx="2027976" cy="402753"/>
            <a:chOff x="5642557" y="-150670"/>
            <a:chExt cx="1520982" cy="302065"/>
          </a:xfrm>
        </p:grpSpPr>
        <p:sp>
          <p:nvSpPr>
            <p:cNvPr id="2616" name="Google Shape;2616;p2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7" name="Google Shape;2617;p2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8" name="Google Shape;2618;p2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19" name="Google Shape;2619;p2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0" name="Google Shape;2620;p2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21" name="Google Shape;2621;p29"/>
          <p:cNvGrpSpPr/>
          <p:nvPr/>
        </p:nvGrpSpPr>
        <p:grpSpPr>
          <a:xfrm>
            <a:off x="8561193" y="-1940395"/>
            <a:ext cx="463200" cy="3063733"/>
            <a:chOff x="6420895" y="-1455296"/>
            <a:chExt cx="347400" cy="2297800"/>
          </a:xfrm>
        </p:grpSpPr>
        <p:sp>
          <p:nvSpPr>
            <p:cNvPr id="2622" name="Google Shape;2622;p29"/>
            <p:cNvSpPr/>
            <p:nvPr/>
          </p:nvSpPr>
          <p:spPr>
            <a:xfrm rot="5400000">
              <a:off x="5457595" y="-4919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623" name="Google Shape;2623;p29"/>
            <p:cNvSpPr/>
            <p:nvPr/>
          </p:nvSpPr>
          <p:spPr>
            <a:xfrm rot="5400000">
              <a:off x="5736895" y="-188896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24" name="Google Shape;2624;p29"/>
          <p:cNvGrpSpPr/>
          <p:nvPr/>
        </p:nvGrpSpPr>
        <p:grpSpPr>
          <a:xfrm>
            <a:off x="-296977" y="5747585"/>
            <a:ext cx="2009543" cy="782400"/>
            <a:chOff x="-222733" y="4310689"/>
            <a:chExt cx="1507157" cy="586800"/>
          </a:xfrm>
        </p:grpSpPr>
        <p:sp>
          <p:nvSpPr>
            <p:cNvPr id="2625" name="Google Shape;2625;p29"/>
            <p:cNvSpPr/>
            <p:nvPr/>
          </p:nvSpPr>
          <p:spPr>
            <a:xfrm rot="-5400000">
              <a:off x="348812" y="3961876"/>
              <a:ext cx="586800" cy="1284425"/>
            </a:xfrm>
            <a:prstGeom prst="flowChartOffpageConnector">
              <a:avLst/>
            </a:prstGeom>
            <a:gradFill>
              <a:gsLst>
                <a:gs pos="0">
                  <a:schemeClr val="accent4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2626" name="Google Shape;2626;p29"/>
            <p:cNvGrpSpPr/>
            <p:nvPr/>
          </p:nvGrpSpPr>
          <p:grpSpPr>
            <a:xfrm>
              <a:off x="-222733" y="4537116"/>
              <a:ext cx="1105976" cy="133969"/>
              <a:chOff x="8183182" y="663852"/>
              <a:chExt cx="1475028" cy="178673"/>
            </a:xfrm>
          </p:grpSpPr>
          <p:grpSp>
            <p:nvGrpSpPr>
              <p:cNvPr id="2627" name="Google Shape;2627;p29"/>
              <p:cNvGrpSpPr/>
              <p:nvPr/>
            </p:nvGrpSpPr>
            <p:grpSpPr>
              <a:xfrm>
                <a:off x="8183182" y="774425"/>
                <a:ext cx="1178025" cy="68100"/>
                <a:chOff x="2024450" y="204150"/>
                <a:chExt cx="1178025" cy="68100"/>
              </a:xfrm>
            </p:grpSpPr>
            <p:sp>
              <p:nvSpPr>
                <p:cNvPr id="2628" name="Google Shape;2628;p29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29" name="Google Shape;2629;p29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0" name="Google Shape;2630;p29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1" name="Google Shape;2631;p29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2" name="Google Shape;2632;p29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3" name="Google Shape;2633;p29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4" name="Google Shape;2634;p29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5" name="Google Shape;2635;p29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6" name="Google Shape;2636;p29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37" name="Google Shape;2637;p29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  <p:grpSp>
            <p:nvGrpSpPr>
              <p:cNvPr id="2638" name="Google Shape;2638;p29"/>
              <p:cNvGrpSpPr/>
              <p:nvPr/>
            </p:nvGrpSpPr>
            <p:grpSpPr>
              <a:xfrm>
                <a:off x="8480185" y="663852"/>
                <a:ext cx="1178025" cy="68100"/>
                <a:chOff x="2024450" y="204150"/>
                <a:chExt cx="1178025" cy="68100"/>
              </a:xfrm>
            </p:grpSpPr>
            <p:sp>
              <p:nvSpPr>
                <p:cNvPr id="2639" name="Google Shape;2639;p29"/>
                <p:cNvSpPr/>
                <p:nvPr/>
              </p:nvSpPr>
              <p:spPr>
                <a:xfrm>
                  <a:off x="20244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0" name="Google Shape;2640;p29"/>
                <p:cNvSpPr/>
                <p:nvPr/>
              </p:nvSpPr>
              <p:spPr>
                <a:xfrm>
                  <a:off x="21477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1" name="Google Shape;2641;p29"/>
                <p:cNvSpPr/>
                <p:nvPr/>
              </p:nvSpPr>
              <p:spPr>
                <a:xfrm>
                  <a:off x="22711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2" name="Google Shape;2642;p29"/>
                <p:cNvSpPr/>
                <p:nvPr/>
              </p:nvSpPr>
              <p:spPr>
                <a:xfrm>
                  <a:off x="23944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3" name="Google Shape;2643;p29"/>
                <p:cNvSpPr/>
                <p:nvPr/>
              </p:nvSpPr>
              <p:spPr>
                <a:xfrm>
                  <a:off x="25177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4" name="Google Shape;2644;p29"/>
                <p:cNvSpPr/>
                <p:nvPr/>
              </p:nvSpPr>
              <p:spPr>
                <a:xfrm>
                  <a:off x="26410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5" name="Google Shape;2645;p29"/>
                <p:cNvSpPr/>
                <p:nvPr/>
              </p:nvSpPr>
              <p:spPr>
                <a:xfrm>
                  <a:off x="276440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6" name="Google Shape;2646;p29"/>
                <p:cNvSpPr/>
                <p:nvPr/>
              </p:nvSpPr>
              <p:spPr>
                <a:xfrm>
                  <a:off x="288772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7" name="Google Shape;2647;p29"/>
                <p:cNvSpPr/>
                <p:nvPr/>
              </p:nvSpPr>
              <p:spPr>
                <a:xfrm>
                  <a:off x="3011050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2648" name="Google Shape;2648;p29"/>
                <p:cNvSpPr/>
                <p:nvPr/>
              </p:nvSpPr>
              <p:spPr>
                <a:xfrm>
                  <a:off x="3134375" y="204150"/>
                  <a:ext cx="68100" cy="68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375522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5" name="Google Shape;585;p8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586" name="Google Shape;586;p8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7" name="Google Shape;587;p8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8" name="Google Shape;588;p8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9" name="Google Shape;589;p8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0" name="Google Shape;590;p8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1" name="Google Shape;591;p8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2" name="Google Shape;592;p8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3" name="Google Shape;593;p8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4" name="Google Shape;594;p8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5" name="Google Shape;595;p8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6" name="Google Shape;596;p8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" name="Google Shape;597;p8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" name="Google Shape;598;p8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" name="Google Shape;599;p8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0" name="Google Shape;600;p8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" name="Google Shape;601;p8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2" name="Google Shape;602;p8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3" name="Google Shape;603;p8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4" name="Google Shape;604;p8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5" name="Google Shape;605;p8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6" name="Google Shape;606;p8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" name="Google Shape;607;p8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8" name="Google Shape;608;p8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9" name="Google Shape;609;p8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0" name="Google Shape;610;p8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1" name="Google Shape;611;p8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2" name="Google Shape;612;p8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3" name="Google Shape;613;p8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4" name="Google Shape;614;p8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5" name="Google Shape;615;p8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6" name="Google Shape;616;p8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7" name="Google Shape;617;p8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8" name="Google Shape;618;p8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9" name="Google Shape;619;p8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0" name="Google Shape;620;p8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1" name="Google Shape;621;p8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2" name="Google Shape;622;p8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3" name="Google Shape;623;p8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24" name="Google Shape;624;p8"/>
          <p:cNvSpPr txBox="1">
            <a:spLocks noGrp="1"/>
          </p:cNvSpPr>
          <p:nvPr>
            <p:ph type="title"/>
          </p:nvPr>
        </p:nvSpPr>
        <p:spPr>
          <a:xfrm>
            <a:off x="1576000" y="1760933"/>
            <a:ext cx="9040000" cy="33648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666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625" name="Google Shape;625;p8"/>
          <p:cNvSpPr/>
          <p:nvPr/>
        </p:nvSpPr>
        <p:spPr>
          <a:xfrm rot="-5400000">
            <a:off x="465083" y="3440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26" name="Google Shape;626;p8"/>
          <p:cNvGrpSpPr/>
          <p:nvPr/>
        </p:nvGrpSpPr>
        <p:grpSpPr>
          <a:xfrm>
            <a:off x="-1886073" y="3773505"/>
            <a:ext cx="3063733" cy="463200"/>
            <a:chOff x="-1414555" y="2830129"/>
            <a:chExt cx="2297800" cy="347400"/>
          </a:xfrm>
        </p:grpSpPr>
        <p:sp>
          <p:nvSpPr>
            <p:cNvPr id="627" name="Google Shape;627;p8"/>
            <p:cNvSpPr/>
            <p:nvPr/>
          </p:nvSpPr>
          <p:spPr>
            <a:xfrm>
              <a:off x="-1414555" y="31094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8" name="Google Shape;628;p8"/>
            <p:cNvSpPr/>
            <p:nvPr/>
          </p:nvSpPr>
          <p:spPr>
            <a:xfrm>
              <a:off x="-1111455" y="28301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29" name="Google Shape;629;p8"/>
          <p:cNvGrpSpPr/>
          <p:nvPr/>
        </p:nvGrpSpPr>
        <p:grpSpPr>
          <a:xfrm>
            <a:off x="10746028" y="4882773"/>
            <a:ext cx="2430688" cy="262659"/>
            <a:chOff x="7857346" y="4002005"/>
            <a:chExt cx="1823016" cy="196994"/>
          </a:xfrm>
        </p:grpSpPr>
        <p:sp>
          <p:nvSpPr>
            <p:cNvPr id="630" name="Google Shape;630;p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1" name="Google Shape;631;p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2" name="Google Shape;632;p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33" name="Google Shape;633;p8"/>
          <p:cNvSpPr/>
          <p:nvPr/>
        </p:nvSpPr>
        <p:spPr>
          <a:xfrm rot="10800000">
            <a:off x="9833616" y="5393253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34" name="Google Shape;634;p8"/>
          <p:cNvGrpSpPr/>
          <p:nvPr/>
        </p:nvGrpSpPr>
        <p:grpSpPr>
          <a:xfrm rot="-5400000" flipH="1">
            <a:off x="4880661" y="6542957"/>
            <a:ext cx="2430688" cy="395524"/>
            <a:chOff x="7857346" y="3902355"/>
            <a:chExt cx="1823016" cy="296643"/>
          </a:xfrm>
        </p:grpSpPr>
        <p:sp>
          <p:nvSpPr>
            <p:cNvPr id="635" name="Google Shape;635;p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6" name="Google Shape;636;p8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7" name="Google Shape;637;p8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8" name="Google Shape;638;p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9" name="Google Shape;639;p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0" name="Google Shape;640;p8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41" name="Google Shape;641;p8"/>
          <p:cNvSpPr/>
          <p:nvPr/>
        </p:nvSpPr>
        <p:spPr>
          <a:xfrm rot="10800000">
            <a:off x="10703527" y="330530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2" name="Google Shape;642;p8"/>
          <p:cNvSpPr/>
          <p:nvPr/>
        </p:nvSpPr>
        <p:spPr>
          <a:xfrm rot="10800000">
            <a:off x="5860" y="514543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3" name="Google Shape;643;p8"/>
          <p:cNvSpPr/>
          <p:nvPr/>
        </p:nvSpPr>
        <p:spPr>
          <a:xfrm rot="5400000">
            <a:off x="10941549" y="-465081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44" name="Google Shape;644;p8"/>
          <p:cNvGrpSpPr/>
          <p:nvPr/>
        </p:nvGrpSpPr>
        <p:grpSpPr>
          <a:xfrm>
            <a:off x="10417076" y="2044450"/>
            <a:ext cx="2027976" cy="402753"/>
            <a:chOff x="5642557" y="-150670"/>
            <a:chExt cx="1520982" cy="302065"/>
          </a:xfrm>
        </p:grpSpPr>
        <p:sp>
          <p:nvSpPr>
            <p:cNvPr id="645" name="Google Shape;645;p8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6" name="Google Shape;646;p8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7" name="Google Shape;647;p8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8" name="Google Shape;648;p8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9" name="Google Shape;649;p8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50" name="Google Shape;650;p8"/>
          <p:cNvGrpSpPr/>
          <p:nvPr/>
        </p:nvGrpSpPr>
        <p:grpSpPr>
          <a:xfrm rot="5400000">
            <a:off x="566190" y="5235565"/>
            <a:ext cx="402753" cy="2027976"/>
            <a:chOff x="-108754" y="2690919"/>
            <a:chExt cx="302065" cy="1520982"/>
          </a:xfrm>
        </p:grpSpPr>
        <p:sp>
          <p:nvSpPr>
            <p:cNvPr id="651" name="Google Shape;651;p8"/>
            <p:cNvSpPr/>
            <p:nvPr/>
          </p:nvSpPr>
          <p:spPr>
            <a:xfrm>
              <a:off x="-62388" y="2782841"/>
              <a:ext cx="209364" cy="1335580"/>
            </a:xfrm>
            <a:custGeom>
              <a:avLst/>
              <a:gdLst/>
              <a:ahLst/>
              <a:cxnLst/>
              <a:rect l="l" t="t" r="r" b="b"/>
              <a:pathLst>
                <a:path w="6719" h="42862" fill="none" extrusionOk="0">
                  <a:moveTo>
                    <a:pt x="0" y="42862"/>
                  </a:moveTo>
                  <a:lnTo>
                    <a:pt x="0" y="23799"/>
                  </a:lnTo>
                  <a:lnTo>
                    <a:pt x="6718" y="17056"/>
                  </a:lnTo>
                  <a:lnTo>
                    <a:pt x="6718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2" name="Google Shape;652;p8"/>
            <p:cNvSpPr/>
            <p:nvPr/>
          </p:nvSpPr>
          <p:spPr>
            <a:xfrm>
              <a:off x="101358" y="2690919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1"/>
                  </a:moveTo>
                  <a:cubicBezTo>
                    <a:pt x="2281" y="1"/>
                    <a:pt x="2951" y="645"/>
                    <a:pt x="2951" y="1463"/>
                  </a:cubicBezTo>
                  <a:cubicBezTo>
                    <a:pt x="2951" y="2281"/>
                    <a:pt x="2281" y="2951"/>
                    <a:pt x="1463" y="2951"/>
                  </a:cubicBezTo>
                  <a:cubicBezTo>
                    <a:pt x="645" y="2951"/>
                    <a:pt x="1" y="2281"/>
                    <a:pt x="1" y="1463"/>
                  </a:cubicBezTo>
                  <a:cubicBezTo>
                    <a:pt x="1" y="645"/>
                    <a:pt x="645" y="1"/>
                    <a:pt x="1463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3" name="Google Shape;653;p8"/>
            <p:cNvSpPr/>
            <p:nvPr/>
          </p:nvSpPr>
          <p:spPr>
            <a:xfrm>
              <a:off x="125320" y="2714881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4" y="0"/>
                  </a:moveTo>
                  <a:cubicBezTo>
                    <a:pt x="322" y="0"/>
                    <a:pt x="0" y="322"/>
                    <a:pt x="0" y="694"/>
                  </a:cubicBezTo>
                  <a:cubicBezTo>
                    <a:pt x="0" y="1091"/>
                    <a:pt x="322" y="1388"/>
                    <a:pt x="694" y="1388"/>
                  </a:cubicBezTo>
                  <a:cubicBezTo>
                    <a:pt x="1091" y="1388"/>
                    <a:pt x="1388" y="1091"/>
                    <a:pt x="1388" y="694"/>
                  </a:cubicBezTo>
                  <a:cubicBezTo>
                    <a:pt x="1388" y="322"/>
                    <a:pt x="1091" y="0"/>
                    <a:pt x="6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4" name="Google Shape;654;p8"/>
            <p:cNvSpPr/>
            <p:nvPr/>
          </p:nvSpPr>
          <p:spPr>
            <a:xfrm>
              <a:off x="-108754" y="4119948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88" y="0"/>
                  </a:moveTo>
                  <a:cubicBezTo>
                    <a:pt x="2306" y="0"/>
                    <a:pt x="2951" y="670"/>
                    <a:pt x="2951" y="1463"/>
                  </a:cubicBezTo>
                  <a:cubicBezTo>
                    <a:pt x="2951" y="2281"/>
                    <a:pt x="2306" y="2950"/>
                    <a:pt x="1488" y="2950"/>
                  </a:cubicBezTo>
                  <a:cubicBezTo>
                    <a:pt x="670" y="2950"/>
                    <a:pt x="1" y="2281"/>
                    <a:pt x="1" y="1463"/>
                  </a:cubicBezTo>
                  <a:cubicBezTo>
                    <a:pt x="1" y="670"/>
                    <a:pt x="670" y="0"/>
                    <a:pt x="148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5" name="Google Shape;655;p8"/>
            <p:cNvSpPr/>
            <p:nvPr/>
          </p:nvSpPr>
          <p:spPr>
            <a:xfrm>
              <a:off x="-84013" y="4144658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56" name="Google Shape;656;p8"/>
          <p:cNvSpPr/>
          <p:nvPr/>
        </p:nvSpPr>
        <p:spPr>
          <a:xfrm rot="-5400000" flipH="1">
            <a:off x="1412743" y="-251861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57" name="Google Shape;657;p8"/>
          <p:cNvGrpSpPr/>
          <p:nvPr/>
        </p:nvGrpSpPr>
        <p:grpSpPr>
          <a:xfrm>
            <a:off x="11103684" y="229805"/>
            <a:ext cx="1177683" cy="322788"/>
            <a:chOff x="2300350" y="2601250"/>
            <a:chExt cx="2275275" cy="623625"/>
          </a:xfrm>
        </p:grpSpPr>
        <p:sp>
          <p:nvSpPr>
            <p:cNvPr id="658" name="Google Shape;658;p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9" name="Google Shape;659;p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0" name="Google Shape;660;p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1" name="Google Shape;661;p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2" name="Google Shape;662;p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3" name="Google Shape;663;p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64" name="Google Shape;664;p8"/>
          <p:cNvGrpSpPr/>
          <p:nvPr/>
        </p:nvGrpSpPr>
        <p:grpSpPr>
          <a:xfrm flipH="1">
            <a:off x="-330678" y="2284705"/>
            <a:ext cx="1177683" cy="322788"/>
            <a:chOff x="2300350" y="2601250"/>
            <a:chExt cx="2275275" cy="623625"/>
          </a:xfrm>
        </p:grpSpPr>
        <p:sp>
          <p:nvSpPr>
            <p:cNvPr id="665" name="Google Shape;665;p8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6" name="Google Shape;666;p8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7" name="Google Shape;667;p8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8" name="Google Shape;668;p8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9" name="Google Shape;669;p8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0" name="Google Shape;670;p8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71" name="Google Shape;671;p8"/>
          <p:cNvGrpSpPr/>
          <p:nvPr/>
        </p:nvGrpSpPr>
        <p:grpSpPr>
          <a:xfrm rot="-5400000">
            <a:off x="4888781" y="-77063"/>
            <a:ext cx="2430688" cy="395524"/>
            <a:chOff x="7857346" y="3902355"/>
            <a:chExt cx="1823016" cy="296643"/>
          </a:xfrm>
        </p:grpSpPr>
        <p:sp>
          <p:nvSpPr>
            <p:cNvPr id="672" name="Google Shape;672;p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3" name="Google Shape;673;p8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4" name="Google Shape;674;p8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5" name="Google Shape;675;p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6" name="Google Shape;676;p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7" name="Google Shape;677;p8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80335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9" name="Google Shape;679;p9"/>
          <p:cNvGrpSpPr/>
          <p:nvPr/>
        </p:nvGrpSpPr>
        <p:grpSpPr>
          <a:xfrm>
            <a:off x="-32" y="-36"/>
            <a:ext cx="12191615" cy="6857784"/>
            <a:chOff x="597550" y="708125"/>
            <a:chExt cx="6449225" cy="4193850"/>
          </a:xfrm>
        </p:grpSpPr>
        <p:sp>
          <p:nvSpPr>
            <p:cNvPr id="680" name="Google Shape;680;p9"/>
            <p:cNvSpPr/>
            <p:nvPr/>
          </p:nvSpPr>
          <p:spPr>
            <a:xfrm>
              <a:off x="597550" y="4893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" name="Google Shape;681;p9"/>
            <p:cNvSpPr/>
            <p:nvPr/>
          </p:nvSpPr>
          <p:spPr>
            <a:xfrm>
              <a:off x="597550" y="4780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" name="Google Shape;682;p9"/>
            <p:cNvSpPr/>
            <p:nvPr/>
          </p:nvSpPr>
          <p:spPr>
            <a:xfrm>
              <a:off x="597550" y="46671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" name="Google Shape;683;p9"/>
            <p:cNvSpPr/>
            <p:nvPr/>
          </p:nvSpPr>
          <p:spPr>
            <a:xfrm>
              <a:off x="597550" y="4553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" name="Google Shape;684;p9"/>
            <p:cNvSpPr/>
            <p:nvPr/>
          </p:nvSpPr>
          <p:spPr>
            <a:xfrm>
              <a:off x="597550" y="4441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5" name="Google Shape;685;p9"/>
            <p:cNvSpPr/>
            <p:nvPr/>
          </p:nvSpPr>
          <p:spPr>
            <a:xfrm>
              <a:off x="597550" y="4328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6" name="Google Shape;686;p9"/>
            <p:cNvSpPr/>
            <p:nvPr/>
          </p:nvSpPr>
          <p:spPr>
            <a:xfrm>
              <a:off x="597550" y="42150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7" name="Google Shape;687;p9"/>
            <p:cNvSpPr/>
            <p:nvPr/>
          </p:nvSpPr>
          <p:spPr>
            <a:xfrm>
              <a:off x="597550" y="4101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8" name="Google Shape;688;p9"/>
            <p:cNvSpPr/>
            <p:nvPr/>
          </p:nvSpPr>
          <p:spPr>
            <a:xfrm>
              <a:off x="597550" y="3988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9" name="Google Shape;689;p9"/>
            <p:cNvSpPr/>
            <p:nvPr/>
          </p:nvSpPr>
          <p:spPr>
            <a:xfrm>
              <a:off x="597550" y="3875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" name="Google Shape;690;p9"/>
            <p:cNvSpPr/>
            <p:nvPr/>
          </p:nvSpPr>
          <p:spPr>
            <a:xfrm>
              <a:off x="597550" y="3762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" name="Google Shape;691;p9"/>
            <p:cNvSpPr/>
            <p:nvPr/>
          </p:nvSpPr>
          <p:spPr>
            <a:xfrm>
              <a:off x="597550" y="36496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" name="Google Shape;692;p9"/>
            <p:cNvSpPr/>
            <p:nvPr/>
          </p:nvSpPr>
          <p:spPr>
            <a:xfrm>
              <a:off x="597550" y="35364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" name="Google Shape;693;p9"/>
            <p:cNvSpPr/>
            <p:nvPr/>
          </p:nvSpPr>
          <p:spPr>
            <a:xfrm>
              <a:off x="597550" y="34232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4" name="Google Shape;694;p9"/>
            <p:cNvSpPr/>
            <p:nvPr/>
          </p:nvSpPr>
          <p:spPr>
            <a:xfrm>
              <a:off x="597550" y="33100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" name="Google Shape;695;p9"/>
            <p:cNvSpPr/>
            <p:nvPr/>
          </p:nvSpPr>
          <p:spPr>
            <a:xfrm>
              <a:off x="597550" y="31967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4"/>
                  </a:lnTo>
                  <a:lnTo>
                    <a:pt x="0" y="33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" name="Google Shape;696;p9"/>
            <p:cNvSpPr/>
            <p:nvPr/>
          </p:nvSpPr>
          <p:spPr>
            <a:xfrm>
              <a:off x="597550" y="30835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" name="Google Shape;697;p9"/>
            <p:cNvSpPr/>
            <p:nvPr/>
          </p:nvSpPr>
          <p:spPr>
            <a:xfrm>
              <a:off x="597550" y="29703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" name="Google Shape;698;p9"/>
            <p:cNvSpPr/>
            <p:nvPr/>
          </p:nvSpPr>
          <p:spPr>
            <a:xfrm>
              <a:off x="597550" y="28578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" name="Google Shape;699;p9"/>
            <p:cNvSpPr/>
            <p:nvPr/>
          </p:nvSpPr>
          <p:spPr>
            <a:xfrm>
              <a:off x="597550" y="27446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5"/>
                  </a:lnTo>
                  <a:lnTo>
                    <a:pt x="0" y="30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" name="Google Shape;700;p9"/>
            <p:cNvSpPr/>
            <p:nvPr/>
          </p:nvSpPr>
          <p:spPr>
            <a:xfrm>
              <a:off x="597550" y="263140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" name="Google Shape;701;p9"/>
            <p:cNvSpPr/>
            <p:nvPr/>
          </p:nvSpPr>
          <p:spPr>
            <a:xfrm>
              <a:off x="597550" y="251817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" name="Google Shape;702;p9"/>
            <p:cNvSpPr/>
            <p:nvPr/>
          </p:nvSpPr>
          <p:spPr>
            <a:xfrm>
              <a:off x="597550" y="24049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" name="Google Shape;703;p9"/>
            <p:cNvSpPr/>
            <p:nvPr/>
          </p:nvSpPr>
          <p:spPr>
            <a:xfrm>
              <a:off x="597550" y="22917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4" name="Google Shape;704;p9"/>
            <p:cNvSpPr/>
            <p:nvPr/>
          </p:nvSpPr>
          <p:spPr>
            <a:xfrm>
              <a:off x="597550" y="21792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5" name="Google Shape;705;p9"/>
            <p:cNvSpPr/>
            <p:nvPr/>
          </p:nvSpPr>
          <p:spPr>
            <a:xfrm>
              <a:off x="597550" y="20660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6" name="Google Shape;706;p9"/>
            <p:cNvSpPr/>
            <p:nvPr/>
          </p:nvSpPr>
          <p:spPr>
            <a:xfrm>
              <a:off x="597550" y="195282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7" name="Google Shape;707;p9"/>
            <p:cNvSpPr/>
            <p:nvPr/>
          </p:nvSpPr>
          <p:spPr>
            <a:xfrm>
              <a:off x="597550" y="18396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8" name="Google Shape;708;p9"/>
            <p:cNvSpPr/>
            <p:nvPr/>
          </p:nvSpPr>
          <p:spPr>
            <a:xfrm>
              <a:off x="597550" y="17263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9" name="Google Shape;709;p9"/>
            <p:cNvSpPr/>
            <p:nvPr/>
          </p:nvSpPr>
          <p:spPr>
            <a:xfrm>
              <a:off x="597550" y="1613150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0" name="Google Shape;710;p9"/>
            <p:cNvSpPr/>
            <p:nvPr/>
          </p:nvSpPr>
          <p:spPr>
            <a:xfrm>
              <a:off x="597550" y="1499925"/>
              <a:ext cx="6449225" cy="8400"/>
            </a:xfrm>
            <a:custGeom>
              <a:avLst/>
              <a:gdLst/>
              <a:ahLst/>
              <a:cxnLst/>
              <a:rect l="l" t="t" r="r" b="b"/>
              <a:pathLst>
                <a:path w="257969" h="336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1" name="Google Shape;711;p9"/>
            <p:cNvSpPr/>
            <p:nvPr/>
          </p:nvSpPr>
          <p:spPr>
            <a:xfrm>
              <a:off x="597550" y="1387475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2" name="Google Shape;712;p9"/>
            <p:cNvSpPr/>
            <p:nvPr/>
          </p:nvSpPr>
          <p:spPr>
            <a:xfrm>
              <a:off x="597550" y="1274250"/>
              <a:ext cx="6449225" cy="7625"/>
            </a:xfrm>
            <a:custGeom>
              <a:avLst/>
              <a:gdLst/>
              <a:ahLst/>
              <a:cxnLst/>
              <a:rect l="l" t="t" r="r" b="b"/>
              <a:pathLst>
                <a:path w="257969" h="30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04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3" name="Google Shape;713;p9"/>
            <p:cNvSpPr/>
            <p:nvPr/>
          </p:nvSpPr>
          <p:spPr>
            <a:xfrm>
              <a:off x="597550" y="11610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4" name="Google Shape;714;p9"/>
            <p:cNvSpPr/>
            <p:nvPr/>
          </p:nvSpPr>
          <p:spPr>
            <a:xfrm>
              <a:off x="597550" y="104780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5" name="Google Shape;715;p9"/>
            <p:cNvSpPr/>
            <p:nvPr/>
          </p:nvSpPr>
          <p:spPr>
            <a:xfrm>
              <a:off x="597550" y="93457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6" name="Google Shape;716;p9"/>
            <p:cNvSpPr/>
            <p:nvPr/>
          </p:nvSpPr>
          <p:spPr>
            <a:xfrm>
              <a:off x="597550" y="821350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0"/>
                  </a:moveTo>
                  <a:lnTo>
                    <a:pt x="257969" y="0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7" name="Google Shape;717;p9"/>
            <p:cNvSpPr/>
            <p:nvPr/>
          </p:nvSpPr>
          <p:spPr>
            <a:xfrm>
              <a:off x="597550" y="708125"/>
              <a:ext cx="6449225" cy="8375"/>
            </a:xfrm>
            <a:custGeom>
              <a:avLst/>
              <a:gdLst/>
              <a:ahLst/>
              <a:cxnLst/>
              <a:rect l="l" t="t" r="r" b="b"/>
              <a:pathLst>
                <a:path w="257969" h="335" extrusionOk="0">
                  <a:moveTo>
                    <a:pt x="0" y="1"/>
                  </a:moveTo>
                  <a:lnTo>
                    <a:pt x="257969" y="1"/>
                  </a:lnTo>
                  <a:lnTo>
                    <a:pt x="257969" y="335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0000">
                <a:alpha val="589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18" name="Google Shape;718;p9"/>
          <p:cNvSpPr txBox="1">
            <a:spLocks noGrp="1"/>
          </p:cNvSpPr>
          <p:nvPr>
            <p:ph type="subTitle" idx="1"/>
          </p:nvPr>
        </p:nvSpPr>
        <p:spPr>
          <a:xfrm>
            <a:off x="3199800" y="3154735"/>
            <a:ext cx="5792400" cy="14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/>
          </a:p>
        </p:txBody>
      </p:sp>
      <p:sp>
        <p:nvSpPr>
          <p:cNvPr id="719" name="Google Shape;719;p9"/>
          <p:cNvSpPr txBox="1">
            <a:spLocks noGrp="1"/>
          </p:cNvSpPr>
          <p:nvPr>
            <p:ph type="title"/>
          </p:nvPr>
        </p:nvSpPr>
        <p:spPr>
          <a:xfrm>
            <a:off x="3199800" y="2297400"/>
            <a:ext cx="5792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r>
              <a:rPr lang="bg-BG"/>
              <a:t>Редакт. стил загл. образец</a:t>
            </a:r>
            <a:endParaRPr/>
          </a:p>
        </p:txBody>
      </p:sp>
      <p:sp>
        <p:nvSpPr>
          <p:cNvPr id="720" name="Google Shape;720;p9"/>
          <p:cNvSpPr/>
          <p:nvPr/>
        </p:nvSpPr>
        <p:spPr>
          <a:xfrm rot="-5400000">
            <a:off x="465083" y="344002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21" name="Google Shape;721;p9"/>
          <p:cNvGrpSpPr/>
          <p:nvPr/>
        </p:nvGrpSpPr>
        <p:grpSpPr>
          <a:xfrm rot="10800000">
            <a:off x="-15" y="1038905"/>
            <a:ext cx="1177683" cy="322788"/>
            <a:chOff x="2300350" y="2601250"/>
            <a:chExt cx="2275275" cy="623625"/>
          </a:xfrm>
        </p:grpSpPr>
        <p:sp>
          <p:nvSpPr>
            <p:cNvPr id="722" name="Google Shape;722;p9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3" name="Google Shape;723;p9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4" name="Google Shape;724;p9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5" name="Google Shape;725;p9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6" name="Google Shape;726;p9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7" name="Google Shape;727;p9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28" name="Google Shape;728;p9"/>
          <p:cNvSpPr/>
          <p:nvPr/>
        </p:nvSpPr>
        <p:spPr>
          <a:xfrm rot="5400000">
            <a:off x="1993960" y="-655995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9" name="Google Shape;729;p9"/>
          <p:cNvSpPr/>
          <p:nvPr/>
        </p:nvSpPr>
        <p:spPr>
          <a:xfrm rot="5400000">
            <a:off x="2366360" y="-251861"/>
            <a:ext cx="2659600" cy="908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698631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0" name="Google Shape;730;p9"/>
          <p:cNvSpPr/>
          <p:nvPr/>
        </p:nvSpPr>
        <p:spPr>
          <a:xfrm>
            <a:off x="11409616" y="-14"/>
            <a:ext cx="782400" cy="1712567"/>
          </a:xfrm>
          <a:prstGeom prst="flowChartOffpageConnector">
            <a:avLst/>
          </a:prstGeom>
          <a:gradFill>
            <a:gsLst>
              <a:gs pos="0">
                <a:schemeClr val="accent4"/>
              </a:gs>
              <a:gs pos="100000">
                <a:schemeClr val="lt2"/>
              </a:gs>
            </a:gsLst>
            <a:lin ang="16200038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31" name="Google Shape;731;p9"/>
          <p:cNvGrpSpPr/>
          <p:nvPr/>
        </p:nvGrpSpPr>
        <p:grpSpPr>
          <a:xfrm>
            <a:off x="-1886073" y="4383105"/>
            <a:ext cx="3063733" cy="463200"/>
            <a:chOff x="-1414555" y="3439729"/>
            <a:chExt cx="2297800" cy="347400"/>
          </a:xfrm>
        </p:grpSpPr>
        <p:sp>
          <p:nvSpPr>
            <p:cNvPr id="732" name="Google Shape;732;p9"/>
            <p:cNvSpPr/>
            <p:nvPr/>
          </p:nvSpPr>
          <p:spPr>
            <a:xfrm>
              <a:off x="-1414555" y="37190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3" name="Google Shape;733;p9"/>
            <p:cNvSpPr/>
            <p:nvPr/>
          </p:nvSpPr>
          <p:spPr>
            <a:xfrm>
              <a:off x="-1111455" y="3439729"/>
              <a:ext cx="1994700" cy="681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lt2"/>
                </a:gs>
                <a:gs pos="100000">
                  <a:schemeClr val="accent2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34" name="Google Shape;734;p9"/>
          <p:cNvGrpSpPr/>
          <p:nvPr/>
        </p:nvGrpSpPr>
        <p:grpSpPr>
          <a:xfrm>
            <a:off x="7350176" y="-155127"/>
            <a:ext cx="2027976" cy="402753"/>
            <a:chOff x="5642557" y="-150670"/>
            <a:chExt cx="1520982" cy="302065"/>
          </a:xfrm>
        </p:grpSpPr>
        <p:sp>
          <p:nvSpPr>
            <p:cNvPr id="735" name="Google Shape;735;p9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6" name="Google Shape;736;p9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7" name="Google Shape;737;p9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8" name="Google Shape;738;p9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9" name="Google Shape;739;p9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40" name="Google Shape;740;p9"/>
          <p:cNvGrpSpPr/>
          <p:nvPr/>
        </p:nvGrpSpPr>
        <p:grpSpPr>
          <a:xfrm rot="10800000" flipH="1">
            <a:off x="10558028" y="2565174"/>
            <a:ext cx="2430688" cy="395524"/>
            <a:chOff x="7857346" y="3902355"/>
            <a:chExt cx="1823016" cy="296643"/>
          </a:xfrm>
        </p:grpSpPr>
        <p:sp>
          <p:nvSpPr>
            <p:cNvPr id="741" name="Google Shape;741;p9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2" name="Google Shape;742;p9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3" name="Google Shape;743;p9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4" name="Google Shape;744;p9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5" name="Google Shape;745;p9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6" name="Google Shape;746;p9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47" name="Google Shape;747;p9"/>
          <p:cNvGrpSpPr/>
          <p:nvPr/>
        </p:nvGrpSpPr>
        <p:grpSpPr>
          <a:xfrm flipH="1">
            <a:off x="-1065672" y="2877073"/>
            <a:ext cx="2430688" cy="262659"/>
            <a:chOff x="7857346" y="4002005"/>
            <a:chExt cx="1823016" cy="196994"/>
          </a:xfrm>
        </p:grpSpPr>
        <p:sp>
          <p:nvSpPr>
            <p:cNvPr id="748" name="Google Shape;748;p9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9" name="Google Shape;749;p9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0" name="Google Shape;750;p9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51" name="Google Shape;751;p9"/>
          <p:cNvGrpSpPr/>
          <p:nvPr/>
        </p:nvGrpSpPr>
        <p:grpSpPr>
          <a:xfrm>
            <a:off x="11108337" y="4240090"/>
            <a:ext cx="1474635" cy="178625"/>
            <a:chOff x="8183182" y="663852"/>
            <a:chExt cx="1475028" cy="178673"/>
          </a:xfrm>
        </p:grpSpPr>
        <p:grpSp>
          <p:nvGrpSpPr>
            <p:cNvPr id="752" name="Google Shape;752;p9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753" name="Google Shape;753;p9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4" name="Google Shape;754;p9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5" name="Google Shape;755;p9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6" name="Google Shape;756;p9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7" name="Google Shape;757;p9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8" name="Google Shape;758;p9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59" name="Google Shape;759;p9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0" name="Google Shape;760;p9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1" name="Google Shape;761;p9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2" name="Google Shape;762;p9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763" name="Google Shape;763;p9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764" name="Google Shape;764;p9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5" name="Google Shape;765;p9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6" name="Google Shape;766;p9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7" name="Google Shape;767;p9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8" name="Google Shape;768;p9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69" name="Google Shape;769;p9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70" name="Google Shape;770;p9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71" name="Google Shape;771;p9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72" name="Google Shape;772;p9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73" name="Google Shape;773;p9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774" name="Google Shape;774;p9"/>
          <p:cNvGrpSpPr/>
          <p:nvPr/>
        </p:nvGrpSpPr>
        <p:grpSpPr>
          <a:xfrm rot="5400000">
            <a:off x="113467" y="5717367"/>
            <a:ext cx="131869" cy="737453"/>
            <a:chOff x="4898850" y="4820550"/>
            <a:chExt cx="98902" cy="553090"/>
          </a:xfrm>
        </p:grpSpPr>
        <p:sp>
          <p:nvSpPr>
            <p:cNvPr id="775" name="Google Shape;775;p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6" name="Google Shape;776;p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7" name="Google Shape;777;p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8" name="Google Shape;778;p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9" name="Google Shape;779;p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716187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10"/>
          <p:cNvSpPr txBox="1">
            <a:spLocks noGrp="1"/>
          </p:cNvSpPr>
          <p:nvPr>
            <p:ph type="body" idx="1"/>
          </p:nvPr>
        </p:nvSpPr>
        <p:spPr>
          <a:xfrm>
            <a:off x="1479400" y="5438703"/>
            <a:ext cx="9233200" cy="5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>
                <a:latin typeface="Exo"/>
                <a:ea typeface="Exo"/>
                <a:cs typeface="Exo"/>
                <a:sym typeface="Exo"/>
              </a:defRPr>
            </a:lvl1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</p:spTree>
    <p:extLst>
      <p:ext uri="{BB962C8B-B14F-4D97-AF65-F5344CB8AC3E}">
        <p14:creationId xmlns:p14="http://schemas.microsoft.com/office/powerpoint/2010/main" val="1017946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18" Type="http://schemas.openxmlformats.org/officeDocument/2006/relationships/slideLayout" Target="../slideLayouts/slideLayout59.xml"/><Relationship Id="rId26" Type="http://schemas.openxmlformats.org/officeDocument/2006/relationships/slideLayout" Target="../slideLayouts/slideLayout67.xml"/><Relationship Id="rId3" Type="http://schemas.openxmlformats.org/officeDocument/2006/relationships/slideLayout" Target="../slideLayouts/slideLayout44.xml"/><Relationship Id="rId21" Type="http://schemas.openxmlformats.org/officeDocument/2006/relationships/slideLayout" Target="../slideLayouts/slideLayout62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17" Type="http://schemas.openxmlformats.org/officeDocument/2006/relationships/slideLayout" Target="../slideLayouts/slideLayout58.xml"/><Relationship Id="rId25" Type="http://schemas.openxmlformats.org/officeDocument/2006/relationships/slideLayout" Target="../slideLayouts/slideLayout66.xml"/><Relationship Id="rId2" Type="http://schemas.openxmlformats.org/officeDocument/2006/relationships/slideLayout" Target="../slideLayouts/slideLayout43.xml"/><Relationship Id="rId16" Type="http://schemas.openxmlformats.org/officeDocument/2006/relationships/slideLayout" Target="../slideLayouts/slideLayout57.xml"/><Relationship Id="rId20" Type="http://schemas.openxmlformats.org/officeDocument/2006/relationships/slideLayout" Target="../slideLayouts/slideLayout61.xml"/><Relationship Id="rId29" Type="http://schemas.openxmlformats.org/officeDocument/2006/relationships/theme" Target="../theme/theme4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24" Type="http://schemas.openxmlformats.org/officeDocument/2006/relationships/slideLayout" Target="../slideLayouts/slideLayout65.xml"/><Relationship Id="rId5" Type="http://schemas.openxmlformats.org/officeDocument/2006/relationships/slideLayout" Target="../slideLayouts/slideLayout46.xml"/><Relationship Id="rId15" Type="http://schemas.openxmlformats.org/officeDocument/2006/relationships/slideLayout" Target="../slideLayouts/slideLayout56.xml"/><Relationship Id="rId23" Type="http://schemas.openxmlformats.org/officeDocument/2006/relationships/slideLayout" Target="../slideLayouts/slideLayout64.xml"/><Relationship Id="rId28" Type="http://schemas.openxmlformats.org/officeDocument/2006/relationships/slideLayout" Target="../slideLayouts/slideLayout69.xml"/><Relationship Id="rId10" Type="http://schemas.openxmlformats.org/officeDocument/2006/relationships/slideLayout" Target="../slideLayouts/slideLayout51.xml"/><Relationship Id="rId19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slideLayout" Target="../slideLayouts/slideLayout55.xml"/><Relationship Id="rId22" Type="http://schemas.openxmlformats.org/officeDocument/2006/relationships/slideLayout" Target="../slideLayouts/slideLayout63.xml"/><Relationship Id="rId27" Type="http://schemas.openxmlformats.org/officeDocument/2006/relationships/slideLayout" Target="../slideLayouts/slideLayout6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4"/>
            </a:gs>
            <a:gs pos="100000">
              <a:schemeClr val="dk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1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487379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728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729" r:id="rId14"/>
    <p:sldLayoutId id="2147483730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E2A47"/>
        </a:solidFill>
        <a:effectLst/>
      </p:bgPr>
    </p:bg>
    <p:spTree>
      <p:nvGrpSpPr>
        <p:cNvPr id="1" name="Shape 2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0" name="Google Shape;2650;p30"/>
          <p:cNvSpPr txBox="1">
            <a:spLocks noGrp="1"/>
          </p:cNvSpPr>
          <p:nvPr>
            <p:ph type="title"/>
          </p:nvPr>
        </p:nvSpPr>
        <p:spPr>
          <a:xfrm>
            <a:off x="1424133" y="1244600"/>
            <a:ext cx="93964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2651" name="Google Shape;2651;p30"/>
          <p:cNvSpPr txBox="1">
            <a:spLocks noGrp="1"/>
          </p:cNvSpPr>
          <p:nvPr>
            <p:ph type="body" idx="1"/>
          </p:nvPr>
        </p:nvSpPr>
        <p:spPr>
          <a:xfrm>
            <a:off x="1424133" y="2260600"/>
            <a:ext cx="9396400" cy="3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3527826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/>
            </a:gs>
            <a:gs pos="100000">
              <a:schemeClr val="dk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1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2270368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93" r:id="rId3"/>
    <p:sldLayoutId id="2147483694" r:id="rId4"/>
    <p:sldLayoutId id="2147483695" r:id="rId5"/>
    <p:sldLayoutId id="2147483665" r:id="rId6"/>
    <p:sldLayoutId id="2147483674" r:id="rId7"/>
    <p:sldLayoutId id="2147483675" r:id="rId8"/>
    <p:sldLayoutId id="2147483696" r:id="rId9"/>
    <p:sldLayoutId id="2147483697" r:id="rId10"/>
    <p:sldLayoutId id="214748369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/>
            </a:gs>
            <a:gs pos="100000">
              <a:schemeClr val="dk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1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●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○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T Sans"/>
              <a:buChar char="■"/>
              <a:defRPr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402743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  <p:sldLayoutId id="2147483717" r:id="rId18"/>
    <p:sldLayoutId id="2147483718" r:id="rId19"/>
    <p:sldLayoutId id="2147483719" r:id="rId20"/>
    <p:sldLayoutId id="2147483720" r:id="rId21"/>
    <p:sldLayoutId id="2147483721" r:id="rId22"/>
    <p:sldLayoutId id="2147483722" r:id="rId23"/>
    <p:sldLayoutId id="2147483723" r:id="rId24"/>
    <p:sldLayoutId id="2147483724" r:id="rId25"/>
    <p:sldLayoutId id="2147483725" r:id="rId26"/>
    <p:sldLayoutId id="2147483726" r:id="rId27"/>
    <p:sldLayoutId id="2147483727" r:id="rId2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9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FDE36B0-479A-44F8-A185-79DA72A788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types in </a:t>
            </a:r>
            <a:r>
              <a:rPr lang="en-US" b="1" i="0" dirty="0">
                <a:solidFill>
                  <a:schemeClr val="bg1"/>
                </a:solidFill>
                <a:effectLst/>
                <a:latin typeface="Inter"/>
              </a:rPr>
              <a:t>JavaScript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3B472403-8E12-4B99-B78D-7CE54D2EEB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/>
              <a:t>Екип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950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sz="3733" dirty="0"/>
              <a:t>Array</a:t>
            </a:r>
            <a:r>
              <a:rPr lang="en-US" sz="3733" dirty="0">
                <a:solidFill>
                  <a:srgbClr val="FFFFFF"/>
                </a:solidFill>
              </a:rPr>
              <a:t>s</a:t>
            </a:r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xfrm>
            <a:off x="950800" y="1465936"/>
            <a:ext cx="10290400" cy="4941803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endParaRPr lang="en-US" sz="2400" b="1"/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r>
              <a:rPr lang="bg-BG" dirty="0"/>
              <a:t>Променлива, която може да побере повече от една стойност в себе си </a:t>
            </a:r>
            <a:endParaRPr lang="en-US"/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Типът на елементите не е задължително да е един и същ</a:t>
            </a:r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Създаване на масив: </a:t>
            </a:r>
          </a:p>
          <a:p>
            <a:pPr marL="838179" lvl="1">
              <a:lnSpc>
                <a:spcPct val="114999"/>
              </a:lnSpc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 err="1"/>
              <a:t>let</a:t>
            </a:r>
            <a:r>
              <a:rPr lang="bg-BG" dirty="0"/>
              <a:t> </a:t>
            </a:r>
            <a:r>
              <a:rPr lang="bg-BG" dirty="0" err="1"/>
              <a:t>arr</a:t>
            </a:r>
            <a:r>
              <a:rPr lang="bg-BG" dirty="0"/>
              <a:t> = [item1, item2, item3];</a:t>
            </a:r>
          </a:p>
          <a:p>
            <a:pPr marL="838179" lvl="1">
              <a:lnSpc>
                <a:spcPct val="114999"/>
              </a:lnSpc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 err="1"/>
              <a:t>let</a:t>
            </a:r>
            <a:r>
              <a:rPr lang="bg-BG" dirty="0"/>
              <a:t> </a:t>
            </a:r>
            <a:r>
              <a:rPr lang="bg-BG" dirty="0" err="1"/>
              <a:t>arr</a:t>
            </a:r>
            <a:r>
              <a:rPr lang="bg-BG" dirty="0"/>
              <a:t> = </a:t>
            </a:r>
            <a:r>
              <a:rPr lang="bg-BG" dirty="0" err="1"/>
              <a:t>new</a:t>
            </a:r>
            <a:r>
              <a:rPr lang="bg-BG" dirty="0"/>
              <a:t> </a:t>
            </a:r>
            <a:r>
              <a:rPr lang="bg-BG" dirty="0" err="1"/>
              <a:t>Array</a:t>
            </a:r>
            <a:r>
              <a:rPr lang="bg-BG" dirty="0"/>
              <a:t>(item1, item2, item3);</a:t>
            </a:r>
          </a:p>
          <a:p>
            <a:pPr marL="228594" indent="-228594">
              <a:lnSpc>
                <a:spcPct val="114999"/>
              </a:lnSpc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Методи: </a:t>
            </a:r>
          </a:p>
          <a:p>
            <a:pPr marL="838179" lvl="1">
              <a:lnSpc>
                <a:spcPct val="114999"/>
              </a:lnSpc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 err="1"/>
              <a:t>length</a:t>
            </a:r>
            <a:endParaRPr lang="bg-BG" dirty="0"/>
          </a:p>
          <a:p>
            <a:pPr marL="838179" lvl="1">
              <a:lnSpc>
                <a:spcPct val="114999"/>
              </a:lnSpc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 err="1"/>
              <a:t>indexOf</a:t>
            </a:r>
            <a:r>
              <a:rPr lang="bg-BG" dirty="0"/>
              <a:t>(</a:t>
            </a:r>
            <a:r>
              <a:rPr lang="bg-BG" dirty="0" err="1"/>
              <a:t>item</a:t>
            </a:r>
            <a:r>
              <a:rPr lang="bg-BG" dirty="0"/>
              <a:t>)</a:t>
            </a:r>
          </a:p>
          <a:p>
            <a:pPr marL="838179" lvl="1">
              <a:lnSpc>
                <a:spcPct val="114999"/>
              </a:lnSpc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 err="1"/>
              <a:t>push</a:t>
            </a:r>
            <a:r>
              <a:rPr lang="bg-BG" dirty="0"/>
              <a:t>(</a:t>
            </a:r>
            <a:r>
              <a:rPr lang="bg-BG" dirty="0" err="1"/>
              <a:t>item</a:t>
            </a:r>
            <a:r>
              <a:rPr lang="bg-BG" dirty="0"/>
              <a:t>)</a:t>
            </a:r>
          </a:p>
          <a:p>
            <a:pPr marL="838179" lvl="1">
              <a:lnSpc>
                <a:spcPct val="114999"/>
              </a:lnSpc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 err="1"/>
              <a:t>unshift</a:t>
            </a:r>
            <a:r>
              <a:rPr lang="bg-BG" dirty="0"/>
              <a:t>(</a:t>
            </a:r>
            <a:r>
              <a:rPr lang="bg-BG" dirty="0" err="1"/>
              <a:t>item</a:t>
            </a:r>
            <a:r>
              <a:rPr lang="bg-BG" dirty="0"/>
              <a:t>)</a:t>
            </a:r>
          </a:p>
          <a:p>
            <a:pPr marL="838179" lvl="1">
              <a:lnSpc>
                <a:spcPct val="114999"/>
              </a:lnSpc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 err="1"/>
              <a:t>splice</a:t>
            </a:r>
            <a:r>
              <a:rPr lang="bg-BG" dirty="0"/>
              <a:t>(4, 1)</a:t>
            </a:r>
          </a:p>
        </p:txBody>
      </p:sp>
      <p:grpSp>
        <p:nvGrpSpPr>
          <p:cNvPr id="2726" name="Google Shape;2726;p34"/>
          <p:cNvGrpSpPr/>
          <p:nvPr/>
        </p:nvGrpSpPr>
        <p:grpSpPr>
          <a:xfrm>
            <a:off x="9501985" y="1136970"/>
            <a:ext cx="1177683" cy="322788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</p:grpSp>
    </p:spTree>
    <p:extLst>
      <p:ext uri="{BB962C8B-B14F-4D97-AF65-F5344CB8AC3E}">
        <p14:creationId xmlns:p14="http://schemas.microsoft.com/office/powerpoint/2010/main" val="2878244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1" name="Google Shape;2661;p33"/>
          <p:cNvGrpSpPr/>
          <p:nvPr/>
        </p:nvGrpSpPr>
        <p:grpSpPr>
          <a:xfrm rot="10800000">
            <a:off x="2840985" y="5781338"/>
            <a:ext cx="1177683" cy="322788"/>
            <a:chOff x="2300350" y="2601250"/>
            <a:chExt cx="2275275" cy="623625"/>
          </a:xfrm>
        </p:grpSpPr>
        <p:sp>
          <p:nvSpPr>
            <p:cNvPr id="2662" name="Google Shape;2662;p3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63" name="Google Shape;2663;p3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64" name="Google Shape;2664;p3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65" name="Google Shape;2665;p3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66" name="Google Shape;2666;p3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67" name="Google Shape;2667;p3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</p:grpSp>
      <p:grpSp>
        <p:nvGrpSpPr>
          <p:cNvPr id="2668" name="Google Shape;2668;p33"/>
          <p:cNvGrpSpPr/>
          <p:nvPr/>
        </p:nvGrpSpPr>
        <p:grpSpPr>
          <a:xfrm rot="16200000" flipH="1">
            <a:off x="4880661" y="6509307"/>
            <a:ext cx="2430688" cy="395524"/>
            <a:chOff x="7857346" y="3902355"/>
            <a:chExt cx="1823016" cy="296643"/>
          </a:xfrm>
        </p:grpSpPr>
        <p:sp>
          <p:nvSpPr>
            <p:cNvPr id="2669" name="Google Shape;2669;p33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70" name="Google Shape;2670;p33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71" name="Google Shape;2671;p33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72" name="Google Shape;2672;p33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73" name="Google Shape;2673;p33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74" name="Google Shape;2674;p33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</p:grpSp>
      <p:grpSp>
        <p:nvGrpSpPr>
          <p:cNvPr id="2675" name="Google Shape;2675;p33"/>
          <p:cNvGrpSpPr/>
          <p:nvPr/>
        </p:nvGrpSpPr>
        <p:grpSpPr>
          <a:xfrm rot="5400000">
            <a:off x="3228534" y="736100"/>
            <a:ext cx="131869" cy="737453"/>
            <a:chOff x="4898850" y="4820550"/>
            <a:chExt cx="98902" cy="553090"/>
          </a:xfrm>
        </p:grpSpPr>
        <p:sp>
          <p:nvSpPr>
            <p:cNvPr id="2676" name="Google Shape;2676;p33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77" name="Google Shape;2677;p33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78" name="Google Shape;2678;p33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79" name="Google Shape;2679;p33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80" name="Google Shape;2680;p33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</p:grpSp>
      <p:grpSp>
        <p:nvGrpSpPr>
          <p:cNvPr id="2681" name="Google Shape;2681;p33"/>
          <p:cNvGrpSpPr/>
          <p:nvPr/>
        </p:nvGrpSpPr>
        <p:grpSpPr>
          <a:xfrm>
            <a:off x="6006889" y="752838"/>
            <a:ext cx="1474635" cy="178625"/>
            <a:chOff x="8183182" y="663852"/>
            <a:chExt cx="1475028" cy="178673"/>
          </a:xfrm>
        </p:grpSpPr>
        <p:grpSp>
          <p:nvGrpSpPr>
            <p:cNvPr id="2682" name="Google Shape;2682;p3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683" name="Google Shape;2683;p3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84" name="Google Shape;2684;p3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85" name="Google Shape;2685;p3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86" name="Google Shape;2686;p3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87" name="Google Shape;2687;p3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88" name="Google Shape;2688;p3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89" name="Google Shape;2689;p3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90" name="Google Shape;2690;p3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91" name="Google Shape;2691;p3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92" name="Google Shape;2692;p3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</p:grpSp>
        <p:grpSp>
          <p:nvGrpSpPr>
            <p:cNvPr id="2693" name="Google Shape;2693;p3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694" name="Google Shape;2694;p3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95" name="Google Shape;2695;p3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96" name="Google Shape;2696;p3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97" name="Google Shape;2697;p3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98" name="Google Shape;2698;p3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99" name="Google Shape;2699;p3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700" name="Google Shape;2700;p3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701" name="Google Shape;2701;p3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702" name="Google Shape;2702;p3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703" name="Google Shape;2703;p3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</p:grpSp>
      </p:grpSp>
      <p:grpSp>
        <p:nvGrpSpPr>
          <p:cNvPr id="2704" name="Google Shape;2704;p33"/>
          <p:cNvGrpSpPr/>
          <p:nvPr/>
        </p:nvGrpSpPr>
        <p:grpSpPr>
          <a:xfrm>
            <a:off x="7263069" y="6048159"/>
            <a:ext cx="1670529" cy="68000"/>
            <a:chOff x="2915381" y="4104819"/>
            <a:chExt cx="1252897" cy="51000"/>
          </a:xfrm>
        </p:grpSpPr>
        <p:sp>
          <p:nvSpPr>
            <p:cNvPr id="2705" name="Google Shape;2705;p33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06" name="Google Shape;2706;p33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07" name="Google Shape;2707;p33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08" name="Google Shape;2708;p33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09" name="Google Shape;2709;p33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0" name="Google Shape;2710;p33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1" name="Google Shape;2711;p33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2" name="Google Shape;2712;p33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3" name="Google Shape;2713;p33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4" name="Google Shape;2714;p33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5" name="Google Shape;2715;p33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6" name="Google Shape;2716;p33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7" name="Google Shape;2717;p33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8" name="Google Shape;2718;p33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</p:grpSp>
      <p:sp>
        <p:nvSpPr>
          <p:cNvPr id="2719" name="Google Shape;2719;p33"/>
          <p:cNvSpPr txBox="1">
            <a:spLocks noGrp="1"/>
          </p:cNvSpPr>
          <p:nvPr>
            <p:ph type="ctrTitle"/>
          </p:nvPr>
        </p:nvSpPr>
        <p:spPr>
          <a:xfrm>
            <a:off x="1389363" y="1993585"/>
            <a:ext cx="8678400" cy="2299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7733" dirty="0">
                <a:solidFill>
                  <a:schemeClr val="accent2"/>
                </a:solidFill>
              </a:rPr>
              <a:t>Set/Map</a:t>
            </a:r>
          </a:p>
        </p:txBody>
      </p:sp>
    </p:spTree>
    <p:extLst>
      <p:ext uri="{BB962C8B-B14F-4D97-AF65-F5344CB8AC3E}">
        <p14:creationId xmlns:p14="http://schemas.microsoft.com/office/powerpoint/2010/main" val="2827479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sz="3733" dirty="0"/>
              <a:t>Sets </a:t>
            </a:r>
            <a:endParaRPr sz="3733" dirty="0">
              <a:solidFill>
                <a:schemeClr val="accent2"/>
              </a:solidFill>
            </a:endParaRPr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endParaRPr lang="en-US" sz="2400" b="1" dirty="0"/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Колекция от уникални стойности, наподобяваща масив</a:t>
            </a:r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Създаване на </a:t>
            </a:r>
            <a:r>
              <a:rPr lang="bg-BG" dirty="0" err="1"/>
              <a:t>set</a:t>
            </a:r>
            <a:r>
              <a:rPr lang="bg-BG" dirty="0"/>
              <a:t>:</a:t>
            </a:r>
          </a:p>
          <a:p>
            <a:pPr marL="838179" lvl="1" indent="-457189">
              <a:lnSpc>
                <a:spcPct val="114999"/>
              </a:lnSpc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r>
              <a:rPr lang="bg-BG" dirty="0" err="1"/>
              <a:t>let</a:t>
            </a:r>
            <a:r>
              <a:rPr lang="bg-BG" dirty="0"/>
              <a:t> </a:t>
            </a:r>
            <a:r>
              <a:rPr lang="bg-BG" dirty="0" err="1"/>
              <a:t>set</a:t>
            </a:r>
            <a:r>
              <a:rPr lang="bg-BG" dirty="0"/>
              <a:t> = </a:t>
            </a:r>
            <a:r>
              <a:rPr lang="bg-BG" dirty="0" err="1"/>
              <a:t>new</a:t>
            </a:r>
            <a:r>
              <a:rPr lang="bg-BG" dirty="0"/>
              <a:t> </a:t>
            </a:r>
            <a:r>
              <a:rPr lang="bg-BG" dirty="0" err="1"/>
              <a:t>Set</a:t>
            </a:r>
            <a:r>
              <a:rPr lang="bg-BG" dirty="0"/>
              <a:t>();</a:t>
            </a:r>
          </a:p>
          <a:p>
            <a:pPr marL="838179" lvl="1" indent="-457189">
              <a:lnSpc>
                <a:spcPct val="114999"/>
              </a:lnSpc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r>
              <a:rPr lang="bg-BG" dirty="0" err="1"/>
              <a:t>let</a:t>
            </a:r>
            <a:r>
              <a:rPr lang="bg-BG" dirty="0"/>
              <a:t> </a:t>
            </a:r>
            <a:r>
              <a:rPr lang="bg-BG" dirty="0" err="1"/>
              <a:t>set</a:t>
            </a:r>
            <a:r>
              <a:rPr lang="bg-BG" dirty="0"/>
              <a:t> = </a:t>
            </a:r>
            <a:r>
              <a:rPr lang="bg-BG" dirty="0" err="1"/>
              <a:t>new</a:t>
            </a:r>
            <a:r>
              <a:rPr lang="bg-BG" dirty="0"/>
              <a:t> </a:t>
            </a:r>
            <a:r>
              <a:rPr lang="bg-BG" dirty="0" err="1"/>
              <a:t>Set</a:t>
            </a:r>
            <a:r>
              <a:rPr lang="bg-BG" dirty="0"/>
              <a:t>( ['</a:t>
            </a:r>
            <a:r>
              <a:rPr lang="bg-BG" dirty="0" err="1"/>
              <a:t>dog</a:t>
            </a:r>
            <a:r>
              <a:rPr lang="bg-BG" dirty="0"/>
              <a:t>', '</a:t>
            </a:r>
            <a:r>
              <a:rPr lang="bg-BG" dirty="0" err="1"/>
              <a:t>cat</a:t>
            </a:r>
            <a:r>
              <a:rPr lang="bg-BG" dirty="0"/>
              <a:t>', '</a:t>
            </a:r>
            <a:r>
              <a:rPr lang="bg-BG" dirty="0" err="1"/>
              <a:t>rabbit</a:t>
            </a:r>
            <a:r>
              <a:rPr lang="bg-BG" dirty="0"/>
              <a:t>', '</a:t>
            </a:r>
            <a:r>
              <a:rPr lang="bg-BG" dirty="0" err="1"/>
              <a:t>cat</a:t>
            </a:r>
            <a:r>
              <a:rPr lang="bg-BG" dirty="0"/>
              <a:t>'] );</a:t>
            </a:r>
          </a:p>
          <a:p>
            <a:pPr marL="838179" lvl="1" indent="-457189">
              <a:lnSpc>
                <a:spcPct val="114999"/>
              </a:lnSpc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r>
              <a:rPr lang="bg-BG" dirty="0" err="1"/>
              <a:t>let</a:t>
            </a:r>
            <a:r>
              <a:rPr lang="bg-BG" dirty="0"/>
              <a:t> </a:t>
            </a:r>
            <a:r>
              <a:rPr lang="bg-BG" dirty="0" err="1"/>
              <a:t>arr</a:t>
            </a:r>
            <a:r>
              <a:rPr lang="bg-BG" dirty="0"/>
              <a:t> = [...</a:t>
            </a:r>
            <a:r>
              <a:rPr lang="bg-BG" dirty="0" err="1"/>
              <a:t>set</a:t>
            </a:r>
            <a:r>
              <a:rPr lang="bg-BG" dirty="0"/>
              <a:t>] </a:t>
            </a:r>
          </a:p>
          <a:p>
            <a:pPr marL="228594" indent="-228594">
              <a:lnSpc>
                <a:spcPct val="114999"/>
              </a:lnSpc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r>
              <a:rPr lang="bg-BG" dirty="0"/>
              <a:t>Методи:</a:t>
            </a:r>
          </a:p>
          <a:p>
            <a:pPr marL="838179" lvl="1" indent="-457189">
              <a:lnSpc>
                <a:spcPct val="114999"/>
              </a:lnSpc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r>
              <a:rPr lang="bg-BG" dirty="0" err="1"/>
              <a:t>size</a:t>
            </a:r>
            <a:r>
              <a:rPr lang="bg-BG" dirty="0"/>
              <a:t>, </a:t>
            </a:r>
            <a:r>
              <a:rPr lang="bg-BG" dirty="0" err="1"/>
              <a:t>clear</a:t>
            </a:r>
            <a:r>
              <a:rPr lang="bg-BG" dirty="0"/>
              <a:t>()</a:t>
            </a:r>
          </a:p>
          <a:p>
            <a:pPr marL="838179" lvl="1" indent="-457189">
              <a:lnSpc>
                <a:spcPct val="114999"/>
              </a:lnSpc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r>
              <a:rPr lang="bg-BG" dirty="0" err="1"/>
              <a:t>add</a:t>
            </a:r>
            <a:r>
              <a:rPr lang="bg-BG" dirty="0"/>
              <a:t>(</a:t>
            </a:r>
            <a:r>
              <a:rPr lang="bg-BG" dirty="0" err="1"/>
              <a:t>item</a:t>
            </a:r>
            <a:r>
              <a:rPr lang="bg-BG" dirty="0"/>
              <a:t>), </a:t>
            </a:r>
            <a:r>
              <a:rPr lang="bg-BG" dirty="0" err="1"/>
              <a:t>delete</a:t>
            </a:r>
            <a:r>
              <a:rPr lang="bg-BG" dirty="0"/>
              <a:t>(</a:t>
            </a:r>
            <a:r>
              <a:rPr lang="bg-BG" dirty="0" err="1"/>
              <a:t>item</a:t>
            </a:r>
            <a:r>
              <a:rPr lang="bg-BG" dirty="0"/>
              <a:t>), </a:t>
            </a:r>
            <a:r>
              <a:rPr lang="bg-BG" dirty="0" err="1"/>
              <a:t>has</a:t>
            </a:r>
            <a:r>
              <a:rPr lang="bg-BG" dirty="0"/>
              <a:t>(</a:t>
            </a:r>
            <a:r>
              <a:rPr lang="bg-BG" dirty="0" err="1"/>
              <a:t>item</a:t>
            </a:r>
            <a:r>
              <a:rPr lang="bg-BG" dirty="0"/>
              <a:t>)</a:t>
            </a:r>
          </a:p>
          <a:p>
            <a:pPr marL="838179" lvl="1" indent="-457189">
              <a:lnSpc>
                <a:spcPct val="114999"/>
              </a:lnSpc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r>
              <a:rPr lang="bg-BG" dirty="0" err="1"/>
              <a:t>values</a:t>
            </a:r>
            <a:r>
              <a:rPr lang="bg-BG" dirty="0"/>
              <a:t>()</a:t>
            </a:r>
          </a:p>
          <a:p>
            <a:pPr marL="838179" lvl="1" indent="-457189">
              <a:lnSpc>
                <a:spcPct val="114999"/>
              </a:lnSpc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r>
              <a:rPr lang="bg-BG" dirty="0" err="1"/>
              <a:t>subSet</a:t>
            </a:r>
            <a:r>
              <a:rPr lang="bg-BG" dirty="0"/>
              <a:t>(), </a:t>
            </a:r>
            <a:r>
              <a:rPr lang="bg-BG" dirty="0" err="1"/>
              <a:t>union</a:t>
            </a:r>
            <a:r>
              <a:rPr lang="bg-BG" dirty="0"/>
              <a:t>(), </a:t>
            </a:r>
            <a:r>
              <a:rPr lang="bg-BG" dirty="0" err="1"/>
              <a:t>intersection</a:t>
            </a:r>
            <a:r>
              <a:rPr lang="bg-BG" dirty="0"/>
              <a:t>(), </a:t>
            </a:r>
            <a:r>
              <a:rPr lang="bg-BG" dirty="0" err="1"/>
              <a:t>difference</a:t>
            </a:r>
            <a:r>
              <a:rPr lang="bg-BG" dirty="0"/>
              <a:t>()</a:t>
            </a:r>
          </a:p>
          <a:p>
            <a:pPr marL="838179" lvl="1" indent="-457189">
              <a:lnSpc>
                <a:spcPct val="114999"/>
              </a:lnSpc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endParaRPr lang="bg-BG" dirty="0"/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endParaRPr lang="bg-BG" dirty="0"/>
          </a:p>
          <a:p>
            <a:pPr marL="0" indent="0">
              <a:spcAft>
                <a:spcPts val="1600"/>
              </a:spcAft>
              <a:buNone/>
            </a:pPr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grpSp>
        <p:nvGrpSpPr>
          <p:cNvPr id="2726" name="Google Shape;2726;p34"/>
          <p:cNvGrpSpPr/>
          <p:nvPr/>
        </p:nvGrpSpPr>
        <p:grpSpPr>
          <a:xfrm>
            <a:off x="9501985" y="1136970"/>
            <a:ext cx="1177683" cy="322788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</p:grpSp>
    </p:spTree>
    <p:extLst>
      <p:ext uri="{BB962C8B-B14F-4D97-AF65-F5344CB8AC3E}">
        <p14:creationId xmlns:p14="http://schemas.microsoft.com/office/powerpoint/2010/main" val="1769190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sz="3733" dirty="0"/>
              <a:t>Maps</a:t>
            </a:r>
            <a:endParaRPr sz="3733" dirty="0">
              <a:solidFill>
                <a:schemeClr val="accent2"/>
              </a:solidFill>
            </a:endParaRPr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xfrm>
            <a:off x="894771" y="1135365"/>
            <a:ext cx="10296003" cy="1552024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endParaRPr lang="en-US" sz="2400" b="1" dirty="0"/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r>
              <a:rPr lang="bg-BG" dirty="0"/>
              <a:t>Колекция от двойки ключ-стойност</a:t>
            </a:r>
            <a:endParaRPr lang="en-US" dirty="0"/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r>
              <a:rPr lang="bg-BG" dirty="0"/>
              <a:t>Ключа може да е от всеки тип и трябва да е уникален</a:t>
            </a:r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r>
              <a:rPr lang="bg-BG" dirty="0"/>
              <a:t>Създаване:    </a:t>
            </a:r>
            <a:r>
              <a:rPr lang="bg-BG" dirty="0" err="1"/>
              <a:t>let</a:t>
            </a:r>
            <a:r>
              <a:rPr lang="bg-BG" dirty="0"/>
              <a:t> </a:t>
            </a:r>
            <a:r>
              <a:rPr lang="bg-BG" dirty="0" err="1"/>
              <a:t>map</a:t>
            </a:r>
            <a:r>
              <a:rPr lang="bg-BG" dirty="0"/>
              <a:t> = </a:t>
            </a:r>
            <a:r>
              <a:rPr lang="bg-BG" dirty="0" err="1"/>
              <a:t>new</a:t>
            </a:r>
            <a:r>
              <a:rPr lang="bg-BG" dirty="0"/>
              <a:t> </a:t>
            </a:r>
            <a:r>
              <a:rPr lang="bg-BG" dirty="0" err="1"/>
              <a:t>Map</a:t>
            </a:r>
            <a:r>
              <a:rPr lang="bg-BG" dirty="0"/>
              <a:t>();</a:t>
            </a:r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endParaRPr lang="bg-BG" dirty="0"/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endParaRPr lang="bg-BG" dirty="0"/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endParaRPr lang="bg-BG" dirty="0"/>
          </a:p>
        </p:txBody>
      </p:sp>
      <p:grpSp>
        <p:nvGrpSpPr>
          <p:cNvPr id="2726" name="Google Shape;2726;p34"/>
          <p:cNvGrpSpPr/>
          <p:nvPr/>
        </p:nvGrpSpPr>
        <p:grpSpPr>
          <a:xfrm>
            <a:off x="9501985" y="1136970"/>
            <a:ext cx="1177683" cy="322788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</p:grpSp>
      <p:pic>
        <p:nvPicPr>
          <p:cNvPr id="2" name="Picture 2">
            <a:extLst>
              <a:ext uri="{FF2B5EF4-FFF2-40B4-BE49-F238E27FC236}">
                <a16:creationId xmlns:a16="http://schemas.microsoft.com/office/drawing/2014/main" id="{7B912442-EA72-FC59-B540-E4CE7D1978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508" y="2750238"/>
            <a:ext cx="3864909" cy="819641"/>
          </a:xfrm>
          <a:prstGeom prst="rect">
            <a:avLst/>
          </a:prstGeom>
        </p:spPr>
      </p:pic>
      <p:pic>
        <p:nvPicPr>
          <p:cNvPr id="3" name="Picture 3" descr="Text&#10;&#10;Description automatically generated">
            <a:extLst>
              <a:ext uri="{FF2B5EF4-FFF2-40B4-BE49-F238E27FC236}">
                <a16:creationId xmlns:a16="http://schemas.microsoft.com/office/drawing/2014/main" id="{40067048-B57E-B265-A46E-9680BEDE10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510" y="3749114"/>
            <a:ext cx="3752849" cy="1449668"/>
          </a:xfrm>
          <a:prstGeom prst="rect">
            <a:avLst/>
          </a:prstGeom>
        </p:spPr>
      </p:pic>
      <p:pic>
        <p:nvPicPr>
          <p:cNvPr id="5" name="Picture 5" descr="Text&#10;&#10;Description automatically generated">
            <a:extLst>
              <a:ext uri="{FF2B5EF4-FFF2-40B4-BE49-F238E27FC236}">
                <a16:creationId xmlns:a16="http://schemas.microsoft.com/office/drawing/2014/main" id="{DBC4B90F-208C-DBB1-F3C5-0D00934835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9861" y="3059559"/>
            <a:ext cx="3657600" cy="1444853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26943000-CE6F-69AD-922F-E47EEEFDC0E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9861" y="5527296"/>
            <a:ext cx="3657600" cy="442640"/>
          </a:xfrm>
          <a:prstGeom prst="rect">
            <a:avLst/>
          </a:prstGeom>
        </p:spPr>
      </p:pic>
      <p:sp>
        <p:nvSpPr>
          <p:cNvPr id="7" name="Google Shape;2725;p34">
            <a:extLst>
              <a:ext uri="{FF2B5EF4-FFF2-40B4-BE49-F238E27FC236}">
                <a16:creationId xmlns:a16="http://schemas.microsoft.com/office/drawing/2014/main" id="{889821BB-9FBB-1957-E2E2-6CE1F4FA24F7}"/>
              </a:ext>
            </a:extLst>
          </p:cNvPr>
          <p:cNvSpPr txBox="1">
            <a:spLocks/>
          </p:cNvSpPr>
          <p:nvPr/>
        </p:nvSpPr>
        <p:spPr>
          <a:xfrm>
            <a:off x="6291898" y="2156596"/>
            <a:ext cx="1673077" cy="9020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PT Sans"/>
              <a:buAutoNum type="arabicPeriod"/>
              <a:defRPr sz="12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pPr marL="0" indent="0">
              <a:buNone/>
            </a:pPr>
            <a:endParaRPr lang="en-US" sz="2400" b="1" dirty="0"/>
          </a:p>
          <a:p>
            <a:pPr marL="0" indent="0">
              <a:spcAft>
                <a:spcPts val="800"/>
              </a:spcAft>
              <a:buClr>
                <a:srgbClr val="FFFFFF"/>
              </a:buClr>
              <a:buNone/>
            </a:pPr>
            <a:r>
              <a:rPr lang="bg-BG" sz="1600" dirty="0" err="1"/>
              <a:t>Object</a:t>
            </a:r>
            <a:r>
              <a:rPr lang="bg-BG" sz="1600" dirty="0"/>
              <a:t> </a:t>
            </a:r>
            <a:r>
              <a:rPr lang="bg-BG" sz="1600" dirty="0" err="1"/>
              <a:t>to</a:t>
            </a:r>
            <a:r>
              <a:rPr lang="bg-BG" sz="1600" dirty="0"/>
              <a:t> </a:t>
            </a:r>
            <a:r>
              <a:rPr lang="bg-BG" sz="1600" dirty="0" err="1"/>
              <a:t>Map</a:t>
            </a:r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endParaRPr lang="bg-BG" sz="1600" dirty="0"/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endParaRPr lang="bg-BG" sz="1600" dirty="0"/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endParaRPr lang="bg-BG" sz="1600" dirty="0"/>
          </a:p>
        </p:txBody>
      </p:sp>
      <p:sp>
        <p:nvSpPr>
          <p:cNvPr id="18" name="Google Shape;2725;p34">
            <a:extLst>
              <a:ext uri="{FF2B5EF4-FFF2-40B4-BE49-F238E27FC236}">
                <a16:creationId xmlns:a16="http://schemas.microsoft.com/office/drawing/2014/main" id="{FF496F07-144C-ED29-F09B-0979E6EF0ED3}"/>
              </a:ext>
            </a:extLst>
          </p:cNvPr>
          <p:cNvSpPr txBox="1">
            <a:spLocks/>
          </p:cNvSpPr>
          <p:nvPr/>
        </p:nvSpPr>
        <p:spPr>
          <a:xfrm>
            <a:off x="6291895" y="4504229"/>
            <a:ext cx="1673077" cy="9020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PT Sans"/>
              <a:buAutoNum type="arabicPeriod"/>
              <a:defRPr sz="12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pPr marL="0" indent="0">
              <a:buNone/>
            </a:pPr>
            <a:endParaRPr lang="en-US" sz="2400" b="1" dirty="0"/>
          </a:p>
          <a:p>
            <a:pPr marL="0" indent="0">
              <a:spcAft>
                <a:spcPts val="800"/>
              </a:spcAft>
              <a:buClr>
                <a:srgbClr val="FFFFFF"/>
              </a:buClr>
              <a:buNone/>
            </a:pPr>
            <a:r>
              <a:rPr lang="bg-BG" sz="1600" dirty="0" err="1"/>
              <a:t>Map</a:t>
            </a:r>
            <a:r>
              <a:rPr lang="bg-BG" sz="1600" dirty="0"/>
              <a:t> </a:t>
            </a:r>
            <a:r>
              <a:rPr lang="bg-BG" sz="1600" dirty="0" err="1"/>
              <a:t>to</a:t>
            </a:r>
            <a:r>
              <a:rPr lang="bg-BG" sz="1600" dirty="0"/>
              <a:t> </a:t>
            </a:r>
            <a:r>
              <a:rPr lang="bg-BG" sz="1600" dirty="0" err="1"/>
              <a:t>Object</a:t>
            </a:r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endParaRPr lang="bg-BG" sz="1600" dirty="0"/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endParaRPr lang="bg-BG" sz="1600" dirty="0"/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endParaRPr lang="bg-BG" sz="1600" dirty="0"/>
          </a:p>
        </p:txBody>
      </p:sp>
      <p:sp>
        <p:nvSpPr>
          <p:cNvPr id="19" name="Google Shape;2725;p34">
            <a:extLst>
              <a:ext uri="{FF2B5EF4-FFF2-40B4-BE49-F238E27FC236}">
                <a16:creationId xmlns:a16="http://schemas.microsoft.com/office/drawing/2014/main" id="{F1ED9072-C752-6526-0EC2-DFCE5B92B5F6}"/>
              </a:ext>
            </a:extLst>
          </p:cNvPr>
          <p:cNvSpPr txBox="1">
            <a:spLocks/>
          </p:cNvSpPr>
          <p:nvPr/>
        </p:nvSpPr>
        <p:spPr>
          <a:xfrm>
            <a:off x="1047543" y="5176580"/>
            <a:ext cx="3286724" cy="9020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PT Sans"/>
              <a:buAutoNum type="arabicPeriod"/>
              <a:defRPr sz="12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pPr marL="0" indent="0">
              <a:buNone/>
            </a:pPr>
            <a:endParaRPr lang="en-US" sz="2400" b="1" dirty="0"/>
          </a:p>
          <a:p>
            <a:pPr marL="0" indent="0">
              <a:spcAft>
                <a:spcPts val="800"/>
              </a:spcAft>
              <a:buClr>
                <a:srgbClr val="FFFFFF"/>
              </a:buClr>
              <a:buNone/>
            </a:pPr>
            <a:r>
              <a:rPr lang="bg-BG" sz="1600" dirty="0"/>
              <a:t>- </a:t>
            </a:r>
            <a:r>
              <a:rPr lang="bg-BG" sz="1600" dirty="0" err="1"/>
              <a:t>size</a:t>
            </a:r>
            <a:r>
              <a:rPr lang="bg-BG" sz="1600" dirty="0"/>
              <a:t>, </a:t>
            </a:r>
            <a:r>
              <a:rPr lang="bg-BG" sz="1600" dirty="0" err="1"/>
              <a:t>get</a:t>
            </a:r>
            <a:r>
              <a:rPr lang="bg-BG" sz="1600" dirty="0"/>
              <a:t>(k), </a:t>
            </a:r>
            <a:r>
              <a:rPr lang="bg-BG" sz="1600" dirty="0" err="1"/>
              <a:t>delete</a:t>
            </a:r>
            <a:r>
              <a:rPr lang="bg-BG" sz="1600" dirty="0"/>
              <a:t>(k), </a:t>
            </a:r>
            <a:r>
              <a:rPr lang="bg-BG" sz="1600" dirty="0" err="1"/>
              <a:t>clear</a:t>
            </a:r>
            <a:r>
              <a:rPr lang="bg-BG" sz="1600" dirty="0"/>
              <a:t>()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bg-BG" sz="1600" dirty="0"/>
              <a:t>- </a:t>
            </a:r>
            <a:r>
              <a:rPr lang="bg-BG" sz="1600" dirty="0" err="1"/>
              <a:t>entries</a:t>
            </a:r>
            <a:r>
              <a:rPr lang="bg-BG" sz="1600" dirty="0"/>
              <a:t>(), </a:t>
            </a:r>
            <a:r>
              <a:rPr lang="bg-BG" sz="1600" dirty="0" err="1"/>
              <a:t>keys</a:t>
            </a:r>
            <a:r>
              <a:rPr lang="bg-BG" sz="1600" dirty="0"/>
              <a:t>(), </a:t>
            </a:r>
            <a:r>
              <a:rPr lang="bg-BG" sz="1600" dirty="0" err="1"/>
              <a:t>values</a:t>
            </a:r>
            <a:r>
              <a:rPr lang="bg-BG" sz="1600" dirty="0"/>
              <a:t>()</a:t>
            </a:r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endParaRPr lang="bg-BG" sz="1600" dirty="0"/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endParaRPr lang="bg-BG" sz="1600" dirty="0"/>
          </a:p>
          <a:p>
            <a:pPr marL="228594" indent="-228594">
              <a:spcAft>
                <a:spcPts val="800"/>
              </a:spcAft>
              <a:buClr>
                <a:srgbClr val="FFFFFF"/>
              </a:buClr>
              <a:buFontTx/>
              <a:buChar char="-"/>
            </a:pPr>
            <a:endParaRPr lang="bg-BG" sz="1600" dirty="0"/>
          </a:p>
        </p:txBody>
      </p:sp>
    </p:spTree>
    <p:extLst>
      <p:ext uri="{BB962C8B-B14F-4D97-AF65-F5344CB8AC3E}">
        <p14:creationId xmlns:p14="http://schemas.microsoft.com/office/powerpoint/2010/main" val="1438427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1" name="Google Shape;2661;p33"/>
          <p:cNvGrpSpPr/>
          <p:nvPr/>
        </p:nvGrpSpPr>
        <p:grpSpPr>
          <a:xfrm rot="10800000">
            <a:off x="2840985" y="5781338"/>
            <a:ext cx="1177683" cy="322788"/>
            <a:chOff x="2300350" y="2601250"/>
            <a:chExt cx="2275275" cy="623625"/>
          </a:xfrm>
        </p:grpSpPr>
        <p:sp>
          <p:nvSpPr>
            <p:cNvPr id="2662" name="Google Shape;2662;p3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663" name="Google Shape;2663;p3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664" name="Google Shape;2664;p3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665" name="Google Shape;2665;p3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666" name="Google Shape;2666;p3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667" name="Google Shape;2667;p3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</p:grpSp>
      <p:grpSp>
        <p:nvGrpSpPr>
          <p:cNvPr id="2668" name="Google Shape;2668;p33"/>
          <p:cNvGrpSpPr/>
          <p:nvPr/>
        </p:nvGrpSpPr>
        <p:grpSpPr>
          <a:xfrm rot="-5400000" flipH="1">
            <a:off x="4880661" y="6509307"/>
            <a:ext cx="2430688" cy="395524"/>
            <a:chOff x="7857346" y="3902355"/>
            <a:chExt cx="1823016" cy="296643"/>
          </a:xfrm>
        </p:grpSpPr>
        <p:sp>
          <p:nvSpPr>
            <p:cNvPr id="2669" name="Google Shape;2669;p33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670" name="Google Shape;2670;p33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671" name="Google Shape;2671;p33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672" name="Google Shape;2672;p33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673" name="Google Shape;2673;p33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674" name="Google Shape;2674;p33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</p:grpSp>
      <p:grpSp>
        <p:nvGrpSpPr>
          <p:cNvPr id="2675" name="Google Shape;2675;p33"/>
          <p:cNvGrpSpPr/>
          <p:nvPr/>
        </p:nvGrpSpPr>
        <p:grpSpPr>
          <a:xfrm rot="5400000">
            <a:off x="3228534" y="736100"/>
            <a:ext cx="131869" cy="737453"/>
            <a:chOff x="4898850" y="4820550"/>
            <a:chExt cx="98902" cy="553090"/>
          </a:xfrm>
        </p:grpSpPr>
        <p:sp>
          <p:nvSpPr>
            <p:cNvPr id="2676" name="Google Shape;2676;p33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677" name="Google Shape;2677;p33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678" name="Google Shape;2678;p33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679" name="Google Shape;2679;p33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680" name="Google Shape;2680;p33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</p:grpSp>
      <p:grpSp>
        <p:nvGrpSpPr>
          <p:cNvPr id="2681" name="Google Shape;2681;p33"/>
          <p:cNvGrpSpPr/>
          <p:nvPr/>
        </p:nvGrpSpPr>
        <p:grpSpPr>
          <a:xfrm>
            <a:off x="6006889" y="752838"/>
            <a:ext cx="1474635" cy="178625"/>
            <a:chOff x="8183182" y="663852"/>
            <a:chExt cx="1475028" cy="178673"/>
          </a:xfrm>
        </p:grpSpPr>
        <p:grpSp>
          <p:nvGrpSpPr>
            <p:cNvPr id="2682" name="Google Shape;2682;p3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683" name="Google Shape;2683;p3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684" name="Google Shape;2684;p3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685" name="Google Shape;2685;p3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686" name="Google Shape;2686;p3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687" name="Google Shape;2687;p3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688" name="Google Shape;2688;p3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689" name="Google Shape;2689;p3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690" name="Google Shape;2690;p3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691" name="Google Shape;2691;p3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692" name="Google Shape;2692;p3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</p:grpSp>
        <p:grpSp>
          <p:nvGrpSpPr>
            <p:cNvPr id="2693" name="Google Shape;2693;p3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694" name="Google Shape;2694;p3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695" name="Google Shape;2695;p3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696" name="Google Shape;2696;p3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697" name="Google Shape;2697;p3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698" name="Google Shape;2698;p3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699" name="Google Shape;2699;p3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700" name="Google Shape;2700;p3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701" name="Google Shape;2701;p3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702" name="Google Shape;2702;p3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2703" name="Google Shape;2703;p3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</p:grpSp>
      </p:grpSp>
      <p:grpSp>
        <p:nvGrpSpPr>
          <p:cNvPr id="2704" name="Google Shape;2704;p33"/>
          <p:cNvGrpSpPr/>
          <p:nvPr/>
        </p:nvGrpSpPr>
        <p:grpSpPr>
          <a:xfrm>
            <a:off x="7263069" y="6048159"/>
            <a:ext cx="1670529" cy="68000"/>
            <a:chOff x="2915381" y="4104819"/>
            <a:chExt cx="1252897" cy="51000"/>
          </a:xfrm>
        </p:grpSpPr>
        <p:sp>
          <p:nvSpPr>
            <p:cNvPr id="2705" name="Google Shape;2705;p33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06" name="Google Shape;2706;p33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07" name="Google Shape;2707;p33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08" name="Google Shape;2708;p33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09" name="Google Shape;2709;p33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10" name="Google Shape;2710;p33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11" name="Google Shape;2711;p33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12" name="Google Shape;2712;p33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13" name="Google Shape;2713;p33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14" name="Google Shape;2714;p33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15" name="Google Shape;2715;p33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16" name="Google Shape;2716;p33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17" name="Google Shape;2717;p33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18" name="Google Shape;2718;p33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</p:grpSp>
      <p:sp>
        <p:nvSpPr>
          <p:cNvPr id="2719" name="Google Shape;2719;p33"/>
          <p:cNvSpPr txBox="1">
            <a:spLocks noGrp="1"/>
          </p:cNvSpPr>
          <p:nvPr>
            <p:ph type="ctrTitle"/>
          </p:nvPr>
        </p:nvSpPr>
        <p:spPr>
          <a:xfrm>
            <a:off x="1781568" y="2284939"/>
            <a:ext cx="8678400" cy="2299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7733" dirty="0">
                <a:solidFill>
                  <a:schemeClr val="accent2"/>
                </a:solidFill>
              </a:rPr>
              <a:t>WeakMap and WeakSet</a:t>
            </a:r>
            <a:endParaRPr sz="666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9" name="Google Shape;3059;p42"/>
          <p:cNvSpPr/>
          <p:nvPr/>
        </p:nvSpPr>
        <p:spPr>
          <a:xfrm>
            <a:off x="7005228" y="3934181"/>
            <a:ext cx="3147200" cy="5332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/>
            <a:endParaRPr sz="1867"/>
          </a:p>
        </p:txBody>
      </p:sp>
      <p:sp>
        <p:nvSpPr>
          <p:cNvPr id="3060" name="Google Shape;3060;p42"/>
          <p:cNvSpPr/>
          <p:nvPr/>
        </p:nvSpPr>
        <p:spPr>
          <a:xfrm>
            <a:off x="2047728" y="3378815"/>
            <a:ext cx="3147200" cy="5332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/>
            <a:endParaRPr sz="1867"/>
          </a:p>
        </p:txBody>
      </p:sp>
      <p:sp>
        <p:nvSpPr>
          <p:cNvPr id="3061" name="Google Shape;3061;p42"/>
          <p:cNvSpPr txBox="1">
            <a:spLocks noGrp="1"/>
          </p:cNvSpPr>
          <p:nvPr>
            <p:ph type="title" idx="4"/>
          </p:nvPr>
        </p:nvSpPr>
        <p:spPr>
          <a:xfrm>
            <a:off x="950800" y="599829"/>
            <a:ext cx="10290400" cy="763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dirty="0"/>
              <a:t>Strong </a:t>
            </a:r>
            <a:r>
              <a:rPr lang="en" dirty="0">
                <a:solidFill>
                  <a:schemeClr val="accent2"/>
                </a:solidFill>
              </a:rPr>
              <a:t>VS.</a:t>
            </a:r>
            <a:r>
              <a:rPr lang="en" dirty="0"/>
              <a:t> Weak references</a:t>
            </a:r>
            <a:endParaRPr dirty="0"/>
          </a:p>
        </p:txBody>
      </p:sp>
      <p:sp>
        <p:nvSpPr>
          <p:cNvPr id="3062" name="Google Shape;3062;p42"/>
          <p:cNvSpPr txBox="1">
            <a:spLocks noGrp="1"/>
          </p:cNvSpPr>
          <p:nvPr>
            <p:ph type="title"/>
          </p:nvPr>
        </p:nvSpPr>
        <p:spPr>
          <a:xfrm>
            <a:off x="2364128" y="3462800"/>
            <a:ext cx="2514400" cy="365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dirty="0"/>
              <a:t>Strong</a:t>
            </a:r>
            <a:endParaRPr dirty="0"/>
          </a:p>
        </p:txBody>
      </p:sp>
      <p:sp>
        <p:nvSpPr>
          <p:cNvPr id="3063" name="Google Shape;3063;p42"/>
          <p:cNvSpPr txBox="1">
            <a:spLocks noGrp="1"/>
          </p:cNvSpPr>
          <p:nvPr>
            <p:ph type="subTitle" idx="1"/>
          </p:nvPr>
        </p:nvSpPr>
        <p:spPr>
          <a:xfrm>
            <a:off x="1564528" y="2000413"/>
            <a:ext cx="4113600" cy="1299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bg-BG" dirty="0"/>
              <a:t>Силната връзка е връзка към обект, която го запазва в паметта.</a:t>
            </a:r>
            <a:endParaRPr dirty="0"/>
          </a:p>
        </p:txBody>
      </p:sp>
      <p:sp>
        <p:nvSpPr>
          <p:cNvPr id="3064" name="Google Shape;3064;p42"/>
          <p:cNvSpPr txBox="1">
            <a:spLocks noGrp="1"/>
          </p:cNvSpPr>
          <p:nvPr>
            <p:ph type="title" idx="2"/>
          </p:nvPr>
        </p:nvSpPr>
        <p:spPr>
          <a:xfrm>
            <a:off x="7321628" y="4018167"/>
            <a:ext cx="2514400" cy="365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dirty="0"/>
              <a:t>Weak</a:t>
            </a:r>
            <a:endParaRPr dirty="0"/>
          </a:p>
        </p:txBody>
      </p:sp>
      <p:sp>
        <p:nvSpPr>
          <p:cNvPr id="3065" name="Google Shape;3065;p42"/>
          <p:cNvSpPr txBox="1">
            <a:spLocks noGrp="1"/>
          </p:cNvSpPr>
          <p:nvPr>
            <p:ph type="subTitle" idx="3"/>
          </p:nvPr>
        </p:nvSpPr>
        <p:spPr>
          <a:xfrm>
            <a:off x="6522028" y="4546180"/>
            <a:ext cx="4113600" cy="1473793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bg-BG" dirty="0"/>
              <a:t>Слабата връзка е връзка към даден обект, която не го спасява от това да бъде изтрит от </a:t>
            </a:r>
            <a:r>
              <a:rPr lang="en-US" dirty="0"/>
              <a:t>garbage collector-a</a:t>
            </a:r>
            <a:r>
              <a:rPr lang="bg-BG" dirty="0"/>
              <a:t>.</a:t>
            </a:r>
            <a:endParaRPr dirty="0"/>
          </a:p>
        </p:txBody>
      </p:sp>
      <p:grpSp>
        <p:nvGrpSpPr>
          <p:cNvPr id="3068" name="Google Shape;3068;p42"/>
          <p:cNvGrpSpPr/>
          <p:nvPr/>
        </p:nvGrpSpPr>
        <p:grpSpPr>
          <a:xfrm>
            <a:off x="10417076" y="1178017"/>
            <a:ext cx="2027976" cy="402753"/>
            <a:chOff x="5642557" y="-150670"/>
            <a:chExt cx="1520982" cy="302065"/>
          </a:xfrm>
        </p:grpSpPr>
        <p:sp>
          <p:nvSpPr>
            <p:cNvPr id="3069" name="Google Shape;3069;p42"/>
            <p:cNvSpPr/>
            <p:nvPr/>
          </p:nvSpPr>
          <p:spPr>
            <a:xfrm>
              <a:off x="5736006" y="-104304"/>
              <a:ext cx="1335611" cy="209364"/>
            </a:xfrm>
            <a:custGeom>
              <a:avLst/>
              <a:gdLst/>
              <a:ahLst/>
              <a:cxnLst/>
              <a:rect l="l" t="t" r="r" b="b"/>
              <a:pathLst>
                <a:path w="42863" h="6719" fill="none" extrusionOk="0">
                  <a:moveTo>
                    <a:pt x="1" y="0"/>
                  </a:moveTo>
                  <a:lnTo>
                    <a:pt x="19064" y="0"/>
                  </a:lnTo>
                  <a:lnTo>
                    <a:pt x="25782" y="6718"/>
                  </a:lnTo>
                  <a:lnTo>
                    <a:pt x="42862" y="6718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3070" name="Google Shape;3070;p42"/>
            <p:cNvSpPr/>
            <p:nvPr/>
          </p:nvSpPr>
          <p:spPr>
            <a:xfrm>
              <a:off x="7071586" y="59442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2950" y="1463"/>
                  </a:moveTo>
                  <a:cubicBezTo>
                    <a:pt x="2950" y="2281"/>
                    <a:pt x="2281" y="2951"/>
                    <a:pt x="1463" y="2951"/>
                  </a:cubicBezTo>
                  <a:cubicBezTo>
                    <a:pt x="645" y="2951"/>
                    <a:pt x="0" y="2281"/>
                    <a:pt x="0" y="1463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3071" name="Google Shape;3071;p42"/>
            <p:cNvSpPr/>
            <p:nvPr/>
          </p:nvSpPr>
          <p:spPr>
            <a:xfrm>
              <a:off x="7095517" y="84152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5" y="1"/>
                  </a:moveTo>
                  <a:cubicBezTo>
                    <a:pt x="323" y="1"/>
                    <a:pt x="1" y="298"/>
                    <a:pt x="1" y="670"/>
                  </a:cubicBezTo>
                  <a:cubicBezTo>
                    <a:pt x="1" y="1067"/>
                    <a:pt x="323" y="1364"/>
                    <a:pt x="695" y="1364"/>
                  </a:cubicBezTo>
                  <a:cubicBezTo>
                    <a:pt x="1091" y="1364"/>
                    <a:pt x="1389" y="1067"/>
                    <a:pt x="1389" y="670"/>
                  </a:cubicBezTo>
                  <a:cubicBezTo>
                    <a:pt x="1389" y="298"/>
                    <a:pt x="1091" y="1"/>
                    <a:pt x="6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3072" name="Google Shape;3072;p42"/>
            <p:cNvSpPr/>
            <p:nvPr/>
          </p:nvSpPr>
          <p:spPr>
            <a:xfrm>
              <a:off x="5642557" y="-150670"/>
              <a:ext cx="91953" cy="92732"/>
            </a:xfrm>
            <a:custGeom>
              <a:avLst/>
              <a:gdLst/>
              <a:ahLst/>
              <a:cxnLst/>
              <a:rect l="l" t="t" r="r" b="b"/>
              <a:pathLst>
                <a:path w="2951" h="2976" fill="none" extrusionOk="0">
                  <a:moveTo>
                    <a:pt x="2950" y="1488"/>
                  </a:moveTo>
                  <a:cubicBezTo>
                    <a:pt x="2950" y="2306"/>
                    <a:pt x="2281" y="2976"/>
                    <a:pt x="1463" y="2976"/>
                  </a:cubicBezTo>
                  <a:cubicBezTo>
                    <a:pt x="645" y="2976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3073" name="Google Shape;3073;p42"/>
            <p:cNvSpPr/>
            <p:nvPr/>
          </p:nvSpPr>
          <p:spPr>
            <a:xfrm>
              <a:off x="5666488" y="-125929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322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2" y="1388"/>
                    <a:pt x="1389" y="1066"/>
                    <a:pt x="1389" y="694"/>
                  </a:cubicBezTo>
                  <a:cubicBezTo>
                    <a:pt x="1389" y="322"/>
                    <a:pt x="1092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</p:grpSp>
      <p:grpSp>
        <p:nvGrpSpPr>
          <p:cNvPr id="3074" name="Google Shape;3074;p42"/>
          <p:cNvGrpSpPr/>
          <p:nvPr/>
        </p:nvGrpSpPr>
        <p:grpSpPr>
          <a:xfrm flipH="1">
            <a:off x="6210089" y="6103989"/>
            <a:ext cx="1474635" cy="178625"/>
            <a:chOff x="8183182" y="663852"/>
            <a:chExt cx="1475028" cy="178673"/>
          </a:xfrm>
        </p:grpSpPr>
        <p:grpSp>
          <p:nvGrpSpPr>
            <p:cNvPr id="3075" name="Google Shape;3075;p42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3076" name="Google Shape;3076;p42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77" name="Google Shape;3077;p42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78" name="Google Shape;3078;p42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79" name="Google Shape;3079;p42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80" name="Google Shape;3080;p42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81" name="Google Shape;3081;p42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82" name="Google Shape;3082;p42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83" name="Google Shape;3083;p42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84" name="Google Shape;3084;p42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85" name="Google Shape;3085;p42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</p:grpSp>
        <p:grpSp>
          <p:nvGrpSpPr>
            <p:cNvPr id="3086" name="Google Shape;3086;p42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3087" name="Google Shape;3087;p42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88" name="Google Shape;3088;p42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89" name="Google Shape;3089;p42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90" name="Google Shape;3090;p42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91" name="Google Shape;3091;p42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92" name="Google Shape;3092;p42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93" name="Google Shape;3093;p42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94" name="Google Shape;3094;p42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95" name="Google Shape;3095;p42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  <p:sp>
            <p:nvSpPr>
              <p:cNvPr id="3096" name="Google Shape;3096;p42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/>
                <a:endParaRPr sz="1867"/>
              </a:p>
            </p:txBody>
          </p:sp>
        </p:grpSp>
      </p:grpSp>
      <p:grpSp>
        <p:nvGrpSpPr>
          <p:cNvPr id="3097" name="Google Shape;3097;p42"/>
          <p:cNvGrpSpPr/>
          <p:nvPr/>
        </p:nvGrpSpPr>
        <p:grpSpPr>
          <a:xfrm rot="5400000">
            <a:off x="2468867" y="1114040"/>
            <a:ext cx="131869" cy="737453"/>
            <a:chOff x="4898850" y="4820550"/>
            <a:chExt cx="98902" cy="553090"/>
          </a:xfrm>
        </p:grpSpPr>
        <p:sp>
          <p:nvSpPr>
            <p:cNvPr id="3098" name="Google Shape;3098;p42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3099" name="Google Shape;3099;p42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3100" name="Google Shape;3100;p42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3101" name="Google Shape;3101;p42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3102" name="Google Shape;3102;p42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21E6D011-62DF-471E-9D2B-D4E65A9450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4566" y="4237397"/>
            <a:ext cx="4413525" cy="20089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32FECDD-A4ED-4BCE-A0CF-DC6EE2EDFA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6673" y="1651691"/>
            <a:ext cx="4460064" cy="19970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30995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sz="3733" dirty="0"/>
              <a:t>Garbage Collector</a:t>
            </a:r>
            <a:endParaRPr sz="3733" dirty="0">
              <a:solidFill>
                <a:schemeClr val="accent2"/>
              </a:solidFill>
            </a:endParaRPr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505376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r>
              <a:rPr lang="bg-BG" dirty="0"/>
              <a:t>Основната цел на този „събирач“ е да освободи паметта, която се използва от недостъпните стойности.</a:t>
            </a:r>
          </a:p>
          <a:p>
            <a:pPr marL="0" indent="0">
              <a:buNone/>
            </a:pPr>
            <a:r>
              <a:rPr lang="bg-BG" dirty="0"/>
              <a:t>Достъпни стойности:</a:t>
            </a:r>
          </a:p>
          <a:p>
            <a:pPr marL="228594" indent="-228594">
              <a:buClr>
                <a:schemeClr val="bg1"/>
              </a:buClr>
              <a:buFontTx/>
              <a:buChar char="-"/>
            </a:pPr>
            <a:r>
              <a:rPr lang="bg-BG" dirty="0"/>
              <a:t>текущо изпълняващата се функция</a:t>
            </a:r>
          </a:p>
          <a:p>
            <a:pPr marL="228594" indent="-228594">
              <a:buClr>
                <a:schemeClr val="bg1"/>
              </a:buClr>
              <a:buFontTx/>
              <a:buChar char="-"/>
            </a:pPr>
            <a:r>
              <a:rPr lang="bg-BG" dirty="0"/>
              <a:t>всички функции от текущата верига на вложени извиквания и техните променливи и параметри</a:t>
            </a:r>
          </a:p>
          <a:p>
            <a:pPr marL="228594" indent="-228594">
              <a:buClr>
                <a:schemeClr val="bg1"/>
              </a:buClr>
              <a:buFontTx/>
              <a:buChar char="-"/>
            </a:pPr>
            <a:r>
              <a:rPr lang="bg-BG" dirty="0"/>
              <a:t>всички глобални променливи</a:t>
            </a:r>
          </a:p>
          <a:p>
            <a:pPr marL="228594" indent="-228594">
              <a:buClr>
                <a:schemeClr val="bg1"/>
              </a:buClr>
              <a:buFontTx/>
              <a:buChar char="-"/>
            </a:pPr>
            <a:r>
              <a:rPr lang="bg-BG" dirty="0"/>
              <a:t>всички стойности, които са свързани с достъпна стойност</a:t>
            </a:r>
          </a:p>
        </p:txBody>
      </p:sp>
      <p:grpSp>
        <p:nvGrpSpPr>
          <p:cNvPr id="2726" name="Google Shape;2726;p34"/>
          <p:cNvGrpSpPr/>
          <p:nvPr/>
        </p:nvGrpSpPr>
        <p:grpSpPr>
          <a:xfrm>
            <a:off x="9501985" y="1136970"/>
            <a:ext cx="1177683" cy="322788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5FCD0134-6157-42E6-B6EE-B587409D25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583601"/>
            <a:ext cx="3992427" cy="113421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C8B9E56-54DC-4791-8FCF-8D3ADDAD9F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02827" y="1583601"/>
            <a:ext cx="1529080" cy="16383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62A2842-53EB-4F1A-857E-6DAF6AADDC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2785289"/>
            <a:ext cx="2582779" cy="2709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8653BE9-E335-4988-9B18-79717E3C4C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23414" y="4676040"/>
            <a:ext cx="1758660" cy="119672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5DB12C2-66F7-4871-B4CB-CB957636C30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82073" y="4676039"/>
            <a:ext cx="1529080" cy="149631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sz="3733" dirty="0"/>
              <a:t>Maps VS WeakMaps</a:t>
            </a:r>
            <a:endParaRPr sz="3733" dirty="0">
              <a:solidFill>
                <a:schemeClr val="accent2"/>
              </a:solidFill>
            </a:endParaRPr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r>
              <a:rPr lang="en-US" sz="2400" b="1" dirty="0"/>
              <a:t>Map</a:t>
            </a:r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колекция от данни, която съдържа двойки от тип ключ-стойност</a:t>
            </a:r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няма ограничения за типовете на ключовете и стойностите</a:t>
            </a:r>
            <a:endParaRPr lang="en-US" dirty="0"/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използва силни връзки </a:t>
            </a:r>
          </a:p>
          <a:p>
            <a:pPr marL="228594" indent="-228594">
              <a:spcAft>
                <a:spcPts val="16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може да се обхожда с </a:t>
            </a:r>
            <a:r>
              <a:rPr lang="en-US" dirty="0"/>
              <a:t>for…of </a:t>
            </a:r>
            <a:r>
              <a:rPr lang="bg-BG" dirty="0"/>
              <a:t>и </a:t>
            </a:r>
            <a:r>
              <a:rPr lang="en-US" dirty="0"/>
              <a:t>for…in</a:t>
            </a:r>
            <a:r>
              <a:rPr lang="bg-BG" dirty="0"/>
              <a:t> цикли, както и с </a:t>
            </a:r>
            <a:r>
              <a:rPr lang="en-US" dirty="0"/>
              <a:t>.forEach</a:t>
            </a:r>
            <a:endParaRPr lang="bg-BG" dirty="0"/>
          </a:p>
          <a:p>
            <a:pPr marL="0" indent="0">
              <a:spcAft>
                <a:spcPts val="1600"/>
              </a:spcAft>
              <a:buNone/>
            </a:pPr>
            <a:endParaRPr lang="bg-BG" dirty="0"/>
          </a:p>
          <a:p>
            <a:pPr marL="0" indent="0">
              <a:buNone/>
            </a:pPr>
            <a:r>
              <a:rPr lang="en-US" sz="2400" b="1" dirty="0"/>
              <a:t>WeakMap</a:t>
            </a:r>
            <a:endParaRPr lang="bg-BG" sz="2400" b="1" dirty="0"/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колекция от данни, която съдържа двойки от тип ключ-стойност</a:t>
            </a:r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ключовете може да са само обекти, за разлика от стойностите, които могат да са и примитивни типове</a:t>
            </a:r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използва слаби връзки</a:t>
            </a:r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не може да се обхожда по стандартен начин</a:t>
            </a:r>
          </a:p>
        </p:txBody>
      </p:sp>
      <p:grpSp>
        <p:nvGrpSpPr>
          <p:cNvPr id="2726" name="Google Shape;2726;p34"/>
          <p:cNvGrpSpPr/>
          <p:nvPr/>
        </p:nvGrpSpPr>
        <p:grpSpPr>
          <a:xfrm>
            <a:off x="9501985" y="1136970"/>
            <a:ext cx="1177683" cy="322788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246550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sz="3733" dirty="0"/>
              <a:t>Sets VS WeakSets</a:t>
            </a:r>
            <a:endParaRPr sz="3733" dirty="0">
              <a:solidFill>
                <a:schemeClr val="accent2"/>
              </a:solidFill>
            </a:endParaRPr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r>
              <a:rPr lang="en-US" sz="2400" b="1" dirty="0"/>
              <a:t>Set</a:t>
            </a:r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колекция от данни, подобна на масив, която може да съдържа само уникални елементи</a:t>
            </a:r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няма ограничения за типа на елементите</a:t>
            </a:r>
            <a:endParaRPr lang="en-US" dirty="0"/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използва силни връзки </a:t>
            </a:r>
          </a:p>
          <a:p>
            <a:pPr marL="228594" indent="-228594">
              <a:spcAft>
                <a:spcPts val="16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може да се обхожда по стандартен начин с цикли или </a:t>
            </a:r>
            <a:r>
              <a:rPr lang="en-US" dirty="0"/>
              <a:t>.forEach</a:t>
            </a:r>
            <a:endParaRPr lang="bg-BG" dirty="0"/>
          </a:p>
          <a:p>
            <a:pPr marL="0" indent="0">
              <a:spcAft>
                <a:spcPts val="1600"/>
              </a:spcAft>
              <a:buNone/>
            </a:pPr>
            <a:endParaRPr lang="bg-BG" dirty="0"/>
          </a:p>
          <a:p>
            <a:pPr marL="0" indent="0">
              <a:buNone/>
            </a:pPr>
            <a:r>
              <a:rPr lang="en-US" sz="2400" b="1" dirty="0"/>
              <a:t>WeakSet</a:t>
            </a:r>
            <a:endParaRPr lang="bg-BG" sz="2400" b="1" dirty="0"/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колекция от данни с уникални елементи</a:t>
            </a:r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може да съдържа само обекти (без примитивни типове)</a:t>
            </a:r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използва слаби връзки</a:t>
            </a:r>
          </a:p>
          <a:p>
            <a:pPr marL="228594" indent="-228594">
              <a:spcAft>
                <a:spcPts val="800"/>
              </a:spcAft>
              <a:buClr>
                <a:schemeClr val="bg1"/>
              </a:buClr>
              <a:buFontTx/>
              <a:buChar char="-"/>
            </a:pPr>
            <a:r>
              <a:rPr lang="bg-BG" dirty="0"/>
              <a:t>не може да се обхожда по стандартен начин</a:t>
            </a:r>
          </a:p>
        </p:txBody>
      </p:sp>
      <p:grpSp>
        <p:nvGrpSpPr>
          <p:cNvPr id="2726" name="Google Shape;2726;p34"/>
          <p:cNvGrpSpPr/>
          <p:nvPr/>
        </p:nvGrpSpPr>
        <p:grpSpPr>
          <a:xfrm>
            <a:off x="9501985" y="1136970"/>
            <a:ext cx="1177683" cy="322788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/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32032658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1" name="Google Shape;2661;p33"/>
          <p:cNvGrpSpPr/>
          <p:nvPr/>
        </p:nvGrpSpPr>
        <p:grpSpPr>
          <a:xfrm rot="10800000">
            <a:off x="2840985" y="5781338"/>
            <a:ext cx="1177683" cy="322788"/>
            <a:chOff x="2300350" y="2601250"/>
            <a:chExt cx="2275275" cy="623625"/>
          </a:xfrm>
        </p:grpSpPr>
        <p:sp>
          <p:nvSpPr>
            <p:cNvPr id="2662" name="Google Shape;2662;p3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63" name="Google Shape;2663;p3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64" name="Google Shape;2664;p3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65" name="Google Shape;2665;p3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66" name="Google Shape;2666;p3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67" name="Google Shape;2667;p3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</p:grpSp>
      <p:grpSp>
        <p:nvGrpSpPr>
          <p:cNvPr id="2668" name="Google Shape;2668;p33"/>
          <p:cNvGrpSpPr/>
          <p:nvPr/>
        </p:nvGrpSpPr>
        <p:grpSpPr>
          <a:xfrm rot="16200000" flipH="1">
            <a:off x="4880661" y="6509307"/>
            <a:ext cx="2430688" cy="395524"/>
            <a:chOff x="7857346" y="3902355"/>
            <a:chExt cx="1823016" cy="296643"/>
          </a:xfrm>
        </p:grpSpPr>
        <p:sp>
          <p:nvSpPr>
            <p:cNvPr id="2669" name="Google Shape;2669;p33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70" name="Google Shape;2670;p33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71" name="Google Shape;2671;p33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72" name="Google Shape;2672;p33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73" name="Google Shape;2673;p33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74" name="Google Shape;2674;p33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</p:grpSp>
      <p:grpSp>
        <p:nvGrpSpPr>
          <p:cNvPr id="2675" name="Google Shape;2675;p33"/>
          <p:cNvGrpSpPr/>
          <p:nvPr/>
        </p:nvGrpSpPr>
        <p:grpSpPr>
          <a:xfrm rot="5400000">
            <a:off x="3228534" y="736100"/>
            <a:ext cx="131869" cy="737453"/>
            <a:chOff x="4898850" y="4820550"/>
            <a:chExt cx="98902" cy="553090"/>
          </a:xfrm>
        </p:grpSpPr>
        <p:sp>
          <p:nvSpPr>
            <p:cNvPr id="2676" name="Google Shape;2676;p33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77" name="Google Shape;2677;p33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78" name="Google Shape;2678;p33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79" name="Google Shape;2679;p33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680" name="Google Shape;2680;p33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</p:grpSp>
      <p:grpSp>
        <p:nvGrpSpPr>
          <p:cNvPr id="2681" name="Google Shape;2681;p33"/>
          <p:cNvGrpSpPr/>
          <p:nvPr/>
        </p:nvGrpSpPr>
        <p:grpSpPr>
          <a:xfrm>
            <a:off x="6006889" y="752838"/>
            <a:ext cx="1474635" cy="178625"/>
            <a:chOff x="8183182" y="663852"/>
            <a:chExt cx="1475028" cy="178673"/>
          </a:xfrm>
        </p:grpSpPr>
        <p:grpSp>
          <p:nvGrpSpPr>
            <p:cNvPr id="2682" name="Google Shape;2682;p3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683" name="Google Shape;2683;p3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84" name="Google Shape;2684;p3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85" name="Google Shape;2685;p3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86" name="Google Shape;2686;p3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87" name="Google Shape;2687;p3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88" name="Google Shape;2688;p3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89" name="Google Shape;2689;p3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90" name="Google Shape;2690;p3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91" name="Google Shape;2691;p3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92" name="Google Shape;2692;p3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</p:grpSp>
        <p:grpSp>
          <p:nvGrpSpPr>
            <p:cNvPr id="2693" name="Google Shape;2693;p3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694" name="Google Shape;2694;p3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95" name="Google Shape;2695;p3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96" name="Google Shape;2696;p3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97" name="Google Shape;2697;p3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98" name="Google Shape;2698;p3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699" name="Google Shape;2699;p3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700" name="Google Shape;2700;p3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701" name="Google Shape;2701;p3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702" name="Google Shape;2702;p3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  <p:sp>
            <p:nvSpPr>
              <p:cNvPr id="2703" name="Google Shape;2703;p3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533"/>
              </a:p>
            </p:txBody>
          </p:sp>
        </p:grpSp>
      </p:grpSp>
      <p:grpSp>
        <p:nvGrpSpPr>
          <p:cNvPr id="2704" name="Google Shape;2704;p33"/>
          <p:cNvGrpSpPr/>
          <p:nvPr/>
        </p:nvGrpSpPr>
        <p:grpSpPr>
          <a:xfrm>
            <a:off x="7263069" y="6048159"/>
            <a:ext cx="1670529" cy="68000"/>
            <a:chOff x="2915381" y="4104819"/>
            <a:chExt cx="1252897" cy="51000"/>
          </a:xfrm>
        </p:grpSpPr>
        <p:sp>
          <p:nvSpPr>
            <p:cNvPr id="2705" name="Google Shape;2705;p33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06" name="Google Shape;2706;p33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07" name="Google Shape;2707;p33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08" name="Google Shape;2708;p33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09" name="Google Shape;2709;p33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0" name="Google Shape;2710;p33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1" name="Google Shape;2711;p33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2" name="Google Shape;2712;p33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3" name="Google Shape;2713;p33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4" name="Google Shape;2714;p33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5" name="Google Shape;2715;p33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6" name="Google Shape;2716;p33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7" name="Google Shape;2717;p33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18" name="Google Shape;2718;p33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</p:grpSp>
      <p:sp>
        <p:nvSpPr>
          <p:cNvPr id="2719" name="Google Shape;2719;p33"/>
          <p:cNvSpPr txBox="1">
            <a:spLocks noGrp="1"/>
          </p:cNvSpPr>
          <p:nvPr>
            <p:ph type="ctrTitle"/>
          </p:nvPr>
        </p:nvSpPr>
        <p:spPr>
          <a:xfrm>
            <a:off x="1781568" y="2284939"/>
            <a:ext cx="8678400" cy="2299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7733" dirty="0">
                <a:solidFill>
                  <a:schemeClr val="accent2"/>
                </a:solidFill>
              </a:rPr>
              <a:t>Iterators and Generatos</a:t>
            </a:r>
            <a:endParaRPr sz="6667" dirty="0"/>
          </a:p>
        </p:txBody>
      </p:sp>
    </p:spTree>
    <p:extLst>
      <p:ext uri="{BB962C8B-B14F-4D97-AF65-F5344CB8AC3E}">
        <p14:creationId xmlns:p14="http://schemas.microsoft.com/office/powerpoint/2010/main" val="3884389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2719;p33">
            <a:extLst>
              <a:ext uri="{FF2B5EF4-FFF2-40B4-BE49-F238E27FC236}">
                <a16:creationId xmlns:a16="http://schemas.microsoft.com/office/drawing/2014/main" id="{AEA00588-91B4-4172-A771-4008B33A9CD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757362" y="2279650"/>
            <a:ext cx="8677275" cy="2298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sz="6667" dirty="0">
                <a:solidFill>
                  <a:schemeClr val="accent2"/>
                </a:solidFill>
              </a:rPr>
              <a:t>Primitive Data Types And Objects</a:t>
            </a:r>
          </a:p>
        </p:txBody>
      </p:sp>
    </p:spTree>
    <p:extLst>
      <p:ext uri="{BB962C8B-B14F-4D97-AF65-F5344CB8AC3E}">
        <p14:creationId xmlns:p14="http://schemas.microsoft.com/office/powerpoint/2010/main" val="9878009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sz="3733" dirty="0"/>
              <a:t>Iterators</a:t>
            </a:r>
            <a:endParaRPr sz="3733" dirty="0">
              <a:solidFill>
                <a:schemeClr val="accent2"/>
              </a:solidFill>
            </a:endParaRPr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r>
              <a:rPr lang="bg-BG" sz="2400" b="1" dirty="0" err="1"/>
              <a:t>Итераторите</a:t>
            </a:r>
            <a:r>
              <a:rPr lang="bg-BG" sz="2400" b="1" dirty="0"/>
              <a:t> са обекти, чийто интерфейс се състои от метода </a:t>
            </a:r>
            <a:r>
              <a:rPr lang="en-US" sz="2400" b="1" dirty="0"/>
              <a:t>next()</a:t>
            </a:r>
            <a:r>
              <a:rPr lang="bg-BG" sz="2400" b="1" dirty="0"/>
              <a:t>. </a:t>
            </a:r>
          </a:p>
          <a:p>
            <a:pPr marL="0" indent="0">
              <a:buNone/>
            </a:pPr>
            <a:r>
              <a:rPr lang="bg-BG" sz="2400" b="1" dirty="0"/>
              <a:t>Този метод </a:t>
            </a:r>
            <a:r>
              <a:rPr lang="en-US" sz="2400" b="1" dirty="0"/>
              <a:t>next()</a:t>
            </a:r>
            <a:r>
              <a:rPr lang="bg-BG" sz="2400" b="1" dirty="0"/>
              <a:t> връща обект с две свойства: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bg-BG" sz="2400" b="1" dirty="0"/>
          </a:p>
          <a:p>
            <a:pPr marL="380990" indent="-380990">
              <a:buClr>
                <a:srgbClr val="00B050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US" sz="2400" b="1" dirty="0"/>
              <a:t>Value – </a:t>
            </a:r>
            <a:r>
              <a:rPr lang="bg-BG" sz="2400" b="1" dirty="0"/>
              <a:t>показва стойността на елемента</a:t>
            </a: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380990" indent="-380990">
              <a:buClr>
                <a:srgbClr val="00B050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US" sz="2400" b="1" dirty="0"/>
              <a:t>Done</a:t>
            </a:r>
            <a:r>
              <a:rPr lang="bg-BG" sz="2400" b="1" dirty="0"/>
              <a:t> – приема стойност истина, ако няма повече стойности за връщане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bg-BG" dirty="0"/>
          </a:p>
        </p:txBody>
      </p:sp>
      <p:grpSp>
        <p:nvGrpSpPr>
          <p:cNvPr id="2726" name="Google Shape;2726;p34"/>
          <p:cNvGrpSpPr/>
          <p:nvPr/>
        </p:nvGrpSpPr>
        <p:grpSpPr>
          <a:xfrm>
            <a:off x="9501985" y="1136970"/>
            <a:ext cx="1177683" cy="322788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</p:grpSp>
    </p:spTree>
    <p:extLst>
      <p:ext uri="{BB962C8B-B14F-4D97-AF65-F5344CB8AC3E}">
        <p14:creationId xmlns:p14="http://schemas.microsoft.com/office/powerpoint/2010/main" val="37788771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xfrm>
            <a:off x="950800" y="719200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sz="3733" dirty="0" err="1"/>
              <a:t>Iterables</a:t>
            </a:r>
            <a:endParaRPr sz="3733" dirty="0">
              <a:solidFill>
                <a:schemeClr val="accent2"/>
              </a:solidFill>
            </a:endParaRPr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xfrm>
            <a:off x="950800" y="1583600"/>
            <a:ext cx="102904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r>
              <a:rPr lang="en-US" sz="2400" b="1" dirty="0" err="1"/>
              <a:t>Iterables</a:t>
            </a:r>
            <a:r>
              <a:rPr lang="bg-BG" sz="2400" b="1" dirty="0"/>
              <a:t> са обекти</a:t>
            </a:r>
            <a:r>
              <a:rPr lang="en-US" sz="2400" b="1" dirty="0"/>
              <a:t>,</a:t>
            </a:r>
            <a:r>
              <a:rPr lang="bg-BG" sz="2400" b="1" dirty="0"/>
              <a:t> които могат да бъдат обхождани</a:t>
            </a:r>
            <a:r>
              <a:rPr lang="en-US" sz="2400" b="1" dirty="0"/>
              <a:t> </a:t>
            </a:r>
            <a:r>
              <a:rPr lang="bg-BG" sz="2400" b="1" dirty="0"/>
              <a:t>с цикъла </a:t>
            </a:r>
            <a:r>
              <a:rPr lang="en-US" sz="2400" b="1" dirty="0"/>
              <a:t>for-of</a:t>
            </a:r>
            <a:r>
              <a:rPr lang="bg-BG" sz="2400" b="1" dirty="0"/>
              <a:t>.</a:t>
            </a:r>
          </a:p>
          <a:p>
            <a:pPr marL="0" indent="0">
              <a:buNone/>
            </a:pPr>
            <a:endParaRPr lang="en-US" sz="2400" b="1" dirty="0"/>
          </a:p>
          <a:p>
            <a:pPr marL="380990" indent="-380990">
              <a:buClr>
                <a:srgbClr val="00B050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US" sz="2400" dirty="0"/>
              <a:t>String</a:t>
            </a:r>
          </a:p>
          <a:p>
            <a:pPr marL="380990" indent="-380990">
              <a:buClr>
                <a:srgbClr val="00B050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US" sz="2400" dirty="0"/>
              <a:t>Array</a:t>
            </a:r>
          </a:p>
          <a:p>
            <a:pPr marL="380990" indent="-380990">
              <a:buClr>
                <a:srgbClr val="00B050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US" sz="2400" dirty="0"/>
              <a:t>Map</a:t>
            </a:r>
          </a:p>
          <a:p>
            <a:pPr marL="380990" indent="-380990">
              <a:buClr>
                <a:srgbClr val="00B050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US" sz="2400" dirty="0"/>
              <a:t>Set</a:t>
            </a:r>
          </a:p>
          <a:p>
            <a:pPr marL="380990" indent="-380990">
              <a:buClr>
                <a:srgbClr val="00B050"/>
              </a:buClr>
              <a:buSzPct val="100000"/>
              <a:buFont typeface="Courier New" panose="02070309020205020404" pitchFamily="49" charset="0"/>
              <a:buChar char="o"/>
            </a:pPr>
            <a:endParaRPr lang="en-US" sz="2400" b="1" dirty="0"/>
          </a:p>
          <a:p>
            <a:pPr marL="0" indent="0">
              <a:buNone/>
            </a:pPr>
            <a:endParaRPr lang="bg-BG" dirty="0"/>
          </a:p>
        </p:txBody>
      </p:sp>
      <p:grpSp>
        <p:nvGrpSpPr>
          <p:cNvPr id="2726" name="Google Shape;2726;p34"/>
          <p:cNvGrpSpPr/>
          <p:nvPr/>
        </p:nvGrpSpPr>
        <p:grpSpPr>
          <a:xfrm>
            <a:off x="9501985" y="1136970"/>
            <a:ext cx="1177683" cy="322788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</p:grpSp>
      <p:pic>
        <p:nvPicPr>
          <p:cNvPr id="5" name="Картина 4">
            <a:extLst>
              <a:ext uri="{FF2B5EF4-FFF2-40B4-BE49-F238E27FC236}">
                <a16:creationId xmlns:a16="http://schemas.microsoft.com/office/drawing/2014/main" id="{504ACB3C-CE07-4B17-8BCE-94B5DAE85E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800" y="4378687"/>
            <a:ext cx="4338696" cy="20829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Картина 6">
            <a:extLst>
              <a:ext uri="{FF2B5EF4-FFF2-40B4-BE49-F238E27FC236}">
                <a16:creationId xmlns:a16="http://schemas.microsoft.com/office/drawing/2014/main" id="{07B2C4AA-3225-4E3E-A948-F86FF199C1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3019" y="4378687"/>
            <a:ext cx="2855303" cy="21617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9" name="Съединител: извита линия 8">
            <a:extLst>
              <a:ext uri="{FF2B5EF4-FFF2-40B4-BE49-F238E27FC236}">
                <a16:creationId xmlns:a16="http://schemas.microsoft.com/office/drawing/2014/main" id="{D5F60BAE-BBA4-48DE-B918-BC1A1F53F4B3}"/>
              </a:ext>
            </a:extLst>
          </p:cNvPr>
          <p:cNvCxnSpPr>
            <a:cxnSpLocks/>
          </p:cNvCxnSpPr>
          <p:nvPr/>
        </p:nvCxnSpPr>
        <p:spPr>
          <a:xfrm flipV="1">
            <a:off x="5289496" y="5196591"/>
            <a:ext cx="2333523" cy="819461"/>
          </a:xfrm>
          <a:prstGeom prst="curvedConnector3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81451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xfrm>
            <a:off x="389268" y="755169"/>
            <a:ext cx="10290400" cy="76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sz="3733" dirty="0"/>
              <a:t>Generators</a:t>
            </a:r>
            <a:endParaRPr sz="3733" dirty="0">
              <a:solidFill>
                <a:schemeClr val="accent2"/>
              </a:solidFill>
            </a:endParaRPr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xfrm>
            <a:off x="369757" y="1583600"/>
            <a:ext cx="5726243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r>
              <a:rPr lang="bg-BG" sz="2400" b="1" dirty="0"/>
              <a:t>Генераторите са функции, които връщат </a:t>
            </a:r>
            <a:r>
              <a:rPr lang="bg-BG" sz="2400" b="1" dirty="0" err="1"/>
              <a:t>итератори</a:t>
            </a:r>
            <a:r>
              <a:rPr lang="bg-BG" sz="2400" b="1" dirty="0"/>
              <a:t>. </a:t>
            </a: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bg-BG" sz="2400" b="1" dirty="0"/>
              <a:t>За тях за характерни </a:t>
            </a:r>
            <a:r>
              <a:rPr lang="en-US" sz="2400" b="1" dirty="0"/>
              <a:t>2 </a:t>
            </a:r>
            <a:r>
              <a:rPr lang="bg-BG" sz="2400" b="1" dirty="0"/>
              <a:t>ключови думи</a:t>
            </a:r>
            <a:r>
              <a:rPr lang="en-US" sz="2400" b="1" dirty="0"/>
              <a:t>:</a:t>
            </a:r>
          </a:p>
          <a:p>
            <a:pPr marL="0" indent="0">
              <a:buNone/>
            </a:pPr>
            <a:endParaRPr lang="en-US" sz="2400" b="1" dirty="0"/>
          </a:p>
          <a:p>
            <a:pPr marL="380990" indent="-380990">
              <a:buClr>
                <a:srgbClr val="00B050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US" sz="2400" b="1" dirty="0"/>
              <a:t>function* - </a:t>
            </a:r>
            <a:r>
              <a:rPr lang="bg-BG" sz="2400" b="1" dirty="0"/>
              <a:t>указва, че дадената функция е генератор.</a:t>
            </a:r>
          </a:p>
          <a:p>
            <a:pPr marL="0" indent="0">
              <a:buNone/>
            </a:pPr>
            <a:endParaRPr lang="en-US" sz="2400" b="1" dirty="0"/>
          </a:p>
          <a:p>
            <a:pPr marL="380990" indent="-380990">
              <a:buClr>
                <a:srgbClr val="00B050"/>
              </a:buClr>
              <a:buSzPct val="100000"/>
              <a:buFont typeface="Courier New" panose="02070309020205020404" pitchFamily="49" charset="0"/>
              <a:buChar char="o"/>
            </a:pPr>
            <a:r>
              <a:rPr lang="en-US" sz="2400" b="1" dirty="0"/>
              <a:t>yield – </a:t>
            </a:r>
            <a:r>
              <a:rPr lang="bg-BG" sz="2400" b="1" dirty="0" err="1"/>
              <a:t>паузира</a:t>
            </a:r>
            <a:r>
              <a:rPr lang="bg-BG" sz="2400" b="1" dirty="0"/>
              <a:t> функцията.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bg-BG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bg-BG" dirty="0"/>
          </a:p>
        </p:txBody>
      </p:sp>
      <p:grpSp>
        <p:nvGrpSpPr>
          <p:cNvPr id="2726" name="Google Shape;2726;p34"/>
          <p:cNvGrpSpPr/>
          <p:nvPr/>
        </p:nvGrpSpPr>
        <p:grpSpPr>
          <a:xfrm>
            <a:off x="9501985" y="1136970"/>
            <a:ext cx="1177683" cy="322788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533"/>
            </a:p>
          </p:txBody>
        </p:sp>
      </p:grpSp>
      <p:pic>
        <p:nvPicPr>
          <p:cNvPr id="3" name="Картина 2">
            <a:extLst>
              <a:ext uri="{FF2B5EF4-FFF2-40B4-BE49-F238E27FC236}">
                <a16:creationId xmlns:a16="http://schemas.microsoft.com/office/drawing/2014/main" id="{8F3064B4-9B5F-4FC8-ACE6-9F77F1A5B8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2111" y="1841558"/>
            <a:ext cx="5640132" cy="38052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8241501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8" name="Google Shape;4578;p69"/>
          <p:cNvSpPr txBox="1">
            <a:spLocks noGrp="1"/>
          </p:cNvSpPr>
          <p:nvPr>
            <p:ph type="title"/>
          </p:nvPr>
        </p:nvSpPr>
        <p:spPr>
          <a:xfrm>
            <a:off x="1906138" y="606089"/>
            <a:ext cx="8379725" cy="1686633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bg-BG" sz="6400" dirty="0"/>
              <a:t>Благодарим за вниманието</a:t>
            </a:r>
            <a:r>
              <a:rPr lang="en" sz="6400" dirty="0"/>
              <a:t>!</a:t>
            </a:r>
            <a:endParaRPr sz="6400" dirty="0"/>
          </a:p>
        </p:txBody>
      </p:sp>
      <p:sp>
        <p:nvSpPr>
          <p:cNvPr id="4579" name="Google Shape;4579;p69"/>
          <p:cNvSpPr txBox="1">
            <a:spLocks noGrp="1"/>
          </p:cNvSpPr>
          <p:nvPr>
            <p:ph type="subTitle" idx="1"/>
          </p:nvPr>
        </p:nvSpPr>
        <p:spPr>
          <a:xfrm>
            <a:off x="3115508" y="2489242"/>
            <a:ext cx="5963600" cy="1686633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</a:pPr>
            <a:r>
              <a:rPr lang="bg-BG" sz="2400" b="1" dirty="0">
                <a:latin typeface="Exo"/>
                <a:ea typeface="Exo"/>
                <a:cs typeface="Exo"/>
                <a:sym typeface="Exo"/>
              </a:rPr>
              <a:t>Имате ли въпроси</a:t>
            </a:r>
            <a:r>
              <a:rPr lang="en" sz="2400" b="1" dirty="0">
                <a:latin typeface="Exo"/>
                <a:ea typeface="Exo"/>
                <a:cs typeface="Exo"/>
                <a:sym typeface="Exo"/>
              </a:rPr>
              <a:t>?</a:t>
            </a:r>
            <a:endParaRPr sz="2400" b="1" dirty="0">
              <a:latin typeface="Exo"/>
              <a:ea typeface="Exo"/>
              <a:cs typeface="Exo"/>
              <a:sym typeface="Exo"/>
            </a:endParaRPr>
          </a:p>
          <a:p>
            <a:pPr marL="0" indent="0">
              <a:buClr>
                <a:schemeClr val="dk1"/>
              </a:buClr>
              <a:buSzPts val="1100"/>
            </a:pPr>
            <a:r>
              <a:rPr lang="bg-BG" dirty="0"/>
              <a:t>Екип 8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bg-BG" dirty="0"/>
              <a:t>Таня Димова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bg-BG" dirty="0"/>
              <a:t>Димитър Димитров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bg-BG" dirty="0"/>
              <a:t>Веселина Цацева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bg-BG" dirty="0"/>
              <a:t>Алекс Димитров</a:t>
            </a:r>
            <a:endParaRPr dirty="0"/>
          </a:p>
        </p:txBody>
      </p:sp>
      <p:grpSp>
        <p:nvGrpSpPr>
          <p:cNvPr id="4581" name="Google Shape;4581;p69"/>
          <p:cNvGrpSpPr/>
          <p:nvPr/>
        </p:nvGrpSpPr>
        <p:grpSpPr>
          <a:xfrm rot="-5400000">
            <a:off x="9009231" y="3472138"/>
            <a:ext cx="1177683" cy="322788"/>
            <a:chOff x="2300350" y="2601250"/>
            <a:chExt cx="2275275" cy="623625"/>
          </a:xfrm>
        </p:grpSpPr>
        <p:sp>
          <p:nvSpPr>
            <p:cNvPr id="4582" name="Google Shape;4582;p69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583" name="Google Shape;4583;p69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584" name="Google Shape;4584;p69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585" name="Google Shape;4585;p69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586" name="Google Shape;4586;p69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587" name="Google Shape;4587;p69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</p:grpSp>
      <p:grpSp>
        <p:nvGrpSpPr>
          <p:cNvPr id="4588" name="Google Shape;4588;p69"/>
          <p:cNvGrpSpPr/>
          <p:nvPr/>
        </p:nvGrpSpPr>
        <p:grpSpPr>
          <a:xfrm rot="5400000">
            <a:off x="9740134" y="4926667"/>
            <a:ext cx="131869" cy="737453"/>
            <a:chOff x="4898850" y="4820550"/>
            <a:chExt cx="98902" cy="553090"/>
          </a:xfrm>
        </p:grpSpPr>
        <p:sp>
          <p:nvSpPr>
            <p:cNvPr id="4589" name="Google Shape;4589;p6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590" name="Google Shape;4590;p6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591" name="Google Shape;4591;p6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592" name="Google Shape;4592;p6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593" name="Google Shape;4593;p6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</p:grpSp>
      <p:grpSp>
        <p:nvGrpSpPr>
          <p:cNvPr id="4594" name="Google Shape;4594;p69"/>
          <p:cNvGrpSpPr/>
          <p:nvPr/>
        </p:nvGrpSpPr>
        <p:grpSpPr>
          <a:xfrm rot="5400000">
            <a:off x="1998109" y="2012979"/>
            <a:ext cx="1177683" cy="322788"/>
            <a:chOff x="2300350" y="2601250"/>
            <a:chExt cx="2275275" cy="623625"/>
          </a:xfrm>
        </p:grpSpPr>
        <p:sp>
          <p:nvSpPr>
            <p:cNvPr id="4595" name="Google Shape;4595;p69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596" name="Google Shape;4596;p69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597" name="Google Shape;4597;p69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598" name="Google Shape;4598;p69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599" name="Google Shape;4599;p69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600" name="Google Shape;4600;p69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</p:grpSp>
      <p:grpSp>
        <p:nvGrpSpPr>
          <p:cNvPr id="4613" name="Google Shape;4613;p69"/>
          <p:cNvGrpSpPr/>
          <p:nvPr/>
        </p:nvGrpSpPr>
        <p:grpSpPr>
          <a:xfrm rot="5400000">
            <a:off x="2774867" y="3726534"/>
            <a:ext cx="131869" cy="737453"/>
            <a:chOff x="4898850" y="4820550"/>
            <a:chExt cx="98902" cy="553090"/>
          </a:xfrm>
        </p:grpSpPr>
        <p:sp>
          <p:nvSpPr>
            <p:cNvPr id="4614" name="Google Shape;4614;p69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615" name="Google Shape;4615;p69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616" name="Google Shape;4616;p69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617" name="Google Shape;4617;p69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  <p:sp>
          <p:nvSpPr>
            <p:cNvPr id="4618" name="Google Shape;4618;p69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defRPr/>
              </a:pPr>
              <a:endParaRPr sz="1867"/>
            </a:p>
          </p:txBody>
        </p:sp>
      </p:grpSp>
      <p:pic>
        <p:nvPicPr>
          <p:cNvPr id="1026" name="Picture 2" descr="JavaScript - R6 Solution|webDesign|IT Projects">
            <a:extLst>
              <a:ext uri="{FF2B5EF4-FFF2-40B4-BE49-F238E27FC236}">
                <a16:creationId xmlns:a16="http://schemas.microsoft.com/office/drawing/2014/main" id="{DA91E088-66AE-40A4-9E0E-0BEFE4F37C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541" y="4372394"/>
            <a:ext cx="4847699" cy="206904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75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одзаглавие 16">
            <a:extLst>
              <a:ext uri="{FF2B5EF4-FFF2-40B4-BE49-F238E27FC236}">
                <a16:creationId xmlns:a16="http://schemas.microsoft.com/office/drawing/2014/main" id="{CB0F51C0-E1F5-4EBB-ACDE-31E15049E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4671" y="2337207"/>
            <a:ext cx="4262909" cy="257841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var data = true;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if (data){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    console.log("Value is True");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} else {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    console.log("Value is False");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20" name="Подзаглавие 19">
            <a:extLst>
              <a:ext uri="{FF2B5EF4-FFF2-40B4-BE49-F238E27FC236}">
                <a16:creationId xmlns:a16="http://schemas.microsoft.com/office/drawing/2014/main" id="{5AA0847E-B3E8-4CB7-A41F-857627BDEE22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6555819" y="2337207"/>
            <a:ext cx="4048064" cy="257841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let name;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console.log(name); // undefined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let name = undefined;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console.log(name); // undefined</a:t>
            </a:r>
          </a:p>
          <a:p>
            <a:pPr algn="l"/>
            <a:endParaRPr lang="en-US" dirty="0"/>
          </a:p>
        </p:txBody>
      </p:sp>
      <p:sp>
        <p:nvSpPr>
          <p:cNvPr id="8" name="Google Shape;3060;p42">
            <a:extLst>
              <a:ext uri="{FF2B5EF4-FFF2-40B4-BE49-F238E27FC236}">
                <a16:creationId xmlns:a16="http://schemas.microsoft.com/office/drawing/2014/main" id="{B1311468-D7EF-4653-AC9D-116A486476D1}"/>
              </a:ext>
            </a:extLst>
          </p:cNvPr>
          <p:cNvSpPr/>
          <p:nvPr/>
        </p:nvSpPr>
        <p:spPr>
          <a:xfrm>
            <a:off x="1752761" y="1720022"/>
            <a:ext cx="3389510" cy="5332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/>
            <a:endParaRPr sz="1867"/>
          </a:p>
        </p:txBody>
      </p:sp>
      <p:sp>
        <p:nvSpPr>
          <p:cNvPr id="9" name="Google Shape;3062;p42">
            <a:extLst>
              <a:ext uri="{FF2B5EF4-FFF2-40B4-BE49-F238E27FC236}">
                <a16:creationId xmlns:a16="http://schemas.microsoft.com/office/drawing/2014/main" id="{414BFED7-2E57-42DA-920E-C7D58D49F7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69161" y="1804007"/>
            <a:ext cx="2856802" cy="365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/>
              <a:t>Boolean type</a:t>
            </a:r>
            <a:endParaRPr dirty="0"/>
          </a:p>
        </p:txBody>
      </p:sp>
      <p:sp>
        <p:nvSpPr>
          <p:cNvPr id="12" name="Google Shape;3060;p42">
            <a:extLst>
              <a:ext uri="{FF2B5EF4-FFF2-40B4-BE49-F238E27FC236}">
                <a16:creationId xmlns:a16="http://schemas.microsoft.com/office/drawing/2014/main" id="{F816C087-91C9-4EA8-B847-9855F204E03E}"/>
              </a:ext>
            </a:extLst>
          </p:cNvPr>
          <p:cNvSpPr/>
          <p:nvPr/>
        </p:nvSpPr>
        <p:spPr>
          <a:xfrm>
            <a:off x="6555819" y="1720022"/>
            <a:ext cx="3689394" cy="5332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/>
            <a:endParaRPr sz="1867"/>
          </a:p>
        </p:txBody>
      </p:sp>
      <p:sp>
        <p:nvSpPr>
          <p:cNvPr id="13" name="Google Shape;3062;p42">
            <a:extLst>
              <a:ext uri="{FF2B5EF4-FFF2-40B4-BE49-F238E27FC236}">
                <a16:creationId xmlns:a16="http://schemas.microsoft.com/office/drawing/2014/main" id="{6EE195DD-1B03-464E-938D-80306EB93334}"/>
              </a:ext>
            </a:extLst>
          </p:cNvPr>
          <p:cNvSpPr txBox="1">
            <a:spLocks/>
          </p:cNvSpPr>
          <p:nvPr/>
        </p:nvSpPr>
        <p:spPr>
          <a:xfrm>
            <a:off x="6872218" y="1804007"/>
            <a:ext cx="3265781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1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r>
              <a:rPr lang="en-US" sz="3200" dirty="0"/>
              <a:t>Undefined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69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одзаглавие 21">
            <a:extLst>
              <a:ext uri="{FF2B5EF4-FFF2-40B4-BE49-F238E27FC236}">
                <a16:creationId xmlns:a16="http://schemas.microsoft.com/office/drawing/2014/main" id="{93E75469-CD17-4661-B288-E183912971A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666836" y="1486334"/>
            <a:ext cx="5330825" cy="479425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var a = 5;         // integer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var b = 5.5;       // floating-point number</a:t>
            </a:r>
          </a:p>
          <a:p>
            <a:pPr marL="139700" indent="0" algn="l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const number1 = 5/0;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console.log(number1); // Infinity</a:t>
            </a:r>
          </a:p>
          <a:p>
            <a:pPr marL="139700" indent="0" algn="l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const number2 = -5/0;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console.log(number2); // -Infinity</a:t>
            </a:r>
          </a:p>
          <a:p>
            <a:pPr marL="139700" indent="0" algn="l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var a;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console.log(a + 4); // </a:t>
            </a:r>
            <a:r>
              <a:rPr lang="en-US" dirty="0" err="1">
                <a:solidFill>
                  <a:schemeClr val="tx1"/>
                </a:solidFill>
              </a:rPr>
              <a:t>NaN</a:t>
            </a:r>
            <a:endParaRPr lang="en-US" dirty="0">
              <a:solidFill>
                <a:schemeClr val="tx1"/>
              </a:solidFill>
            </a:endParaRPr>
          </a:p>
          <a:p>
            <a:pPr marL="139700" indent="0" algn="l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console.log(+0 === -0); // true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Google Shape;3060;p42">
            <a:extLst>
              <a:ext uri="{FF2B5EF4-FFF2-40B4-BE49-F238E27FC236}">
                <a16:creationId xmlns:a16="http://schemas.microsoft.com/office/drawing/2014/main" id="{C0CD3A22-483A-46AB-A2A0-7906E7AE2CA6}"/>
              </a:ext>
            </a:extLst>
          </p:cNvPr>
          <p:cNvSpPr/>
          <p:nvPr/>
        </p:nvSpPr>
        <p:spPr>
          <a:xfrm>
            <a:off x="3989599" y="577416"/>
            <a:ext cx="3296104" cy="5332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/>
            <a:endParaRPr sz="1867"/>
          </a:p>
        </p:txBody>
      </p:sp>
      <p:sp>
        <p:nvSpPr>
          <p:cNvPr id="14" name="Google Shape;3062;p42">
            <a:extLst>
              <a:ext uri="{FF2B5EF4-FFF2-40B4-BE49-F238E27FC236}">
                <a16:creationId xmlns:a16="http://schemas.microsoft.com/office/drawing/2014/main" id="{176F2418-12E4-4489-ABE0-5020E145AF4B}"/>
              </a:ext>
            </a:extLst>
          </p:cNvPr>
          <p:cNvSpPr txBox="1">
            <a:spLocks/>
          </p:cNvSpPr>
          <p:nvPr/>
        </p:nvSpPr>
        <p:spPr>
          <a:xfrm>
            <a:off x="4305998" y="661401"/>
            <a:ext cx="2881383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1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r>
              <a:rPr lang="en-US" dirty="0"/>
              <a:t>Number</a:t>
            </a:r>
            <a:r>
              <a:rPr lang="en-US" sz="3200" dirty="0"/>
              <a:t>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656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лавие 6">
            <a:extLst>
              <a:ext uri="{FF2B5EF4-FFF2-40B4-BE49-F238E27FC236}">
                <a16:creationId xmlns:a16="http://schemas.microsoft.com/office/drawing/2014/main" id="{94EB0D53-D522-407B-A2AB-06C9DB4F834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920774" y="1871635"/>
            <a:ext cx="5486400" cy="100012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const </a:t>
            </a:r>
            <a:r>
              <a:rPr lang="en-US" dirty="0" err="1">
                <a:solidFill>
                  <a:schemeClr val="tx1"/>
                </a:solidFill>
              </a:rPr>
              <a:t>hugeNumber</a:t>
            </a:r>
            <a:r>
              <a:rPr lang="en-US" dirty="0">
                <a:solidFill>
                  <a:schemeClr val="tx1"/>
                </a:solidFill>
              </a:rPr>
              <a:t> = </a:t>
            </a:r>
            <a:r>
              <a:rPr lang="en-US" dirty="0" err="1">
                <a:solidFill>
                  <a:schemeClr val="tx1"/>
                </a:solidFill>
              </a:rPr>
              <a:t>BigInt</a:t>
            </a:r>
            <a:r>
              <a:rPr lang="en-US" dirty="0">
                <a:solidFill>
                  <a:schemeClr val="tx1"/>
                </a:solidFill>
              </a:rPr>
              <a:t>(9007199254740991);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// 9007199254740991n</a:t>
            </a:r>
          </a:p>
          <a:p>
            <a:endParaRPr lang="en-US" dirty="0"/>
          </a:p>
        </p:txBody>
      </p:sp>
      <p:sp>
        <p:nvSpPr>
          <p:cNvPr id="9" name="Подзаглавие 8">
            <a:extLst>
              <a:ext uri="{FF2B5EF4-FFF2-40B4-BE49-F238E27FC236}">
                <a16:creationId xmlns:a16="http://schemas.microsoft.com/office/drawing/2014/main" id="{779460F8-05B5-4932-850B-6CE3CB0965E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920774" y="4481965"/>
            <a:ext cx="5486400" cy="100012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139700" indent="0">
              <a:buNone/>
            </a:pPr>
            <a:r>
              <a:rPr lang="pt-BR" dirty="0">
                <a:solidFill>
                  <a:schemeClr val="tx1"/>
                </a:solidFill>
              </a:rPr>
              <a:t>var n = null;</a:t>
            </a:r>
          </a:p>
          <a:p>
            <a:pPr marL="139700" indent="0">
              <a:buNone/>
            </a:pPr>
            <a:r>
              <a:rPr lang="pt-BR" dirty="0">
                <a:solidFill>
                  <a:schemeClr val="tx1"/>
                </a:solidFill>
              </a:rPr>
              <a:t>console.log(n * 2); // 0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6" name="Google Shape;3060;p42">
            <a:extLst>
              <a:ext uri="{FF2B5EF4-FFF2-40B4-BE49-F238E27FC236}">
                <a16:creationId xmlns:a16="http://schemas.microsoft.com/office/drawing/2014/main" id="{2DE1DBC3-309C-48B1-9247-CFD26B9BE66D}"/>
              </a:ext>
            </a:extLst>
          </p:cNvPr>
          <p:cNvSpPr/>
          <p:nvPr/>
        </p:nvSpPr>
        <p:spPr>
          <a:xfrm>
            <a:off x="3920774" y="1093897"/>
            <a:ext cx="2843820" cy="5332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/>
            <a:endParaRPr sz="1867"/>
          </a:p>
        </p:txBody>
      </p:sp>
      <p:sp>
        <p:nvSpPr>
          <p:cNvPr id="10" name="Google Shape;3062;p42">
            <a:extLst>
              <a:ext uri="{FF2B5EF4-FFF2-40B4-BE49-F238E27FC236}">
                <a16:creationId xmlns:a16="http://schemas.microsoft.com/office/drawing/2014/main" id="{5A34E220-816A-46CC-9C96-57B9E0AB492E}"/>
              </a:ext>
            </a:extLst>
          </p:cNvPr>
          <p:cNvSpPr txBox="1">
            <a:spLocks/>
          </p:cNvSpPr>
          <p:nvPr/>
        </p:nvSpPr>
        <p:spPr>
          <a:xfrm>
            <a:off x="4237174" y="1177882"/>
            <a:ext cx="2399602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1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r>
              <a:rPr lang="en-US" sz="3200" dirty="0" err="1"/>
              <a:t>BigInt</a:t>
            </a:r>
            <a:r>
              <a:rPr lang="en-US" sz="3200" dirty="0"/>
              <a:t> type</a:t>
            </a:r>
            <a:endParaRPr lang="en-US" dirty="0"/>
          </a:p>
        </p:txBody>
      </p:sp>
      <p:sp>
        <p:nvSpPr>
          <p:cNvPr id="12" name="Google Shape;3060;p42">
            <a:extLst>
              <a:ext uri="{FF2B5EF4-FFF2-40B4-BE49-F238E27FC236}">
                <a16:creationId xmlns:a16="http://schemas.microsoft.com/office/drawing/2014/main" id="{A74AB375-5194-4A9D-9D47-E862B895CEAC}"/>
              </a:ext>
            </a:extLst>
          </p:cNvPr>
          <p:cNvSpPr/>
          <p:nvPr/>
        </p:nvSpPr>
        <p:spPr>
          <a:xfrm>
            <a:off x="3920774" y="3469930"/>
            <a:ext cx="2843820" cy="5332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/>
            <a:endParaRPr sz="1867"/>
          </a:p>
        </p:txBody>
      </p:sp>
      <p:sp>
        <p:nvSpPr>
          <p:cNvPr id="13" name="Google Shape;3062;p42">
            <a:extLst>
              <a:ext uri="{FF2B5EF4-FFF2-40B4-BE49-F238E27FC236}">
                <a16:creationId xmlns:a16="http://schemas.microsoft.com/office/drawing/2014/main" id="{CD6263A4-61EE-4704-882F-94B1EFBCC536}"/>
              </a:ext>
            </a:extLst>
          </p:cNvPr>
          <p:cNvSpPr txBox="1">
            <a:spLocks/>
          </p:cNvSpPr>
          <p:nvPr/>
        </p:nvSpPr>
        <p:spPr>
          <a:xfrm>
            <a:off x="4237174" y="3553915"/>
            <a:ext cx="2399602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1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r>
              <a:rPr lang="en-US" dirty="0"/>
              <a:t>Null</a:t>
            </a:r>
            <a:r>
              <a:rPr lang="en-US" sz="3200" dirty="0"/>
              <a:t>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450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лавие 8">
            <a:extLst>
              <a:ext uri="{FF2B5EF4-FFF2-40B4-BE49-F238E27FC236}">
                <a16:creationId xmlns:a16="http://schemas.microsoft.com/office/drawing/2014/main" id="{744813A2-747C-4675-BD12-F22D08B8A42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975430" y="1800864"/>
            <a:ext cx="4951412" cy="12858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const name = 'Tanya';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const name1 = "Tanya";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const result = `My name is ${name}`;</a:t>
            </a:r>
          </a:p>
          <a:p>
            <a:endParaRPr lang="en-US" dirty="0"/>
          </a:p>
        </p:txBody>
      </p:sp>
      <p:sp>
        <p:nvSpPr>
          <p:cNvPr id="12" name="Подзаглавие 11">
            <a:extLst>
              <a:ext uri="{FF2B5EF4-FFF2-40B4-BE49-F238E27FC236}">
                <a16:creationId xmlns:a16="http://schemas.microsoft.com/office/drawing/2014/main" id="{3B6EB937-5B5D-4B8F-BCC7-C1040220E339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975430" y="4230027"/>
            <a:ext cx="4951412" cy="12858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var symbol1 = Symbol("one");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var symbol2 = Symbol("one");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console.log(symbol1 === symbol2);  // false</a:t>
            </a:r>
          </a:p>
          <a:p>
            <a:endParaRPr lang="en-US" dirty="0"/>
          </a:p>
        </p:txBody>
      </p:sp>
      <p:sp>
        <p:nvSpPr>
          <p:cNvPr id="6" name="Google Shape;3060;p42">
            <a:extLst>
              <a:ext uri="{FF2B5EF4-FFF2-40B4-BE49-F238E27FC236}">
                <a16:creationId xmlns:a16="http://schemas.microsoft.com/office/drawing/2014/main" id="{B6BD92C2-1907-43B1-873D-AC0FB671828C}"/>
              </a:ext>
            </a:extLst>
          </p:cNvPr>
          <p:cNvSpPr/>
          <p:nvPr/>
        </p:nvSpPr>
        <p:spPr>
          <a:xfrm>
            <a:off x="3975430" y="844957"/>
            <a:ext cx="2843820" cy="5332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/>
            <a:endParaRPr sz="1867"/>
          </a:p>
        </p:txBody>
      </p:sp>
      <p:sp>
        <p:nvSpPr>
          <p:cNvPr id="7" name="Google Shape;3062;p42">
            <a:extLst>
              <a:ext uri="{FF2B5EF4-FFF2-40B4-BE49-F238E27FC236}">
                <a16:creationId xmlns:a16="http://schemas.microsoft.com/office/drawing/2014/main" id="{68AA344C-622A-43B6-AC13-C9FEFBC1D0CE}"/>
              </a:ext>
            </a:extLst>
          </p:cNvPr>
          <p:cNvSpPr txBox="1">
            <a:spLocks/>
          </p:cNvSpPr>
          <p:nvPr/>
        </p:nvSpPr>
        <p:spPr>
          <a:xfrm>
            <a:off x="4291830" y="928942"/>
            <a:ext cx="2399602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1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r>
              <a:rPr lang="en-US" sz="3200" dirty="0"/>
              <a:t>String type</a:t>
            </a:r>
            <a:endParaRPr lang="en-US" dirty="0"/>
          </a:p>
        </p:txBody>
      </p:sp>
      <p:sp>
        <p:nvSpPr>
          <p:cNvPr id="8" name="Google Shape;3060;p42">
            <a:extLst>
              <a:ext uri="{FF2B5EF4-FFF2-40B4-BE49-F238E27FC236}">
                <a16:creationId xmlns:a16="http://schemas.microsoft.com/office/drawing/2014/main" id="{826A46E8-D3F0-434C-A435-CA7A879A673C}"/>
              </a:ext>
            </a:extLst>
          </p:cNvPr>
          <p:cNvSpPr/>
          <p:nvPr/>
        </p:nvSpPr>
        <p:spPr>
          <a:xfrm>
            <a:off x="3975430" y="3391783"/>
            <a:ext cx="3187064" cy="5332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/>
            <a:endParaRPr sz="1867"/>
          </a:p>
        </p:txBody>
      </p:sp>
      <p:sp>
        <p:nvSpPr>
          <p:cNvPr id="13" name="Google Shape;3062;p42">
            <a:extLst>
              <a:ext uri="{FF2B5EF4-FFF2-40B4-BE49-F238E27FC236}">
                <a16:creationId xmlns:a16="http://schemas.microsoft.com/office/drawing/2014/main" id="{D66B8BA8-12B8-400A-9D7D-001A18220A66}"/>
              </a:ext>
            </a:extLst>
          </p:cNvPr>
          <p:cNvSpPr txBox="1">
            <a:spLocks/>
          </p:cNvSpPr>
          <p:nvPr/>
        </p:nvSpPr>
        <p:spPr>
          <a:xfrm>
            <a:off x="4291829" y="3475768"/>
            <a:ext cx="2733013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1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r>
              <a:rPr lang="en-US" sz="3200" dirty="0"/>
              <a:t>Symbol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384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19C91546-2BE8-4ED8-8912-A78BD9C2AB9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648122" y="2370881"/>
            <a:ext cx="4595813" cy="270256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const person = {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firstName</a:t>
            </a:r>
            <a:r>
              <a:rPr lang="en-US" dirty="0">
                <a:solidFill>
                  <a:schemeClr val="tx1"/>
                </a:solidFill>
              </a:rPr>
              <a:t>: "John",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lastName</a:t>
            </a:r>
            <a:r>
              <a:rPr lang="en-US" dirty="0">
                <a:solidFill>
                  <a:schemeClr val="tx1"/>
                </a:solidFill>
              </a:rPr>
              <a:t>: "Doe"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};</a:t>
            </a:r>
          </a:p>
          <a:p>
            <a:pPr marL="139700" indent="0" algn="l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console.log(</a:t>
            </a:r>
            <a:r>
              <a:rPr lang="en-US" dirty="0" err="1">
                <a:solidFill>
                  <a:schemeClr val="tx1"/>
                </a:solidFill>
              </a:rPr>
              <a:t>person.firstName</a:t>
            </a:r>
            <a:r>
              <a:rPr lang="en-US" dirty="0">
                <a:solidFill>
                  <a:schemeClr val="tx1"/>
                </a:solidFill>
              </a:rPr>
              <a:t>); // John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console.log(person["</a:t>
            </a:r>
            <a:r>
              <a:rPr lang="en-US" dirty="0" err="1">
                <a:solidFill>
                  <a:schemeClr val="tx1"/>
                </a:solidFill>
              </a:rPr>
              <a:t>firstName</a:t>
            </a:r>
            <a:r>
              <a:rPr lang="en-US" dirty="0">
                <a:solidFill>
                  <a:schemeClr val="tx1"/>
                </a:solidFill>
              </a:rPr>
              <a:t>"]); // John</a:t>
            </a:r>
          </a:p>
          <a:p>
            <a:pPr marL="139700" indent="0" algn="l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39700" indent="0">
              <a:buNone/>
            </a:pPr>
            <a:endParaRPr lang="en-US" dirty="0"/>
          </a:p>
        </p:txBody>
      </p:sp>
      <p:sp>
        <p:nvSpPr>
          <p:cNvPr id="4" name="Google Shape;3060;p42">
            <a:extLst>
              <a:ext uri="{FF2B5EF4-FFF2-40B4-BE49-F238E27FC236}">
                <a16:creationId xmlns:a16="http://schemas.microsoft.com/office/drawing/2014/main" id="{1955E34D-DAC4-4C02-B697-7097D08DBC60}"/>
              </a:ext>
            </a:extLst>
          </p:cNvPr>
          <p:cNvSpPr/>
          <p:nvPr/>
        </p:nvSpPr>
        <p:spPr>
          <a:xfrm>
            <a:off x="4286864" y="561745"/>
            <a:ext cx="2356545" cy="5332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/>
            <a:endParaRPr sz="1867"/>
          </a:p>
        </p:txBody>
      </p:sp>
      <p:sp>
        <p:nvSpPr>
          <p:cNvPr id="5" name="Google Shape;3062;p42">
            <a:extLst>
              <a:ext uri="{FF2B5EF4-FFF2-40B4-BE49-F238E27FC236}">
                <a16:creationId xmlns:a16="http://schemas.microsoft.com/office/drawing/2014/main" id="{AF4DAEA8-7F75-4813-AB95-1673052C5B35}"/>
              </a:ext>
            </a:extLst>
          </p:cNvPr>
          <p:cNvSpPr txBox="1">
            <a:spLocks/>
          </p:cNvSpPr>
          <p:nvPr/>
        </p:nvSpPr>
        <p:spPr>
          <a:xfrm>
            <a:off x="4603264" y="645730"/>
            <a:ext cx="1823836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1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r>
              <a:rPr lang="en-US" dirty="0"/>
              <a:t>Objects</a:t>
            </a:r>
          </a:p>
        </p:txBody>
      </p:sp>
    </p:spTree>
    <p:extLst>
      <p:ext uri="{BB962C8B-B14F-4D97-AF65-F5344CB8AC3E}">
        <p14:creationId xmlns:p14="http://schemas.microsoft.com/office/powerpoint/2010/main" val="3480387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одзаглавие 15">
            <a:extLst>
              <a:ext uri="{FF2B5EF4-FFF2-40B4-BE49-F238E27FC236}">
                <a16:creationId xmlns:a16="http://schemas.microsoft.com/office/drawing/2014/main" id="{41F405A4-2BA4-44C8-B8A9-34B4E8C3A662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292935" y="1777641"/>
            <a:ext cx="5330825" cy="39909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const person{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    name:{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        first: "John",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        last: "Doe"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    },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    age: "31"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}</a:t>
            </a:r>
          </a:p>
          <a:p>
            <a:pPr marL="139700" indent="0" algn="l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console.log(person.name); 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// {first:   John, last:  Doe}</a:t>
            </a:r>
          </a:p>
          <a:p>
            <a:pPr marL="139700" indent="0" algn="l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console.log(</a:t>
            </a:r>
            <a:r>
              <a:rPr lang="en-US" dirty="0" err="1">
                <a:solidFill>
                  <a:schemeClr val="tx1"/>
                </a:solidFill>
              </a:rPr>
              <a:t>person.name.first</a:t>
            </a:r>
            <a:r>
              <a:rPr lang="en-US" dirty="0">
                <a:solidFill>
                  <a:schemeClr val="tx1"/>
                </a:solidFill>
              </a:rPr>
              <a:t>); // John</a:t>
            </a:r>
          </a:p>
          <a:p>
            <a:endParaRPr lang="en-US" dirty="0"/>
          </a:p>
        </p:txBody>
      </p:sp>
      <p:sp>
        <p:nvSpPr>
          <p:cNvPr id="4" name="Google Shape;3060;p42">
            <a:extLst>
              <a:ext uri="{FF2B5EF4-FFF2-40B4-BE49-F238E27FC236}">
                <a16:creationId xmlns:a16="http://schemas.microsoft.com/office/drawing/2014/main" id="{171C01AA-0F4D-4A21-869C-55B65D70D7C0}"/>
              </a:ext>
            </a:extLst>
          </p:cNvPr>
          <p:cNvSpPr/>
          <p:nvPr/>
        </p:nvSpPr>
        <p:spPr>
          <a:xfrm>
            <a:off x="4090219" y="542081"/>
            <a:ext cx="3736259" cy="5332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/>
            <a:endParaRPr sz="1867"/>
          </a:p>
        </p:txBody>
      </p:sp>
      <p:sp>
        <p:nvSpPr>
          <p:cNvPr id="5" name="Google Shape;3062;p42">
            <a:extLst>
              <a:ext uri="{FF2B5EF4-FFF2-40B4-BE49-F238E27FC236}">
                <a16:creationId xmlns:a16="http://schemas.microsoft.com/office/drawing/2014/main" id="{331F8F34-F73E-4995-9554-538A9FBF0557}"/>
              </a:ext>
            </a:extLst>
          </p:cNvPr>
          <p:cNvSpPr txBox="1">
            <a:spLocks/>
          </p:cNvSpPr>
          <p:nvPr/>
        </p:nvSpPr>
        <p:spPr>
          <a:xfrm>
            <a:off x="4406619" y="626066"/>
            <a:ext cx="3242878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1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r>
              <a:rPr lang="en-US" dirty="0"/>
              <a:t>Nested Objects</a:t>
            </a:r>
          </a:p>
        </p:txBody>
      </p:sp>
    </p:spTree>
    <p:extLst>
      <p:ext uri="{BB962C8B-B14F-4D97-AF65-F5344CB8AC3E}">
        <p14:creationId xmlns:p14="http://schemas.microsoft.com/office/powerpoint/2010/main" val="3332473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лавие 7">
            <a:extLst>
              <a:ext uri="{FF2B5EF4-FFF2-40B4-BE49-F238E27FC236}">
                <a16:creationId xmlns:a16="http://schemas.microsoft.com/office/drawing/2014/main" id="{7EA61DF2-B307-4DBA-9F2B-A6F4947F7B59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318668" y="2152650"/>
            <a:ext cx="5554663" cy="25527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const person = {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firstName</a:t>
            </a:r>
            <a:r>
              <a:rPr lang="en-US" dirty="0">
                <a:solidFill>
                  <a:schemeClr val="tx1"/>
                </a:solidFill>
              </a:rPr>
              <a:t>: "John",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lastName</a:t>
            </a:r>
            <a:r>
              <a:rPr lang="en-US" dirty="0">
                <a:solidFill>
                  <a:schemeClr val="tx1"/>
                </a:solidFill>
              </a:rPr>
              <a:t>: "Doe“,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  greet: function() { console.log('hello') }</a:t>
            </a:r>
          </a:p>
          <a:p>
            <a:pPr marL="13970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};</a:t>
            </a:r>
          </a:p>
          <a:p>
            <a:pPr marL="13970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39700" indent="0">
              <a:buNone/>
            </a:pPr>
            <a:r>
              <a:rPr lang="en-US" dirty="0" err="1">
                <a:solidFill>
                  <a:schemeClr val="tx1"/>
                </a:solidFill>
              </a:rPr>
              <a:t>person.greet</a:t>
            </a:r>
            <a:r>
              <a:rPr lang="en-US" dirty="0">
                <a:solidFill>
                  <a:schemeClr val="tx1"/>
                </a:solidFill>
              </a:rPr>
              <a:t>();  //hello</a:t>
            </a:r>
          </a:p>
        </p:txBody>
      </p:sp>
      <p:sp>
        <p:nvSpPr>
          <p:cNvPr id="4" name="Google Shape;3060;p42">
            <a:extLst>
              <a:ext uri="{FF2B5EF4-FFF2-40B4-BE49-F238E27FC236}">
                <a16:creationId xmlns:a16="http://schemas.microsoft.com/office/drawing/2014/main" id="{356E59F3-9CB5-422D-81EF-954934CEA05C}"/>
              </a:ext>
            </a:extLst>
          </p:cNvPr>
          <p:cNvSpPr/>
          <p:nvPr/>
        </p:nvSpPr>
        <p:spPr>
          <a:xfrm>
            <a:off x="3785419" y="769835"/>
            <a:ext cx="4050891" cy="5332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/>
            <a:endParaRPr sz="1867"/>
          </a:p>
        </p:txBody>
      </p:sp>
      <p:sp>
        <p:nvSpPr>
          <p:cNvPr id="5" name="Google Shape;3062;p42">
            <a:extLst>
              <a:ext uri="{FF2B5EF4-FFF2-40B4-BE49-F238E27FC236}">
                <a16:creationId xmlns:a16="http://schemas.microsoft.com/office/drawing/2014/main" id="{A0B190E0-8FA3-451B-8D4C-44618E48B2C0}"/>
              </a:ext>
            </a:extLst>
          </p:cNvPr>
          <p:cNvSpPr txBox="1">
            <a:spLocks/>
          </p:cNvSpPr>
          <p:nvPr/>
        </p:nvSpPr>
        <p:spPr>
          <a:xfrm>
            <a:off x="4101819" y="853820"/>
            <a:ext cx="346902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1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r>
              <a:rPr lang="en-US" dirty="0"/>
              <a:t>Object Methods</a:t>
            </a:r>
          </a:p>
        </p:txBody>
      </p:sp>
    </p:spTree>
    <p:extLst>
      <p:ext uri="{BB962C8B-B14F-4D97-AF65-F5344CB8AC3E}">
        <p14:creationId xmlns:p14="http://schemas.microsoft.com/office/powerpoint/2010/main" val="1772192300"/>
      </p:ext>
    </p:extLst>
  </p:cSld>
  <p:clrMapOvr>
    <a:masterClrMapping/>
  </p:clrMapOvr>
</p:sld>
</file>

<file path=ppt/theme/theme1.xml><?xml version="1.0" encoding="utf-8"?>
<a:theme xmlns:a="http://schemas.openxmlformats.org/drawingml/2006/main" name="Data Center Business Plan by Slidesgo">
  <a:themeElements>
    <a:clrScheme name="Simple Light">
      <a:dk1>
        <a:srgbClr val="000000"/>
      </a:dk1>
      <a:lt1>
        <a:srgbClr val="FFFFFF"/>
      </a:lt1>
      <a:dk2>
        <a:srgbClr val="606060"/>
      </a:dk2>
      <a:lt2>
        <a:srgbClr val="151B46"/>
      </a:lt2>
      <a:accent1>
        <a:srgbClr val="2C4ED7"/>
      </a:accent1>
      <a:accent2>
        <a:srgbClr val="8FFFFF"/>
      </a:accent2>
      <a:accent3>
        <a:srgbClr val="95FFAE"/>
      </a:accent3>
      <a:accent4>
        <a:srgbClr val="1D2875"/>
      </a:accent4>
      <a:accent5>
        <a:srgbClr val="FFFFFF"/>
      </a:accent5>
      <a:accent6>
        <a:srgbClr val="FFFFFF"/>
      </a:accent6>
      <a:hlink>
        <a:srgbClr val="8FFFFF"/>
      </a:hlink>
      <a:folHlink>
        <a:srgbClr val="0097A7"/>
      </a:folHlink>
    </a:clrScheme>
    <a:fontScheme name="О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869FB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ata Center Business Plan by Slidesgo">
  <a:themeElements>
    <a:clrScheme name="Simple Light">
      <a:dk1>
        <a:srgbClr val="000000"/>
      </a:dk1>
      <a:lt1>
        <a:srgbClr val="FFFFFF"/>
      </a:lt1>
      <a:dk2>
        <a:srgbClr val="606060"/>
      </a:dk2>
      <a:lt2>
        <a:srgbClr val="151B46"/>
      </a:lt2>
      <a:accent1>
        <a:srgbClr val="2C4ED7"/>
      </a:accent1>
      <a:accent2>
        <a:srgbClr val="8FFFFF"/>
      </a:accent2>
      <a:accent3>
        <a:srgbClr val="95FFAE"/>
      </a:accent3>
      <a:accent4>
        <a:srgbClr val="1D2875"/>
      </a:accent4>
      <a:accent5>
        <a:srgbClr val="FFFFFF"/>
      </a:accent5>
      <a:accent6>
        <a:srgbClr val="FFFFFF"/>
      </a:accent6>
      <a:hlink>
        <a:srgbClr val="8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Data Center Business Plan by Slidesgo">
  <a:themeElements>
    <a:clrScheme name="Simple Light">
      <a:dk1>
        <a:srgbClr val="000000"/>
      </a:dk1>
      <a:lt1>
        <a:srgbClr val="FFFFFF"/>
      </a:lt1>
      <a:dk2>
        <a:srgbClr val="606060"/>
      </a:dk2>
      <a:lt2>
        <a:srgbClr val="151B46"/>
      </a:lt2>
      <a:accent1>
        <a:srgbClr val="2C4ED7"/>
      </a:accent1>
      <a:accent2>
        <a:srgbClr val="8FFFFF"/>
      </a:accent2>
      <a:accent3>
        <a:srgbClr val="95FFAE"/>
      </a:accent3>
      <a:accent4>
        <a:srgbClr val="1D2875"/>
      </a:accent4>
      <a:accent5>
        <a:srgbClr val="FFFFFF"/>
      </a:accent5>
      <a:accent6>
        <a:srgbClr val="FFFFFF"/>
      </a:accent6>
      <a:hlink>
        <a:srgbClr val="8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Data Center Business Plan by Slidesgo</Template>
  <TotalTime>371</TotalTime>
  <Words>619</Words>
  <Application>Microsoft Office PowerPoint</Application>
  <PresentationFormat>Widescreen</PresentationFormat>
  <Paragraphs>116</Paragraphs>
  <Slides>23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Data Center Business Plan by Slidesgo</vt:lpstr>
      <vt:lpstr>Slidesgo Final Pages</vt:lpstr>
      <vt:lpstr>1_Data Center Business Plan by Slidesgo</vt:lpstr>
      <vt:lpstr>2_Data Center Business Plan by Slidesgo</vt:lpstr>
      <vt:lpstr>Data types in JavaScript</vt:lpstr>
      <vt:lpstr>Primitive Data Types And Objects</vt:lpstr>
      <vt:lpstr>Boolean type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Arrays</vt:lpstr>
      <vt:lpstr>Set/Map</vt:lpstr>
      <vt:lpstr>Sets </vt:lpstr>
      <vt:lpstr>Maps</vt:lpstr>
      <vt:lpstr>WeakMap and WeakSet</vt:lpstr>
      <vt:lpstr>Strong VS. Weak references</vt:lpstr>
      <vt:lpstr>Garbage Collector</vt:lpstr>
      <vt:lpstr>Maps VS WeakMaps</vt:lpstr>
      <vt:lpstr>Sets VS WeakSets</vt:lpstr>
      <vt:lpstr>Iterators and Generatos</vt:lpstr>
      <vt:lpstr>Iterators</vt:lpstr>
      <vt:lpstr>Iterables</vt:lpstr>
      <vt:lpstr>Generators</vt:lpstr>
      <vt:lpstr>Благодарим за вниманието!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types in JavaScript</dc:title>
  <dc:creator>Tania Dimova</dc:creator>
  <cp:lastModifiedBy>Tania Dimova</cp:lastModifiedBy>
  <cp:revision>10</cp:revision>
  <dcterms:created xsi:type="dcterms:W3CDTF">2022-03-29T11:39:51Z</dcterms:created>
  <dcterms:modified xsi:type="dcterms:W3CDTF">2022-04-13T16:57:40Z</dcterms:modified>
</cp:coreProperties>
</file>