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692" r:id="rId3"/>
    <p:sldMasterId id="2147483699" r:id="rId4"/>
  </p:sldMasterIdLst>
  <p:notesMasterIdLst>
    <p:notesMasterId r:id="rId28"/>
  </p:notesMasterIdLst>
  <p:sldIdLst>
    <p:sldId id="256" r:id="rId5"/>
    <p:sldId id="257" r:id="rId6"/>
    <p:sldId id="318" r:id="rId7"/>
    <p:sldId id="319" r:id="rId8"/>
    <p:sldId id="266" r:id="rId9"/>
    <p:sldId id="260" r:id="rId10"/>
    <p:sldId id="261" r:id="rId11"/>
    <p:sldId id="269" r:id="rId12"/>
    <p:sldId id="268" r:id="rId13"/>
    <p:sldId id="323" r:id="rId14"/>
    <p:sldId id="322" r:id="rId15"/>
    <p:sldId id="321" r:id="rId16"/>
    <p:sldId id="320" r:id="rId17"/>
    <p:sldId id="271" r:id="rId18"/>
    <p:sldId id="314" r:id="rId19"/>
    <p:sldId id="315" r:id="rId20"/>
    <p:sldId id="316" r:id="rId21"/>
    <p:sldId id="317" r:id="rId22"/>
    <p:sldId id="327" r:id="rId23"/>
    <p:sldId id="326" r:id="rId24"/>
    <p:sldId id="325" r:id="rId25"/>
    <p:sldId id="324" r:id="rId26"/>
    <p:sldId id="292" r:id="rId2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A70C6-5C13-4770-8F79-EDAD6D9187A0}" v="4" dt="2022-03-30T17:49:08.480"/>
    <p1510:client id="{E2D0F053-DBB6-4B42-A26E-0DE30C871AEA}" v="4" dt="2022-03-30T17:57:20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70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3B0DD-72A5-4424-8D7F-7A94B37BC3E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612D7-74CB-4A67-AEA4-B2470BFF2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1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6" name="Google Shape;26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7" name="Google Shape;26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19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5804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5662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5" name="Google Shape;4575;gedfa3e31c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6" name="Google Shape;4576;gedfa3e31c0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6" name="Google Shape;26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7" name="Google Shape;26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088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404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6" name="Google Shape;26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7" name="Google Shape;26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6" name="Google Shape;3056;gedfa3e31c0_2_208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7" name="Google Shape;3057;gedfa3e31c0_2_208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3420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19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f11272de0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f11272de0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088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4.xml"/><Relationship Id="rId4" Type="http://schemas.openxmlformats.org/officeDocument/2006/relationships/hyperlink" Target="http://bit.ly/2TtBDfr" TargetMode="Externa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" name="Google Shape;10;p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1756800" y="1591500"/>
            <a:ext cx="8678400" cy="2299200"/>
          </a:xfrm>
          <a:prstGeom prst="rect">
            <a:avLst/>
          </a:prstGeom>
          <a:effectLst>
            <a:outerShdw blurRad="142875" algn="bl" rotWithShape="0">
              <a:schemeClr val="accent2">
                <a:alpha val="3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064200" y="4502364"/>
            <a:ext cx="6063600" cy="4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50" name="Google Shape;50;p2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51" name="Google Shape;51;p2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2" name="Google Shape;52;p2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60" name="Google Shape;60;p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66" name="Google Shape;66;p2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8" name="Google Shape;68;p2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69" name="Google Shape;69;p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2" name="Google Shape;72;p2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2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5" name="Google Shape;75;p2"/>
          <p:cNvGrpSpPr/>
          <p:nvPr/>
        </p:nvGrpSpPr>
        <p:grpSpPr>
          <a:xfrm>
            <a:off x="10417076" y="1330617"/>
            <a:ext cx="2027976" cy="402753"/>
            <a:chOff x="5642557" y="-150670"/>
            <a:chExt cx="1520982" cy="302065"/>
          </a:xfrm>
        </p:grpSpPr>
        <p:sp>
          <p:nvSpPr>
            <p:cNvPr id="76" name="Google Shape;76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1327985" y="2284705"/>
            <a:ext cx="1177683" cy="322788"/>
            <a:chOff x="2300350" y="2601250"/>
            <a:chExt cx="2275275" cy="623625"/>
          </a:xfrm>
        </p:grpSpPr>
        <p:sp>
          <p:nvSpPr>
            <p:cNvPr id="82" name="Google Shape;82;p2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0" name="Google Shape;100;p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12" name="Google Shape;112;p2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118" name="Google Shape;118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124" name="Google Shape;124;p2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2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6" name="Google Shape;126;p2"/>
          <p:cNvSpPr/>
          <p:nvPr/>
        </p:nvSpPr>
        <p:spPr>
          <a:xfrm rot="10800000">
            <a:off x="1365016" y="58526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7212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3" name="Google Shape;783;p1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784" name="Google Shape;784;p1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5" name="Google Shape;785;p1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6" name="Google Shape;786;p1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1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1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1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1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1" name="Google Shape;791;p1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2" name="Google Shape;792;p1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1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4" name="Google Shape;794;p1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5" name="Google Shape;795;p1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6" name="Google Shape;796;p1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1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1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1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1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1" name="Google Shape;801;p1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2" name="Google Shape;802;p1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1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1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5" name="Google Shape;805;p1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6" name="Google Shape;806;p1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1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8" name="Google Shape;808;p1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9" name="Google Shape;809;p1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1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1" name="Google Shape;811;p1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2" name="Google Shape;812;p1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1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1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1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1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1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8" name="Google Shape;818;p1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9" name="Google Shape;819;p1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0" name="Google Shape;820;p1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1" name="Google Shape;821;p1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22" name="Google Shape;822;p11"/>
          <p:cNvSpPr txBox="1">
            <a:spLocks noGrp="1"/>
          </p:cNvSpPr>
          <p:nvPr>
            <p:ph type="title" hasCustomPrompt="1"/>
          </p:nvPr>
        </p:nvSpPr>
        <p:spPr>
          <a:xfrm>
            <a:off x="950800" y="1771449"/>
            <a:ext cx="10290400" cy="2228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23" name="Google Shape;823;p11"/>
          <p:cNvSpPr txBox="1">
            <a:spLocks noGrp="1"/>
          </p:cNvSpPr>
          <p:nvPr>
            <p:ph type="subTitle" idx="1"/>
          </p:nvPr>
        </p:nvSpPr>
        <p:spPr>
          <a:xfrm>
            <a:off x="2716000" y="4101100"/>
            <a:ext cx="6760000" cy="4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824" name="Google Shape;824;p11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25" name="Google Shape;825;p11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826" name="Google Shape;82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7" name="Google Shape;82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8" name="Google Shape;82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9" name="Google Shape;82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0" name="Google Shape;83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31" name="Google Shape;831;p11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832" name="Google Shape;832;p1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3" name="Google Shape;833;p1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5" name="Google Shape;835;p1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37" name="Google Shape;837;p11"/>
          <p:cNvSpPr/>
          <p:nvPr/>
        </p:nvSpPr>
        <p:spPr>
          <a:xfrm>
            <a:off x="-1886073" y="4450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38" name="Google Shape;838;p11"/>
          <p:cNvSpPr/>
          <p:nvPr/>
        </p:nvSpPr>
        <p:spPr>
          <a:xfrm>
            <a:off x="-1481940" y="407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39" name="Google Shape;839;p11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840" name="Google Shape;840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1" name="Google Shape;841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43" name="Google Shape;843;p11"/>
          <p:cNvGrpSpPr/>
          <p:nvPr/>
        </p:nvGrpSpPr>
        <p:grpSpPr>
          <a:xfrm rot="-5400000" flipH="1">
            <a:off x="4880661" y="6509307"/>
            <a:ext cx="2430688" cy="395524"/>
            <a:chOff x="7857346" y="3902355"/>
            <a:chExt cx="1823016" cy="296643"/>
          </a:xfrm>
        </p:grpSpPr>
        <p:sp>
          <p:nvSpPr>
            <p:cNvPr id="844" name="Google Shape;844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6" name="Google Shape;846;p1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7" name="Google Shape;847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1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50" name="Google Shape;850;p11"/>
          <p:cNvSpPr/>
          <p:nvPr/>
        </p:nvSpPr>
        <p:spPr>
          <a:xfrm rot="5400000">
            <a:off x="7276793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1" name="Google Shape;851;p11"/>
          <p:cNvSpPr/>
          <p:nvPr/>
        </p:nvSpPr>
        <p:spPr>
          <a:xfrm rot="5400000">
            <a:off x="764919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2" name="Google Shape;852;p11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3" name="Google Shape;853;p11"/>
          <p:cNvSpPr/>
          <p:nvPr/>
        </p:nvSpPr>
        <p:spPr>
          <a:xfrm rot="5400000">
            <a:off x="10944515" y="56050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54" name="Google Shape;854;p11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5" name="Google Shape;855;p11"/>
          <p:cNvGrpSpPr/>
          <p:nvPr/>
        </p:nvGrpSpPr>
        <p:grpSpPr>
          <a:xfrm>
            <a:off x="10620276" y="416217"/>
            <a:ext cx="2027976" cy="402753"/>
            <a:chOff x="5642557" y="-150670"/>
            <a:chExt cx="1520982" cy="302065"/>
          </a:xfrm>
        </p:grpSpPr>
        <p:sp>
          <p:nvSpPr>
            <p:cNvPr id="856" name="Google Shape;85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61" name="Google Shape;861;p11"/>
          <p:cNvGrpSpPr/>
          <p:nvPr/>
        </p:nvGrpSpPr>
        <p:grpSpPr>
          <a:xfrm>
            <a:off x="11327985" y="4321638"/>
            <a:ext cx="1177683" cy="322788"/>
            <a:chOff x="2300350" y="2601250"/>
            <a:chExt cx="2275275" cy="623625"/>
          </a:xfrm>
        </p:grpSpPr>
        <p:sp>
          <p:nvSpPr>
            <p:cNvPr id="862" name="Google Shape;862;p1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1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1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1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1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1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68" name="Google Shape;868;p11"/>
          <p:cNvGrpSpPr/>
          <p:nvPr/>
        </p:nvGrpSpPr>
        <p:grpSpPr>
          <a:xfrm>
            <a:off x="11023189" y="2480989"/>
            <a:ext cx="1474635" cy="178625"/>
            <a:chOff x="8183182" y="663852"/>
            <a:chExt cx="1475028" cy="178673"/>
          </a:xfrm>
        </p:grpSpPr>
        <p:grpSp>
          <p:nvGrpSpPr>
            <p:cNvPr id="869" name="Google Shape;869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870" name="Google Shape;870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1" name="Google Shape;871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2" name="Google Shape;872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3" name="Google Shape;873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4" name="Google Shape;874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5" name="Google Shape;875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6" name="Google Shape;876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7" name="Google Shape;877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8" name="Google Shape;878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9" name="Google Shape;879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80" name="Google Shape;880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881" name="Google Shape;881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2" name="Google Shape;882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3" name="Google Shape;883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4" name="Google Shape;884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5" name="Google Shape;885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6" name="Google Shape;886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7" name="Google Shape;887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8" name="Google Shape;888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9" name="Google Shape;889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0" name="Google Shape;890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891" name="Google Shape;891;p11"/>
          <p:cNvGrpSpPr/>
          <p:nvPr/>
        </p:nvGrpSpPr>
        <p:grpSpPr>
          <a:xfrm>
            <a:off x="7263069" y="6048159"/>
            <a:ext cx="1670529" cy="68000"/>
            <a:chOff x="2915381" y="4104819"/>
            <a:chExt cx="1252897" cy="51000"/>
          </a:xfrm>
        </p:grpSpPr>
        <p:sp>
          <p:nvSpPr>
            <p:cNvPr id="892" name="Google Shape;892;p11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3" name="Google Shape;893;p11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4" name="Google Shape;894;p11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5" name="Google Shape;895;p11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6" name="Google Shape;896;p11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7" name="Google Shape;897;p11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8" name="Google Shape;898;p11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9" name="Google Shape;899;p11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0" name="Google Shape;900;p11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1" name="Google Shape;901;p11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2" name="Google Shape;902;p11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3" name="Google Shape;903;p11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4" name="Google Shape;904;p11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5" name="Google Shape;905;p11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06" name="Google Shape;906;p11"/>
          <p:cNvGrpSpPr/>
          <p:nvPr/>
        </p:nvGrpSpPr>
        <p:grpSpPr>
          <a:xfrm>
            <a:off x="-313351" y="1106326"/>
            <a:ext cx="1474635" cy="178625"/>
            <a:chOff x="8183182" y="663852"/>
            <a:chExt cx="1475028" cy="178673"/>
          </a:xfrm>
        </p:grpSpPr>
        <p:grpSp>
          <p:nvGrpSpPr>
            <p:cNvPr id="907" name="Google Shape;907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8" name="Google Shape;908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9" name="Google Shape;909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0" name="Google Shape;910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1" name="Google Shape;911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2" name="Google Shape;912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3" name="Google Shape;913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4" name="Google Shape;914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5" name="Google Shape;915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6" name="Google Shape;916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7" name="Google Shape;917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18" name="Google Shape;918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919" name="Google Shape;919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0" name="Google Shape;920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1" name="Google Shape;921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2" name="Google Shape;922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3" name="Google Shape;923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4" name="Google Shape;924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5" name="Google Shape;925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6" name="Google Shape;926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7" name="Google Shape;927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8" name="Google Shape;928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400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012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" name="Google Shape;931;p1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932" name="Google Shape;932;p1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3" name="Google Shape;933;p1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4" name="Google Shape;934;p1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5" name="Google Shape;935;p1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6" name="Google Shape;936;p1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7" name="Google Shape;937;p1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8" name="Google Shape;938;p1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9" name="Google Shape;939;p1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0" name="Google Shape;940;p1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1" name="Google Shape;941;p1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2" name="Google Shape;942;p1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3" name="Google Shape;943;p1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4" name="Google Shape;944;p1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5" name="Google Shape;945;p1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6" name="Google Shape;946;p1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7" name="Google Shape;947;p1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8" name="Google Shape;948;p1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9" name="Google Shape;949;p1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0" name="Google Shape;950;p1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1" name="Google Shape;951;p1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2" name="Google Shape;952;p1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3" name="Google Shape;953;p1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4" name="Google Shape;954;p1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1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1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1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8" name="Google Shape;958;p1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9" name="Google Shape;959;p1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0" name="Google Shape;960;p1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1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2" name="Google Shape;962;p1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3" name="Google Shape;963;p1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4" name="Google Shape;964;p1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5" name="Google Shape;965;p1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6" name="Google Shape;966;p1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7" name="Google Shape;967;p1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8" name="Google Shape;968;p1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9" name="Google Shape;969;p1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70" name="Google Shape;970;p1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1" name="Google Shape;971;p13"/>
          <p:cNvSpPr txBox="1">
            <a:spLocks noGrp="1"/>
          </p:cNvSpPr>
          <p:nvPr>
            <p:ph type="title" idx="2"/>
          </p:nvPr>
        </p:nvSpPr>
        <p:spPr>
          <a:xfrm>
            <a:off x="1035400" y="264327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2" name="Google Shape;972;p13"/>
          <p:cNvSpPr txBox="1">
            <a:spLocks noGrp="1"/>
          </p:cNvSpPr>
          <p:nvPr>
            <p:ph type="subTitle" idx="1"/>
          </p:nvPr>
        </p:nvSpPr>
        <p:spPr>
          <a:xfrm>
            <a:off x="1035400" y="318807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3" name="Google Shape;973;p13"/>
          <p:cNvSpPr txBox="1">
            <a:spLocks noGrp="1"/>
          </p:cNvSpPr>
          <p:nvPr>
            <p:ph type="title" idx="3" hasCustomPrompt="1"/>
          </p:nvPr>
        </p:nvSpPr>
        <p:spPr>
          <a:xfrm>
            <a:off x="1035400" y="1793709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4" name="Google Shape;974;p13"/>
          <p:cNvSpPr txBox="1">
            <a:spLocks noGrp="1"/>
          </p:cNvSpPr>
          <p:nvPr>
            <p:ph type="title" idx="4"/>
          </p:nvPr>
        </p:nvSpPr>
        <p:spPr>
          <a:xfrm>
            <a:off x="46282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5" name="Google Shape;975;p13"/>
          <p:cNvSpPr txBox="1">
            <a:spLocks noGrp="1"/>
          </p:cNvSpPr>
          <p:nvPr>
            <p:ph type="subTitle" idx="5"/>
          </p:nvPr>
        </p:nvSpPr>
        <p:spPr>
          <a:xfrm>
            <a:off x="46282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6" name="Google Shape;976;p13"/>
          <p:cNvSpPr txBox="1">
            <a:spLocks noGrp="1"/>
          </p:cNvSpPr>
          <p:nvPr>
            <p:ph type="title" idx="6" hasCustomPrompt="1"/>
          </p:nvPr>
        </p:nvSpPr>
        <p:spPr>
          <a:xfrm>
            <a:off x="46282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7" name="Google Shape;977;p13"/>
          <p:cNvSpPr txBox="1">
            <a:spLocks noGrp="1"/>
          </p:cNvSpPr>
          <p:nvPr>
            <p:ph type="title" idx="7"/>
          </p:nvPr>
        </p:nvSpPr>
        <p:spPr>
          <a:xfrm>
            <a:off x="81998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78" name="Google Shape;978;p13"/>
          <p:cNvSpPr txBox="1">
            <a:spLocks noGrp="1"/>
          </p:cNvSpPr>
          <p:nvPr>
            <p:ph type="subTitle" idx="8"/>
          </p:nvPr>
        </p:nvSpPr>
        <p:spPr>
          <a:xfrm>
            <a:off x="81998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79" name="Google Shape;979;p13"/>
          <p:cNvSpPr txBox="1">
            <a:spLocks noGrp="1"/>
          </p:cNvSpPr>
          <p:nvPr>
            <p:ph type="title" idx="9" hasCustomPrompt="1"/>
          </p:nvPr>
        </p:nvSpPr>
        <p:spPr>
          <a:xfrm>
            <a:off x="81998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0" name="Google Shape;980;p13"/>
          <p:cNvSpPr txBox="1">
            <a:spLocks noGrp="1"/>
          </p:cNvSpPr>
          <p:nvPr>
            <p:ph type="title" idx="13"/>
          </p:nvPr>
        </p:nvSpPr>
        <p:spPr>
          <a:xfrm>
            <a:off x="1035400" y="482379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1" name="Google Shape;981;p13"/>
          <p:cNvSpPr txBox="1">
            <a:spLocks noGrp="1"/>
          </p:cNvSpPr>
          <p:nvPr>
            <p:ph type="subTitle" idx="14"/>
          </p:nvPr>
        </p:nvSpPr>
        <p:spPr>
          <a:xfrm>
            <a:off x="1035400" y="536859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2" name="Google Shape;982;p13"/>
          <p:cNvSpPr txBox="1">
            <a:spLocks noGrp="1"/>
          </p:cNvSpPr>
          <p:nvPr>
            <p:ph type="title" idx="15" hasCustomPrompt="1"/>
          </p:nvPr>
        </p:nvSpPr>
        <p:spPr>
          <a:xfrm>
            <a:off x="1035400" y="3974188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3" name="Google Shape;983;p13"/>
          <p:cNvSpPr txBox="1">
            <a:spLocks noGrp="1"/>
          </p:cNvSpPr>
          <p:nvPr>
            <p:ph type="title" idx="16"/>
          </p:nvPr>
        </p:nvSpPr>
        <p:spPr>
          <a:xfrm>
            <a:off x="46282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4" name="Google Shape;984;p13"/>
          <p:cNvSpPr txBox="1">
            <a:spLocks noGrp="1"/>
          </p:cNvSpPr>
          <p:nvPr>
            <p:ph type="subTitle" idx="17"/>
          </p:nvPr>
        </p:nvSpPr>
        <p:spPr>
          <a:xfrm>
            <a:off x="46282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5" name="Google Shape;985;p13"/>
          <p:cNvSpPr txBox="1">
            <a:spLocks noGrp="1"/>
          </p:cNvSpPr>
          <p:nvPr>
            <p:ph type="title" idx="18" hasCustomPrompt="1"/>
          </p:nvPr>
        </p:nvSpPr>
        <p:spPr>
          <a:xfrm>
            <a:off x="46282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6" name="Google Shape;986;p13"/>
          <p:cNvSpPr txBox="1">
            <a:spLocks noGrp="1"/>
          </p:cNvSpPr>
          <p:nvPr>
            <p:ph type="title" idx="19"/>
          </p:nvPr>
        </p:nvSpPr>
        <p:spPr>
          <a:xfrm>
            <a:off x="81998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987" name="Google Shape;987;p13"/>
          <p:cNvSpPr txBox="1">
            <a:spLocks noGrp="1"/>
          </p:cNvSpPr>
          <p:nvPr>
            <p:ph type="subTitle" idx="20"/>
          </p:nvPr>
        </p:nvSpPr>
        <p:spPr>
          <a:xfrm>
            <a:off x="81998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988" name="Google Shape;988;p13"/>
          <p:cNvSpPr txBox="1">
            <a:spLocks noGrp="1"/>
          </p:cNvSpPr>
          <p:nvPr>
            <p:ph type="title" idx="21" hasCustomPrompt="1"/>
          </p:nvPr>
        </p:nvSpPr>
        <p:spPr>
          <a:xfrm>
            <a:off x="81998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989" name="Google Shape;989;p13"/>
          <p:cNvGrpSpPr/>
          <p:nvPr/>
        </p:nvGrpSpPr>
        <p:grpSpPr>
          <a:xfrm rot="5400000">
            <a:off x="11175267" y="6092243"/>
            <a:ext cx="131869" cy="737453"/>
            <a:chOff x="4898850" y="4820550"/>
            <a:chExt cx="98902" cy="553090"/>
          </a:xfrm>
        </p:grpSpPr>
        <p:sp>
          <p:nvSpPr>
            <p:cNvPr id="990" name="Google Shape;990;p1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1" name="Google Shape;991;p1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2" name="Google Shape;992;p1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3" name="Google Shape;993;p1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4" name="Google Shape;994;p1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95" name="Google Shape;995;p13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96" name="Google Shape;996;p13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997" name="Google Shape;997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8" name="Google Shape;998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9" name="Google Shape;999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0" name="Google Shape;1000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1" name="Google Shape;1001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2" name="Google Shape;1002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03" name="Google Shape;1003;p13"/>
          <p:cNvSpPr/>
          <p:nvPr/>
        </p:nvSpPr>
        <p:spPr>
          <a:xfrm rot="5400000" flipH="1">
            <a:off x="10955035" y="-4470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04" name="Google Shape;1004;p13"/>
          <p:cNvGrpSpPr/>
          <p:nvPr/>
        </p:nvGrpSpPr>
        <p:grpSpPr>
          <a:xfrm>
            <a:off x="-341344" y="6395022"/>
            <a:ext cx="1474635" cy="178625"/>
            <a:chOff x="8183182" y="663852"/>
            <a:chExt cx="1475028" cy="178673"/>
          </a:xfrm>
        </p:grpSpPr>
        <p:grpSp>
          <p:nvGrpSpPr>
            <p:cNvPr id="1005" name="Google Shape;1005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06" name="Google Shape;1006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7" name="Google Shape;1007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8" name="Google Shape;1008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9" name="Google Shape;1009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0" name="Google Shape;1010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1" name="Google Shape;1011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2" name="Google Shape;1012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3" name="Google Shape;1013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4" name="Google Shape;1014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5" name="Google Shape;1015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16" name="Google Shape;1016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7" name="Google Shape;1017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8" name="Google Shape;1018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9" name="Google Shape;1019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0" name="Google Shape;1020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1" name="Google Shape;1021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2" name="Google Shape;1022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3" name="Google Shape;1023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4" name="Google Shape;1024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5" name="Google Shape;1025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26" name="Google Shape;1026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027" name="Google Shape;1027;p13"/>
          <p:cNvGrpSpPr/>
          <p:nvPr/>
        </p:nvGrpSpPr>
        <p:grpSpPr>
          <a:xfrm>
            <a:off x="11053445" y="319889"/>
            <a:ext cx="1474635" cy="178625"/>
            <a:chOff x="8183182" y="663852"/>
            <a:chExt cx="1475028" cy="178673"/>
          </a:xfrm>
        </p:grpSpPr>
        <p:grpSp>
          <p:nvGrpSpPr>
            <p:cNvPr id="1028" name="Google Shape;1028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29" name="Google Shape;1029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0" name="Google Shape;1030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1" name="Google Shape;1031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2" name="Google Shape;1032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3" name="Google Shape;1033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4" name="Google Shape;1034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5" name="Google Shape;1035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6" name="Google Shape;1036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7" name="Google Shape;1037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8" name="Google Shape;1038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39" name="Google Shape;1039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40" name="Google Shape;1040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1" name="Google Shape;1041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2" name="Google Shape;1042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3" name="Google Shape;1043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4" name="Google Shape;1044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5" name="Google Shape;1045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6" name="Google Shape;1046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7" name="Google Shape;1047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8" name="Google Shape;1048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9" name="Google Shape;1049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050" name="Google Shape;1050;p13"/>
          <p:cNvGrpSpPr/>
          <p:nvPr/>
        </p:nvGrpSpPr>
        <p:grpSpPr>
          <a:xfrm rot="5400000">
            <a:off x="11238152" y="3855503"/>
            <a:ext cx="1177683" cy="322788"/>
            <a:chOff x="2300350" y="2601250"/>
            <a:chExt cx="2275275" cy="623625"/>
          </a:xfrm>
        </p:grpSpPr>
        <p:sp>
          <p:nvSpPr>
            <p:cNvPr id="1051" name="Google Shape;1051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2" name="Google Shape;1052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3" name="Google Shape;1053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4" name="Google Shape;1054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5" name="Google Shape;1055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6" name="Google Shape;1056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057" name="Google Shape;1057;p13"/>
          <p:cNvGrpSpPr/>
          <p:nvPr/>
        </p:nvGrpSpPr>
        <p:grpSpPr>
          <a:xfrm>
            <a:off x="2178876" y="-143943"/>
            <a:ext cx="2027976" cy="402753"/>
            <a:chOff x="5642557" y="-150670"/>
            <a:chExt cx="1520982" cy="302065"/>
          </a:xfrm>
        </p:grpSpPr>
        <p:sp>
          <p:nvSpPr>
            <p:cNvPr id="1058" name="Google Shape;1058;p1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9" name="Google Shape;1059;p1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0" name="Google Shape;1060;p1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1" name="Google Shape;1061;p1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2" name="Google Shape;1062;p1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143298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" name="Google Shape;1064;p1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65" name="Google Shape;1065;p1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6" name="Google Shape;1066;p1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0" name="Google Shape;1080;p1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1" name="Google Shape;1081;p1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2" name="Google Shape;1082;p1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3" name="Google Shape;1083;p1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4" name="Google Shape;1084;p1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5" name="Google Shape;1085;p1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6" name="Google Shape;1086;p1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7" name="Google Shape;1087;p1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9" name="Google Shape;1089;p1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0" name="Google Shape;1090;p1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1" name="Google Shape;1091;p1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2" name="Google Shape;1092;p1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3" name="Google Shape;1093;p1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5" name="Google Shape;1095;p1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6" name="Google Shape;1096;p1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7" name="Google Shape;1097;p1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8" name="Google Shape;1098;p1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9" name="Google Shape;1099;p1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0" name="Google Shape;1100;p1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1" name="Google Shape;1101;p1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03" name="Google Shape;1103;p14"/>
          <p:cNvSpPr txBox="1">
            <a:spLocks noGrp="1"/>
          </p:cNvSpPr>
          <p:nvPr>
            <p:ph type="title"/>
          </p:nvPr>
        </p:nvSpPr>
        <p:spPr>
          <a:xfrm>
            <a:off x="2477333" y="4338015"/>
            <a:ext cx="7238400" cy="5792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104" name="Google Shape;1104;p14"/>
          <p:cNvSpPr txBox="1">
            <a:spLocks noGrp="1"/>
          </p:cNvSpPr>
          <p:nvPr>
            <p:ph type="subTitle" idx="1"/>
          </p:nvPr>
        </p:nvSpPr>
        <p:spPr>
          <a:xfrm>
            <a:off x="3017200" y="1946184"/>
            <a:ext cx="6157600" cy="22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105" name="Google Shape;1105;p14"/>
          <p:cNvSpPr/>
          <p:nvPr/>
        </p:nvSpPr>
        <p:spPr>
          <a:xfrm rot="-5400000" flipH="1">
            <a:off x="465091" y="561053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06" name="Google Shape;1106;p14"/>
          <p:cNvGrpSpPr/>
          <p:nvPr/>
        </p:nvGrpSpPr>
        <p:grpSpPr>
          <a:xfrm rot="-5400000">
            <a:off x="8143261" y="40835"/>
            <a:ext cx="2430688" cy="395524"/>
            <a:chOff x="7857346" y="3902355"/>
            <a:chExt cx="1823016" cy="296643"/>
          </a:xfrm>
        </p:grpSpPr>
        <p:sp>
          <p:nvSpPr>
            <p:cNvPr id="1107" name="Google Shape;1107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8" name="Google Shape;1108;p1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9" name="Google Shape;1109;p1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0" name="Google Shape;1110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1" name="Google Shape;1111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13" name="Google Shape;1113;p14"/>
          <p:cNvSpPr/>
          <p:nvPr/>
        </p:nvSpPr>
        <p:spPr>
          <a:xfrm flipH="1">
            <a:off x="10785160" y="28603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14" name="Google Shape;1114;p14"/>
          <p:cNvGrpSpPr/>
          <p:nvPr/>
        </p:nvGrpSpPr>
        <p:grpSpPr>
          <a:xfrm>
            <a:off x="11544995" y="3944907"/>
            <a:ext cx="2430688" cy="262659"/>
            <a:chOff x="7857346" y="4002005"/>
            <a:chExt cx="1823016" cy="196994"/>
          </a:xfrm>
        </p:grpSpPr>
        <p:sp>
          <p:nvSpPr>
            <p:cNvPr id="1115" name="Google Shape;1115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6" name="Google Shape;1116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18" name="Google Shape;1118;p14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19" name="Google Shape;1119;p14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20" name="Google Shape;1120;p14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121" name="Google Shape;1121;p14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3" name="Google Shape;1123;p14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26" name="Google Shape;1126;p14"/>
          <p:cNvGrpSpPr/>
          <p:nvPr/>
        </p:nvGrpSpPr>
        <p:grpSpPr>
          <a:xfrm>
            <a:off x="5728709" y="6600466"/>
            <a:ext cx="2027976" cy="402753"/>
            <a:chOff x="5642557" y="-150670"/>
            <a:chExt cx="1520982" cy="302065"/>
          </a:xfrm>
        </p:grpSpPr>
        <p:sp>
          <p:nvSpPr>
            <p:cNvPr id="1127" name="Google Shape;1127;p1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32" name="Google Shape;1132;p14"/>
          <p:cNvGrpSpPr/>
          <p:nvPr/>
        </p:nvGrpSpPr>
        <p:grpSpPr>
          <a:xfrm rot="5400000">
            <a:off x="9001234" y="5566883"/>
            <a:ext cx="131869" cy="737453"/>
            <a:chOff x="4898850" y="4820550"/>
            <a:chExt cx="98902" cy="553090"/>
          </a:xfrm>
        </p:grpSpPr>
        <p:sp>
          <p:nvSpPr>
            <p:cNvPr id="1133" name="Google Shape;1133;p1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38" name="Google Shape;1138;p14"/>
          <p:cNvGrpSpPr/>
          <p:nvPr/>
        </p:nvGrpSpPr>
        <p:grpSpPr>
          <a:xfrm>
            <a:off x="-1886073" y="4992705"/>
            <a:ext cx="3063733" cy="463200"/>
            <a:chOff x="-1414555" y="3744529"/>
            <a:chExt cx="2297800" cy="347400"/>
          </a:xfrm>
        </p:grpSpPr>
        <p:sp>
          <p:nvSpPr>
            <p:cNvPr id="1139" name="Google Shape;1139;p14"/>
            <p:cNvSpPr/>
            <p:nvPr/>
          </p:nvSpPr>
          <p:spPr>
            <a:xfrm>
              <a:off x="-1414555" y="40238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-1111455" y="37445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41" name="Google Shape;1141;p14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1142" name="Google Shape;1142;p1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408169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9" name="Google Shape;1149;p1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150" name="Google Shape;1150;p1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1" name="Google Shape;1151;p1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2" name="Google Shape;1152;p1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3" name="Google Shape;1153;p1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4" name="Google Shape;1154;p1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5" name="Google Shape;1155;p1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6" name="Google Shape;1156;p1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7" name="Google Shape;1157;p1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8" name="Google Shape;1158;p1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9" name="Google Shape;1159;p1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0" name="Google Shape;1160;p1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1" name="Google Shape;1161;p1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2" name="Google Shape;1162;p1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3" name="Google Shape;1163;p1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4" name="Google Shape;1164;p1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5" name="Google Shape;1165;p1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6" name="Google Shape;1166;p1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7" name="Google Shape;1167;p1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8" name="Google Shape;1168;p1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9" name="Google Shape;1169;p1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0" name="Google Shape;1170;p1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1" name="Google Shape;1171;p1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2" name="Google Shape;1172;p1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3" name="Google Shape;1173;p1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4" name="Google Shape;1174;p1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5" name="Google Shape;1175;p1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6" name="Google Shape;1176;p1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7" name="Google Shape;1177;p1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8" name="Google Shape;1178;p1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9" name="Google Shape;1179;p1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0" name="Google Shape;1180;p1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1" name="Google Shape;1181;p1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2" name="Google Shape;1182;p1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3" name="Google Shape;1183;p1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4" name="Google Shape;1184;p1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5" name="Google Shape;1185;p1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6" name="Google Shape;1186;p1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7" name="Google Shape;1187;p1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88" name="Google Shape;1188;p15"/>
          <p:cNvSpPr txBox="1">
            <a:spLocks noGrp="1"/>
          </p:cNvSpPr>
          <p:nvPr>
            <p:ph type="title"/>
          </p:nvPr>
        </p:nvSpPr>
        <p:spPr>
          <a:xfrm>
            <a:off x="1152700" y="3207567"/>
            <a:ext cx="10088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189" name="Google Shape;1189;p15"/>
          <p:cNvSpPr txBox="1">
            <a:spLocks noGrp="1"/>
          </p:cNvSpPr>
          <p:nvPr>
            <p:ph type="subTitle" idx="1"/>
          </p:nvPr>
        </p:nvSpPr>
        <p:spPr>
          <a:xfrm>
            <a:off x="1152700" y="4587300"/>
            <a:ext cx="6192000" cy="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190" name="Google Shape;1190;p15"/>
          <p:cNvSpPr txBox="1">
            <a:spLocks noGrp="1"/>
          </p:cNvSpPr>
          <p:nvPr>
            <p:ph type="title" idx="2" hasCustomPrompt="1"/>
          </p:nvPr>
        </p:nvSpPr>
        <p:spPr>
          <a:xfrm>
            <a:off x="1152700" y="1979967"/>
            <a:ext cx="28404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1191" name="Google Shape;1191;p15"/>
          <p:cNvGrpSpPr/>
          <p:nvPr/>
        </p:nvGrpSpPr>
        <p:grpSpPr>
          <a:xfrm rot="5400000">
            <a:off x="-43560" y="2161367"/>
            <a:ext cx="131869" cy="737453"/>
            <a:chOff x="4898850" y="4820550"/>
            <a:chExt cx="98902" cy="553090"/>
          </a:xfrm>
        </p:grpSpPr>
        <p:sp>
          <p:nvSpPr>
            <p:cNvPr id="1192" name="Google Shape;1192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3" name="Google Shape;1193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4" name="Google Shape;1194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5" name="Google Shape;1195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6" name="Google Shape;1196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97" name="Google Shape;1197;p15"/>
          <p:cNvSpPr/>
          <p:nvPr/>
        </p:nvSpPr>
        <p:spPr>
          <a:xfrm rot="-5400000">
            <a:off x="465091" y="520816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98" name="Google Shape;1198;p15"/>
          <p:cNvSpPr/>
          <p:nvPr/>
        </p:nvSpPr>
        <p:spPr>
          <a:xfrm rot="5400000">
            <a:off x="-749607" y="-4527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99" name="Google Shape;1199;p15"/>
          <p:cNvSpPr/>
          <p:nvPr/>
        </p:nvSpPr>
        <p:spPr>
          <a:xfrm rot="5400000">
            <a:off x="-377207" y="-486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00" name="Google Shape;1200;p15"/>
          <p:cNvSpPr/>
          <p:nvPr/>
        </p:nvSpPr>
        <p:spPr>
          <a:xfrm rot="10800000" flipH="1">
            <a:off x="3855293" y="6456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01" name="Google Shape;1201;p15"/>
          <p:cNvSpPr/>
          <p:nvPr/>
        </p:nvSpPr>
        <p:spPr>
          <a:xfrm>
            <a:off x="11380767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02" name="Google Shape;1202;p15"/>
          <p:cNvGrpSpPr/>
          <p:nvPr/>
        </p:nvGrpSpPr>
        <p:grpSpPr>
          <a:xfrm flipH="1">
            <a:off x="10530679" y="467649"/>
            <a:ext cx="2027976" cy="402753"/>
            <a:chOff x="5642557" y="-150670"/>
            <a:chExt cx="1520982" cy="302065"/>
          </a:xfrm>
        </p:grpSpPr>
        <p:sp>
          <p:nvSpPr>
            <p:cNvPr id="1203" name="Google Shape;1203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4" name="Google Shape;1204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5" name="Google Shape;1205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6" name="Google Shape;1206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7" name="Google Shape;1207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08" name="Google Shape;1208;p15"/>
          <p:cNvGrpSpPr/>
          <p:nvPr/>
        </p:nvGrpSpPr>
        <p:grpSpPr>
          <a:xfrm rot="5400000">
            <a:off x="146070" y="2605367"/>
            <a:ext cx="131869" cy="737453"/>
            <a:chOff x="4898850" y="4820550"/>
            <a:chExt cx="98902" cy="553090"/>
          </a:xfrm>
        </p:grpSpPr>
        <p:sp>
          <p:nvSpPr>
            <p:cNvPr id="1209" name="Google Shape;1209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0" name="Google Shape;1210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1" name="Google Shape;1211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2" name="Google Shape;1212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3" name="Google Shape;1213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14" name="Google Shape;1214;p15"/>
          <p:cNvGrpSpPr/>
          <p:nvPr/>
        </p:nvGrpSpPr>
        <p:grpSpPr>
          <a:xfrm>
            <a:off x="6242876" y="-143943"/>
            <a:ext cx="2027976" cy="402753"/>
            <a:chOff x="5642557" y="-150670"/>
            <a:chExt cx="1520982" cy="302065"/>
          </a:xfrm>
        </p:grpSpPr>
        <p:sp>
          <p:nvSpPr>
            <p:cNvPr id="1215" name="Google Shape;1215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6" name="Google Shape;1216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7" name="Google Shape;1217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8" name="Google Shape;1218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9" name="Google Shape;1219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20" name="Google Shape;1220;p15"/>
          <p:cNvGrpSpPr/>
          <p:nvPr/>
        </p:nvGrpSpPr>
        <p:grpSpPr>
          <a:xfrm>
            <a:off x="10509127" y="5782105"/>
            <a:ext cx="3063733" cy="463200"/>
            <a:chOff x="7881845" y="4031779"/>
            <a:chExt cx="2297800" cy="347400"/>
          </a:xfrm>
        </p:grpSpPr>
        <p:sp>
          <p:nvSpPr>
            <p:cNvPr id="1221" name="Google Shape;1221;p15"/>
            <p:cNvSpPr/>
            <p:nvPr/>
          </p:nvSpPr>
          <p:spPr>
            <a:xfrm flipH="1">
              <a:off x="8184945" y="43110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2" name="Google Shape;1222;p15"/>
            <p:cNvSpPr/>
            <p:nvPr/>
          </p:nvSpPr>
          <p:spPr>
            <a:xfrm flipH="1">
              <a:off x="7881845" y="40317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65690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4" name="Google Shape;1224;p1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25" name="Google Shape;1225;p1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6" name="Google Shape;1226;p1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7" name="Google Shape;1227;p1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8" name="Google Shape;1228;p1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9" name="Google Shape;1229;p1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0" name="Google Shape;1230;p1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1" name="Google Shape;1231;p1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2" name="Google Shape;1232;p1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3" name="Google Shape;1233;p1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4" name="Google Shape;1234;p1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5" name="Google Shape;1235;p1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6" name="Google Shape;1236;p1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7" name="Google Shape;1237;p1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8" name="Google Shape;1238;p1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9" name="Google Shape;1239;p1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0" name="Google Shape;1240;p1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1" name="Google Shape;1241;p1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2" name="Google Shape;1242;p1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3" name="Google Shape;1243;p1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4" name="Google Shape;1244;p1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5" name="Google Shape;1245;p1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6" name="Google Shape;1246;p1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7" name="Google Shape;1247;p1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8" name="Google Shape;1248;p1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9" name="Google Shape;1249;p1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0" name="Google Shape;1250;p1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1" name="Google Shape;1251;p1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2" name="Google Shape;1252;p1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3" name="Google Shape;1253;p1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4" name="Google Shape;1254;p1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5" name="Google Shape;1255;p1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6" name="Google Shape;1256;p1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7" name="Google Shape;1257;p1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8" name="Google Shape;1258;p1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9" name="Google Shape;1259;p1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0" name="Google Shape;1260;p1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63" name="Google Shape;1263;p16"/>
          <p:cNvSpPr txBox="1">
            <a:spLocks noGrp="1"/>
          </p:cNvSpPr>
          <p:nvPr>
            <p:ph type="title"/>
          </p:nvPr>
        </p:nvSpPr>
        <p:spPr>
          <a:xfrm>
            <a:off x="950800" y="3207567"/>
            <a:ext cx="101112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264" name="Google Shape;1264;p16"/>
          <p:cNvSpPr txBox="1">
            <a:spLocks noGrp="1"/>
          </p:cNvSpPr>
          <p:nvPr>
            <p:ph type="subTitle" idx="1"/>
          </p:nvPr>
        </p:nvSpPr>
        <p:spPr>
          <a:xfrm>
            <a:off x="4756000" y="4554500"/>
            <a:ext cx="63060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265" name="Google Shape;1265;p16"/>
          <p:cNvSpPr txBox="1">
            <a:spLocks noGrp="1"/>
          </p:cNvSpPr>
          <p:nvPr>
            <p:ph type="title" idx="2" hasCustomPrompt="1"/>
          </p:nvPr>
        </p:nvSpPr>
        <p:spPr>
          <a:xfrm>
            <a:off x="7948000" y="1979967"/>
            <a:ext cx="31140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66" name="Google Shape;1266;p16"/>
          <p:cNvSpPr/>
          <p:nvPr/>
        </p:nvSpPr>
        <p:spPr>
          <a:xfrm rot="5400000">
            <a:off x="10941548" y="558306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7" name="Google Shape;1267;p16"/>
          <p:cNvSpPr/>
          <p:nvPr/>
        </p:nvSpPr>
        <p:spPr>
          <a:xfrm rot="-5400000">
            <a:off x="465083" y="5472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68" name="Google Shape;1268;p16"/>
          <p:cNvGrpSpPr/>
          <p:nvPr/>
        </p:nvGrpSpPr>
        <p:grpSpPr>
          <a:xfrm rot="10800000">
            <a:off x="-15" y="1242105"/>
            <a:ext cx="1177683" cy="322788"/>
            <a:chOff x="2300350" y="2601250"/>
            <a:chExt cx="2275275" cy="623625"/>
          </a:xfrm>
        </p:grpSpPr>
        <p:sp>
          <p:nvSpPr>
            <p:cNvPr id="1269" name="Google Shape;1269;p1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0" name="Google Shape;1270;p1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1" name="Google Shape;1271;p1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2" name="Google Shape;1272;p1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4" name="Google Shape;1274;p1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75" name="Google Shape;1275;p1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1276" name="Google Shape;1276;p1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7" name="Google Shape;1277;p1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8" name="Google Shape;1278;p1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9" name="Google Shape;1279;p1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0" name="Google Shape;1280;p1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81" name="Google Shape;1281;p16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1282" name="Google Shape;1282;p16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3" name="Google Shape;1283;p16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84" name="Google Shape;1284;p16"/>
          <p:cNvSpPr/>
          <p:nvPr/>
        </p:nvSpPr>
        <p:spPr>
          <a:xfrm rot="10800000">
            <a:off x="757357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85" name="Google Shape;1285;p16"/>
          <p:cNvGrpSpPr/>
          <p:nvPr/>
        </p:nvGrpSpPr>
        <p:grpSpPr>
          <a:xfrm rot="5400000">
            <a:off x="10569607" y="5538173"/>
            <a:ext cx="2430688" cy="395524"/>
            <a:chOff x="7857346" y="3902355"/>
            <a:chExt cx="1823016" cy="296643"/>
          </a:xfrm>
        </p:grpSpPr>
        <p:sp>
          <p:nvSpPr>
            <p:cNvPr id="1286" name="Google Shape;1286;p16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7" name="Google Shape;1287;p16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8" name="Google Shape;1288;p16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9" name="Google Shape;1289;p16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0" name="Google Shape;1290;p16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1" name="Google Shape;1291;p16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92" name="Google Shape;1292;p16"/>
          <p:cNvGrpSpPr/>
          <p:nvPr/>
        </p:nvGrpSpPr>
        <p:grpSpPr>
          <a:xfrm>
            <a:off x="3481193" y="-1940395"/>
            <a:ext cx="463200" cy="3063733"/>
            <a:chOff x="2610895" y="-1455296"/>
            <a:chExt cx="347400" cy="2297800"/>
          </a:xfrm>
        </p:grpSpPr>
        <p:sp>
          <p:nvSpPr>
            <p:cNvPr id="1293" name="Google Shape;1293;p16"/>
            <p:cNvSpPr/>
            <p:nvPr/>
          </p:nvSpPr>
          <p:spPr>
            <a:xfrm rot="5400000">
              <a:off x="164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4" name="Google Shape;1294;p16"/>
            <p:cNvSpPr/>
            <p:nvPr/>
          </p:nvSpPr>
          <p:spPr>
            <a:xfrm rot="5400000">
              <a:off x="192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95" name="Google Shape;1295;p16"/>
          <p:cNvSpPr/>
          <p:nvPr/>
        </p:nvSpPr>
        <p:spPr>
          <a:xfrm rot="10800000" flipH="1">
            <a:off x="3144093" y="635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6" name="Google Shape;1296;p1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97" name="Google Shape;1297;p16"/>
          <p:cNvGrpSpPr/>
          <p:nvPr/>
        </p:nvGrpSpPr>
        <p:grpSpPr>
          <a:xfrm>
            <a:off x="7164393" y="-150551"/>
            <a:ext cx="2027976" cy="402753"/>
            <a:chOff x="5642557" y="-150670"/>
            <a:chExt cx="1520982" cy="302065"/>
          </a:xfrm>
        </p:grpSpPr>
        <p:sp>
          <p:nvSpPr>
            <p:cNvPr id="1298" name="Google Shape;1298;p1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9" name="Google Shape;1299;p1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0" name="Google Shape;1300;p1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1" name="Google Shape;1301;p1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2" name="Google Shape;1302;p1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800615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1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05" name="Google Shape;1305;p1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6" name="Google Shape;1306;p1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7" name="Google Shape;1307;p1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8" name="Google Shape;1308;p1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9" name="Google Shape;1309;p1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0" name="Google Shape;1310;p1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1" name="Google Shape;1311;p1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2" name="Google Shape;1312;p1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3" name="Google Shape;1313;p1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4" name="Google Shape;1314;p1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5" name="Google Shape;1315;p1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6" name="Google Shape;1316;p1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7" name="Google Shape;1317;p1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8" name="Google Shape;1318;p1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9" name="Google Shape;1319;p1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0" name="Google Shape;1320;p1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1" name="Google Shape;1321;p1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2" name="Google Shape;1322;p1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3" name="Google Shape;1323;p1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4" name="Google Shape;1324;p1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5" name="Google Shape;1325;p1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6" name="Google Shape;1326;p1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7" name="Google Shape;1327;p1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8" name="Google Shape;1328;p1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9" name="Google Shape;1329;p1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0" name="Google Shape;1330;p1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1" name="Google Shape;1331;p1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2" name="Google Shape;1332;p1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3" name="Google Shape;1333;p1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4" name="Google Shape;1334;p1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5" name="Google Shape;1335;p1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6" name="Google Shape;1336;p1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7" name="Google Shape;1337;p1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8" name="Google Shape;1338;p1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9" name="Google Shape;1339;p1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0" name="Google Shape;1340;p1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1" name="Google Shape;1341;p1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2" name="Google Shape;1342;p1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43" name="Google Shape;1343;p17"/>
          <p:cNvSpPr txBox="1">
            <a:spLocks noGrp="1"/>
          </p:cNvSpPr>
          <p:nvPr>
            <p:ph type="title"/>
          </p:nvPr>
        </p:nvSpPr>
        <p:spPr>
          <a:xfrm>
            <a:off x="950800" y="2297400"/>
            <a:ext cx="5868800" cy="763600"/>
          </a:xfrm>
          <a:prstGeom prst="rect">
            <a:avLst/>
          </a:prstGeom>
          <a:effectLst>
            <a:outerShdw blurRad="157163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344" name="Google Shape;1344;p17"/>
          <p:cNvSpPr txBox="1">
            <a:spLocks noGrp="1"/>
          </p:cNvSpPr>
          <p:nvPr>
            <p:ph type="subTitle" idx="1"/>
          </p:nvPr>
        </p:nvSpPr>
        <p:spPr>
          <a:xfrm>
            <a:off x="950800" y="3154733"/>
            <a:ext cx="5868800" cy="14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345" name="Google Shape;1345;p17"/>
          <p:cNvGrpSpPr/>
          <p:nvPr/>
        </p:nvGrpSpPr>
        <p:grpSpPr>
          <a:xfrm>
            <a:off x="10850009" y="-145815"/>
            <a:ext cx="782400" cy="1712580"/>
            <a:chOff x="8137507" y="-109362"/>
            <a:chExt cx="586800" cy="1284435"/>
          </a:xfrm>
        </p:grpSpPr>
        <p:sp>
          <p:nvSpPr>
            <p:cNvPr id="1346" name="Google Shape;1346;p17"/>
            <p:cNvSpPr/>
            <p:nvPr/>
          </p:nvSpPr>
          <p:spPr>
            <a:xfrm>
              <a:off x="8137507" y="-109352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347" name="Google Shape;1347;p17"/>
            <p:cNvGrpSpPr/>
            <p:nvPr/>
          </p:nvGrpSpPr>
          <p:grpSpPr>
            <a:xfrm rot="-5400000">
              <a:off x="7989266" y="211224"/>
              <a:ext cx="883262" cy="242091"/>
              <a:chOff x="2300350" y="2601250"/>
              <a:chExt cx="2275275" cy="623625"/>
            </a:xfrm>
          </p:grpSpPr>
          <p:sp>
            <p:nvSpPr>
              <p:cNvPr id="1348" name="Google Shape;1348;p1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49" name="Google Shape;1349;p1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0" name="Google Shape;1350;p1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1" name="Google Shape;1351;p1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2" name="Google Shape;1352;p1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353" name="Google Shape;1353;p1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354" name="Google Shape;1354;p17"/>
          <p:cNvGrpSpPr/>
          <p:nvPr/>
        </p:nvGrpSpPr>
        <p:grpSpPr>
          <a:xfrm>
            <a:off x="3356809" y="-155159"/>
            <a:ext cx="2027976" cy="402753"/>
            <a:chOff x="5642557" y="-150670"/>
            <a:chExt cx="1520982" cy="302065"/>
          </a:xfrm>
        </p:grpSpPr>
        <p:sp>
          <p:nvSpPr>
            <p:cNvPr id="1355" name="Google Shape;1355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60" name="Google Shape;1360;p17"/>
          <p:cNvSpPr/>
          <p:nvPr/>
        </p:nvSpPr>
        <p:spPr>
          <a:xfrm rot="-5400000">
            <a:off x="455505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61" name="Google Shape;1361;p17"/>
          <p:cNvGrpSpPr/>
          <p:nvPr/>
        </p:nvGrpSpPr>
        <p:grpSpPr>
          <a:xfrm>
            <a:off x="6551869" y="900207"/>
            <a:ext cx="1670529" cy="68000"/>
            <a:chOff x="2915381" y="4104819"/>
            <a:chExt cx="1252897" cy="51000"/>
          </a:xfrm>
        </p:grpSpPr>
        <p:sp>
          <p:nvSpPr>
            <p:cNvPr id="1362" name="Google Shape;1362;p1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3" name="Google Shape;1363;p1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4" name="Google Shape;1364;p1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6" name="Google Shape;1366;p1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7" name="Google Shape;1367;p1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8" name="Google Shape;1368;p1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9" name="Google Shape;1369;p1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1" name="Google Shape;1371;p1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2" name="Google Shape;1372;p1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3" name="Google Shape;1373;p1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4" name="Google Shape;1374;p1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5" name="Google Shape;1375;p1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76" name="Google Shape;1376;p17"/>
          <p:cNvSpPr/>
          <p:nvPr/>
        </p:nvSpPr>
        <p:spPr>
          <a:xfrm rot="5400000">
            <a:off x="10944516" y="56055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7" name="Google Shape;1377;p17"/>
          <p:cNvSpPr/>
          <p:nvPr/>
        </p:nvSpPr>
        <p:spPr>
          <a:xfrm rot="10800000">
            <a:off x="1816415" y="5653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78" name="Google Shape;1378;p17"/>
          <p:cNvGrpSpPr/>
          <p:nvPr/>
        </p:nvGrpSpPr>
        <p:grpSpPr>
          <a:xfrm>
            <a:off x="7467209" y="6658316"/>
            <a:ext cx="2027976" cy="402753"/>
            <a:chOff x="5642557" y="-150670"/>
            <a:chExt cx="1520982" cy="302065"/>
          </a:xfrm>
        </p:grpSpPr>
        <p:sp>
          <p:nvSpPr>
            <p:cNvPr id="1379" name="Google Shape;1379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0" name="Google Shape;1380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1" name="Google Shape;1381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2" name="Google Shape;1382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3" name="Google Shape;1383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84" name="Google Shape;1384;p17"/>
          <p:cNvGrpSpPr/>
          <p:nvPr/>
        </p:nvGrpSpPr>
        <p:grpSpPr>
          <a:xfrm rot="5400000">
            <a:off x="11867" y="2364567"/>
            <a:ext cx="131869" cy="737453"/>
            <a:chOff x="4898850" y="4820550"/>
            <a:chExt cx="98902" cy="553090"/>
          </a:xfrm>
        </p:grpSpPr>
        <p:sp>
          <p:nvSpPr>
            <p:cNvPr id="1385" name="Google Shape;1385;p1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6" name="Google Shape;1386;p1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7" name="Google Shape;1387;p1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8" name="Google Shape;1388;p1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9" name="Google Shape;1389;p1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753113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1" name="Google Shape;1391;p1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92" name="Google Shape;1392;p1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3" name="Google Shape;1393;p1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4" name="Google Shape;1394;p1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5" name="Google Shape;1395;p1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6" name="Google Shape;1396;p1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7" name="Google Shape;1397;p1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8" name="Google Shape;1398;p1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9" name="Google Shape;1399;p1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0" name="Google Shape;1400;p1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1" name="Google Shape;1401;p1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2" name="Google Shape;1402;p1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3" name="Google Shape;1403;p1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4" name="Google Shape;1404;p1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5" name="Google Shape;1405;p1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6" name="Google Shape;1406;p1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7" name="Google Shape;1407;p1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8" name="Google Shape;1408;p1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9" name="Google Shape;1409;p1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0" name="Google Shape;1410;p1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1" name="Google Shape;1411;p1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2" name="Google Shape;1412;p1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3" name="Google Shape;1413;p1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4" name="Google Shape;1414;p1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5" name="Google Shape;1415;p1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6" name="Google Shape;1416;p1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7" name="Google Shape;1417;p1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8" name="Google Shape;1418;p1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9" name="Google Shape;1419;p1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0" name="Google Shape;1420;p1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1" name="Google Shape;1421;p1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2" name="Google Shape;1422;p1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3" name="Google Shape;1423;p1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4" name="Google Shape;1424;p1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5" name="Google Shape;1425;p1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6" name="Google Shape;1426;p1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7" name="Google Shape;1427;p1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8" name="Google Shape;1428;p1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9" name="Google Shape;1429;p1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30" name="Google Shape;1430;p18"/>
          <p:cNvSpPr txBox="1">
            <a:spLocks noGrp="1"/>
          </p:cNvSpPr>
          <p:nvPr>
            <p:ph type="title"/>
          </p:nvPr>
        </p:nvSpPr>
        <p:spPr>
          <a:xfrm>
            <a:off x="1154000" y="1764903"/>
            <a:ext cx="55548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431" name="Google Shape;1431;p18"/>
          <p:cNvSpPr txBox="1">
            <a:spLocks noGrp="1"/>
          </p:cNvSpPr>
          <p:nvPr>
            <p:ph type="subTitle" idx="1"/>
          </p:nvPr>
        </p:nvSpPr>
        <p:spPr>
          <a:xfrm>
            <a:off x="1154000" y="2621669"/>
            <a:ext cx="5554800" cy="25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432" name="Google Shape;1432;p18"/>
          <p:cNvGrpSpPr/>
          <p:nvPr/>
        </p:nvGrpSpPr>
        <p:grpSpPr>
          <a:xfrm rot="5400000">
            <a:off x="-99714" y="2689987"/>
            <a:ext cx="1177683" cy="322788"/>
            <a:chOff x="2300350" y="2601250"/>
            <a:chExt cx="2275275" cy="623625"/>
          </a:xfrm>
        </p:grpSpPr>
        <p:sp>
          <p:nvSpPr>
            <p:cNvPr id="1433" name="Google Shape;1433;p1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4" name="Google Shape;1434;p1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5" name="Google Shape;1435;p1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6" name="Google Shape;1436;p1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7" name="Google Shape;1437;p1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8" name="Google Shape;1438;p1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39" name="Google Shape;1439;p18"/>
          <p:cNvGrpSpPr/>
          <p:nvPr/>
        </p:nvGrpSpPr>
        <p:grpSpPr>
          <a:xfrm>
            <a:off x="3030543" y="-174859"/>
            <a:ext cx="2027976" cy="402753"/>
            <a:chOff x="5642557" y="-150670"/>
            <a:chExt cx="1520982" cy="302065"/>
          </a:xfrm>
        </p:grpSpPr>
        <p:sp>
          <p:nvSpPr>
            <p:cNvPr id="1440" name="Google Shape;1440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1" name="Google Shape;1441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2" name="Google Shape;1442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3" name="Google Shape;1443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4" name="Google Shape;1444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45" name="Google Shape;1445;p18"/>
          <p:cNvGrpSpPr/>
          <p:nvPr/>
        </p:nvGrpSpPr>
        <p:grpSpPr>
          <a:xfrm rot="5400000">
            <a:off x="113467" y="5059800"/>
            <a:ext cx="131869" cy="737453"/>
            <a:chOff x="4898850" y="4820550"/>
            <a:chExt cx="98902" cy="553090"/>
          </a:xfrm>
        </p:grpSpPr>
        <p:sp>
          <p:nvSpPr>
            <p:cNvPr id="1446" name="Google Shape;1446;p1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7" name="Google Shape;1447;p1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8" name="Google Shape;1448;p1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9" name="Google Shape;1449;p1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0" name="Google Shape;1450;p1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51" name="Google Shape;1451;p18"/>
          <p:cNvSpPr/>
          <p:nvPr/>
        </p:nvSpPr>
        <p:spPr>
          <a:xfrm>
            <a:off x="717849" y="-3589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2" name="Google Shape;1452;p18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3" name="Google Shape;1453;p1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54" name="Google Shape;1454;p18"/>
          <p:cNvGrpSpPr/>
          <p:nvPr/>
        </p:nvGrpSpPr>
        <p:grpSpPr>
          <a:xfrm rot="5400000">
            <a:off x="10778609" y="328217"/>
            <a:ext cx="2027976" cy="402753"/>
            <a:chOff x="5642557" y="-150670"/>
            <a:chExt cx="1520982" cy="302065"/>
          </a:xfrm>
        </p:grpSpPr>
        <p:sp>
          <p:nvSpPr>
            <p:cNvPr id="1455" name="Google Shape;1455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6" name="Google Shape;1456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7" name="Google Shape;1457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8" name="Google Shape;1458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9" name="Google Shape;1459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60" name="Google Shape;1460;p18"/>
          <p:cNvGrpSpPr/>
          <p:nvPr/>
        </p:nvGrpSpPr>
        <p:grpSpPr>
          <a:xfrm>
            <a:off x="-321142" y="5781319"/>
            <a:ext cx="2033707" cy="782400"/>
            <a:chOff x="-240856" y="4335989"/>
            <a:chExt cx="1525280" cy="586800"/>
          </a:xfrm>
        </p:grpSpPr>
        <p:sp>
          <p:nvSpPr>
            <p:cNvPr id="1461" name="Google Shape;1461;p18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462" name="Google Shape;1462;p18"/>
            <p:cNvGrpSpPr/>
            <p:nvPr/>
          </p:nvGrpSpPr>
          <p:grpSpPr>
            <a:xfrm>
              <a:off x="-240856" y="4562421"/>
              <a:ext cx="1105976" cy="133969"/>
              <a:chOff x="8183182" y="663852"/>
              <a:chExt cx="1475028" cy="178673"/>
            </a:xfrm>
          </p:grpSpPr>
          <p:grpSp>
            <p:nvGrpSpPr>
              <p:cNvPr id="1463" name="Google Shape;1463;p18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464" name="Google Shape;1464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5" name="Google Shape;1465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6" name="Google Shape;1466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7" name="Google Shape;1467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8" name="Google Shape;1468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9" name="Google Shape;1469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0" name="Google Shape;1470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1" name="Google Shape;1471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2" name="Google Shape;1472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3" name="Google Shape;1473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1474" name="Google Shape;1474;p18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475" name="Google Shape;1475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6" name="Google Shape;1476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7" name="Google Shape;1477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8" name="Google Shape;1478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9" name="Google Shape;1479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0" name="Google Shape;1480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1" name="Google Shape;1481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2" name="Google Shape;1482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3" name="Google Shape;1483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84" name="Google Shape;1484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grpSp>
        <p:nvGrpSpPr>
          <p:cNvPr id="1485" name="Google Shape;1485;p18"/>
          <p:cNvGrpSpPr/>
          <p:nvPr/>
        </p:nvGrpSpPr>
        <p:grpSpPr>
          <a:xfrm>
            <a:off x="7623209" y="6622141"/>
            <a:ext cx="2027976" cy="402753"/>
            <a:chOff x="5642557" y="-150670"/>
            <a:chExt cx="1520982" cy="302065"/>
          </a:xfrm>
        </p:grpSpPr>
        <p:sp>
          <p:nvSpPr>
            <p:cNvPr id="1486" name="Google Shape;1486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7" name="Google Shape;1487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8" name="Google Shape;1488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9" name="Google Shape;1489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0" name="Google Shape;1490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229906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1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493" name="Google Shape;1493;p1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31" name="Google Shape;1531;p19"/>
          <p:cNvSpPr txBox="1">
            <a:spLocks noGrp="1"/>
          </p:cNvSpPr>
          <p:nvPr>
            <p:ph type="title"/>
          </p:nvPr>
        </p:nvSpPr>
        <p:spPr>
          <a:xfrm>
            <a:off x="2364133" y="3462800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2" name="Google Shape;1532;p19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533" name="Google Shape;1533;p19"/>
          <p:cNvSpPr txBox="1">
            <a:spLocks noGrp="1"/>
          </p:cNvSpPr>
          <p:nvPr>
            <p:ph type="title" idx="2"/>
          </p:nvPr>
        </p:nvSpPr>
        <p:spPr>
          <a:xfrm>
            <a:off x="7321633" y="4018167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534" name="Google Shape;1534;p19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535" name="Google Shape;1535;p19"/>
          <p:cNvGrpSpPr/>
          <p:nvPr/>
        </p:nvGrpSpPr>
        <p:grpSpPr>
          <a:xfrm>
            <a:off x="-14" y="5848616"/>
            <a:ext cx="1712580" cy="782400"/>
            <a:chOff x="-11" y="4386462"/>
            <a:chExt cx="1284435" cy="586800"/>
          </a:xfrm>
        </p:grpSpPr>
        <p:sp>
          <p:nvSpPr>
            <p:cNvPr id="1536" name="Google Shape;1536;p19"/>
            <p:cNvSpPr/>
            <p:nvPr/>
          </p:nvSpPr>
          <p:spPr>
            <a:xfrm rot="-5400000">
              <a:off x="348812" y="403764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37" name="Google Shape;1537;p19"/>
            <p:cNvGrpSpPr/>
            <p:nvPr/>
          </p:nvGrpSpPr>
          <p:grpSpPr>
            <a:xfrm rot="10800000">
              <a:off x="-11" y="4558826"/>
              <a:ext cx="883262" cy="242091"/>
              <a:chOff x="2300350" y="2601250"/>
              <a:chExt cx="2275275" cy="623625"/>
            </a:xfrm>
          </p:grpSpPr>
          <p:sp>
            <p:nvSpPr>
              <p:cNvPr id="1538" name="Google Shape;1538;p19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544" name="Google Shape;1544;p19"/>
          <p:cNvGrpSpPr/>
          <p:nvPr/>
        </p:nvGrpSpPr>
        <p:grpSpPr>
          <a:xfrm>
            <a:off x="2469743" y="-152410"/>
            <a:ext cx="2027976" cy="402753"/>
            <a:chOff x="5642557" y="-150670"/>
            <a:chExt cx="1520982" cy="302065"/>
          </a:xfrm>
        </p:grpSpPr>
        <p:sp>
          <p:nvSpPr>
            <p:cNvPr id="1545" name="Google Shape;1545;p1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50" name="Google Shape;1550;p19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1551" name="Google Shape;1551;p1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6281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7" name="Google Shape;1557;p19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8" name="Google Shape;1558;p19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9" name="Google Shape;1559;p19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560" name="Google Shape;1560;p19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561" name="Google Shape;1561;p1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66" name="Google Shape;1566;p19"/>
          <p:cNvSpPr txBox="1">
            <a:spLocks noGrp="1"/>
          </p:cNvSpPr>
          <p:nvPr>
            <p:ph type="title" idx="4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9261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8" name="Google Shape;1568;p20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569" name="Google Shape;1569;p20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0" name="Google Shape;1570;p20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1" name="Google Shape;1571;p20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2" name="Google Shape;1572;p20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3" name="Google Shape;1573;p20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4" name="Google Shape;1574;p20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5" name="Google Shape;1575;p20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6" name="Google Shape;1576;p20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7" name="Google Shape;1577;p20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8" name="Google Shape;1578;p20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9" name="Google Shape;1579;p20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0" name="Google Shape;1580;p20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1" name="Google Shape;1581;p20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2" name="Google Shape;1582;p20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3" name="Google Shape;1583;p20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4" name="Google Shape;1584;p20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5" name="Google Shape;1585;p20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6" name="Google Shape;1586;p20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7" name="Google Shape;1587;p20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8" name="Google Shape;1588;p20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9" name="Google Shape;1589;p20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0" name="Google Shape;1590;p20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1" name="Google Shape;1591;p20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2" name="Google Shape;1592;p20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3" name="Google Shape;1593;p20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4" name="Google Shape;1594;p20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5" name="Google Shape;1595;p20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6" name="Google Shape;1596;p20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7" name="Google Shape;1597;p20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8" name="Google Shape;1598;p20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9" name="Google Shape;1599;p20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0" name="Google Shape;1600;p20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1" name="Google Shape;1601;p20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2" name="Google Shape;1602;p20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3" name="Google Shape;1603;p20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4" name="Google Shape;1604;p20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5" name="Google Shape;1605;p20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6" name="Google Shape;1606;p20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07" name="Google Shape;1607;p20"/>
          <p:cNvSpPr txBox="1">
            <a:spLocks noGrp="1"/>
          </p:cNvSpPr>
          <p:nvPr>
            <p:ph type="subTitle" idx="1"/>
          </p:nvPr>
        </p:nvSpPr>
        <p:spPr>
          <a:xfrm>
            <a:off x="950800" y="1948367"/>
            <a:ext cx="4995600" cy="36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608" name="Google Shape;1608;p20"/>
          <p:cNvSpPr txBox="1">
            <a:spLocks noGrp="1"/>
          </p:cNvSpPr>
          <p:nvPr>
            <p:ph type="subTitle" idx="2"/>
          </p:nvPr>
        </p:nvSpPr>
        <p:spPr>
          <a:xfrm>
            <a:off x="6245600" y="1948367"/>
            <a:ext cx="4995600" cy="22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609" name="Google Shape;1609;p20"/>
          <p:cNvGrpSpPr/>
          <p:nvPr/>
        </p:nvGrpSpPr>
        <p:grpSpPr>
          <a:xfrm>
            <a:off x="1940" y="-118485"/>
            <a:ext cx="782400" cy="1712580"/>
            <a:chOff x="1455" y="-88864"/>
            <a:chExt cx="586800" cy="1284435"/>
          </a:xfrm>
        </p:grpSpPr>
        <p:sp>
          <p:nvSpPr>
            <p:cNvPr id="1610" name="Google Shape;1610;p20"/>
            <p:cNvSpPr/>
            <p:nvPr/>
          </p:nvSpPr>
          <p:spPr>
            <a:xfrm>
              <a:off x="1455" y="-8885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611" name="Google Shape;1611;p20"/>
            <p:cNvGrpSpPr/>
            <p:nvPr/>
          </p:nvGrpSpPr>
          <p:grpSpPr>
            <a:xfrm rot="-5400000">
              <a:off x="-146785" y="231721"/>
              <a:ext cx="883262" cy="242091"/>
              <a:chOff x="2300350" y="2601250"/>
              <a:chExt cx="2275275" cy="623625"/>
            </a:xfrm>
          </p:grpSpPr>
          <p:sp>
            <p:nvSpPr>
              <p:cNvPr id="1612" name="Google Shape;1612;p20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3" name="Google Shape;1613;p20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4" name="Google Shape;1614;p20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5" name="Google Shape;1615;p20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6" name="Google Shape;1616;p20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17" name="Google Shape;1617;p20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618" name="Google Shape;1618;p20"/>
          <p:cNvGrpSpPr/>
          <p:nvPr/>
        </p:nvGrpSpPr>
        <p:grpSpPr>
          <a:xfrm rot="5400000">
            <a:off x="8339600" y="-68233"/>
            <a:ext cx="131869" cy="737453"/>
            <a:chOff x="4898850" y="4820550"/>
            <a:chExt cx="98902" cy="553090"/>
          </a:xfrm>
        </p:grpSpPr>
        <p:sp>
          <p:nvSpPr>
            <p:cNvPr id="1619" name="Google Shape;1619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0" name="Google Shape;1620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1" name="Google Shape;1621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2" name="Google Shape;1622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3" name="Google Shape;1623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24" name="Google Shape;1624;p20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625" name="Google Shape;1625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6" name="Google Shape;1626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7" name="Google Shape;1627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8" name="Google Shape;1628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9" name="Google Shape;1629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30" name="Google Shape;1630;p20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631" name="Google Shape;1631;p20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2" name="Google Shape;1632;p20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3" name="Google Shape;1633;p20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34" name="Google Shape;1634;p20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635" name="Google Shape;1635;p20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636" name="Google Shape;1636;p20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7" name="Google Shape;1637;p20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8" name="Google Shape;1638;p20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9" name="Google Shape;1639;p20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0" name="Google Shape;1640;p20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641" name="Google Shape;1641;p20"/>
          <p:cNvGrpSpPr/>
          <p:nvPr/>
        </p:nvGrpSpPr>
        <p:grpSpPr>
          <a:xfrm>
            <a:off x="1912902" y="512675"/>
            <a:ext cx="1670529" cy="68000"/>
            <a:chOff x="2915381" y="4104819"/>
            <a:chExt cx="1252897" cy="51000"/>
          </a:xfrm>
        </p:grpSpPr>
        <p:sp>
          <p:nvSpPr>
            <p:cNvPr id="1642" name="Google Shape;1642;p20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3" name="Google Shape;1643;p20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4" name="Google Shape;1644;p20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5" name="Google Shape;1645;p20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6" name="Google Shape;1646;p20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7" name="Google Shape;1647;p20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8" name="Google Shape;1648;p20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9" name="Google Shape;1649;p20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0" name="Google Shape;1650;p20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1" name="Google Shape;1651;p20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2" name="Google Shape;1652;p20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3" name="Google Shape;1653;p20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4" name="Google Shape;1654;p20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5" name="Google Shape;1655;p20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56" name="Google Shape;1656;p20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9359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9" name="Google Shape;129;p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7" name="Google Shape;167;p3"/>
          <p:cNvSpPr txBox="1">
            <a:spLocks noGrp="1"/>
          </p:cNvSpPr>
          <p:nvPr>
            <p:ph type="title"/>
          </p:nvPr>
        </p:nvSpPr>
        <p:spPr>
          <a:xfrm>
            <a:off x="950800" y="3207569"/>
            <a:ext cx="10290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8" name="Google Shape;168;p3"/>
          <p:cNvSpPr txBox="1">
            <a:spLocks noGrp="1"/>
          </p:cNvSpPr>
          <p:nvPr>
            <p:ph type="subTitle" idx="1"/>
          </p:nvPr>
        </p:nvSpPr>
        <p:spPr>
          <a:xfrm>
            <a:off x="2478200" y="4554503"/>
            <a:ext cx="7235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69" name="Google Shape;169;p3"/>
          <p:cNvSpPr txBox="1">
            <a:spLocks noGrp="1"/>
          </p:cNvSpPr>
          <p:nvPr>
            <p:ph type="title" idx="2" hasCustomPrompt="1"/>
          </p:nvPr>
        </p:nvSpPr>
        <p:spPr>
          <a:xfrm>
            <a:off x="4176597" y="1979964"/>
            <a:ext cx="38388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70" name="Google Shape;170;p3"/>
          <p:cNvSpPr/>
          <p:nvPr/>
        </p:nvSpPr>
        <p:spPr>
          <a:xfrm rot="10800000" flipH="1">
            <a:off x="10463457" y="550076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1" name="Google Shape;171;p3"/>
          <p:cNvGrpSpPr/>
          <p:nvPr/>
        </p:nvGrpSpPr>
        <p:grpSpPr>
          <a:xfrm rot="-5400000" flipH="1">
            <a:off x="10265803" y="6361511"/>
            <a:ext cx="1177683" cy="322788"/>
            <a:chOff x="2300350" y="2601250"/>
            <a:chExt cx="2275275" cy="623625"/>
          </a:xfrm>
        </p:grpSpPr>
        <p:sp>
          <p:nvSpPr>
            <p:cNvPr id="172" name="Google Shape;172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8" name="Google Shape;178;p3"/>
          <p:cNvSpPr/>
          <p:nvPr/>
        </p:nvSpPr>
        <p:spPr>
          <a:xfrm flipH="1">
            <a:off x="10785160" y="20475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9" name="Google Shape;179;p3"/>
          <p:cNvGrpSpPr/>
          <p:nvPr/>
        </p:nvGrpSpPr>
        <p:grpSpPr>
          <a:xfrm>
            <a:off x="11544995" y="3132107"/>
            <a:ext cx="2430688" cy="262659"/>
            <a:chOff x="7857346" y="4002005"/>
            <a:chExt cx="1823016" cy="196994"/>
          </a:xfrm>
        </p:grpSpPr>
        <p:sp>
          <p:nvSpPr>
            <p:cNvPr id="180" name="Google Shape;180;p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3" name="Google Shape;183;p3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3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5" name="Google Shape;185;p3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86" name="Google Shape;186;p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1" name="Google Shape;191;p3"/>
          <p:cNvGrpSpPr/>
          <p:nvPr/>
        </p:nvGrpSpPr>
        <p:grpSpPr>
          <a:xfrm>
            <a:off x="6846309" y="6600466"/>
            <a:ext cx="2027976" cy="402753"/>
            <a:chOff x="5642557" y="-150670"/>
            <a:chExt cx="1520982" cy="302065"/>
          </a:xfrm>
        </p:grpSpPr>
        <p:sp>
          <p:nvSpPr>
            <p:cNvPr id="192" name="Google Shape;192;p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7" name="Google Shape;197;p3"/>
          <p:cNvGrpSpPr/>
          <p:nvPr/>
        </p:nvGrpSpPr>
        <p:grpSpPr>
          <a:xfrm>
            <a:off x="11226389" y="4409689"/>
            <a:ext cx="1474635" cy="178625"/>
            <a:chOff x="8183182" y="663852"/>
            <a:chExt cx="1475028" cy="178673"/>
          </a:xfrm>
        </p:grpSpPr>
        <p:grpSp>
          <p:nvGrpSpPr>
            <p:cNvPr id="198" name="Google Shape;198;p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9" name="Google Shape;199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0" name="Google Shape;200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2" name="Google Shape;202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3" name="Google Shape;203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5" name="Google Shape;205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6" name="Google Shape;206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" name="Google Shape;207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09" name="Google Shape;209;p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0" name="Google Shape;210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1" name="Google Shape;211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2" name="Google Shape;212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3" name="Google Shape;213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4" name="Google Shape;214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5" name="Google Shape;215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6" name="Google Shape;216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" name="Google Shape;217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" name="Google Shape;218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" name="Google Shape;219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20" name="Google Shape;220;p3"/>
          <p:cNvSpPr/>
          <p:nvPr/>
        </p:nvSpPr>
        <p:spPr>
          <a:xfrm>
            <a:off x="-1886073" y="53651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3"/>
          <p:cNvSpPr/>
          <p:nvPr/>
        </p:nvSpPr>
        <p:spPr>
          <a:xfrm>
            <a:off x="-1481940" y="4992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2" name="Google Shape;222;p3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223" name="Google Shape;223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305533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" name="Google Shape;1658;p2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659" name="Google Shape;1659;p2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0" name="Google Shape;1660;p2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1" name="Google Shape;1661;p2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2" name="Google Shape;1662;p2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3" name="Google Shape;1663;p2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4" name="Google Shape;1664;p2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5" name="Google Shape;1665;p2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6" name="Google Shape;1666;p2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7" name="Google Shape;1667;p2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8" name="Google Shape;1668;p2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9" name="Google Shape;1669;p2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0" name="Google Shape;1670;p2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1" name="Google Shape;1671;p2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2" name="Google Shape;1672;p2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3" name="Google Shape;1673;p2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4" name="Google Shape;1674;p2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5" name="Google Shape;1675;p2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6" name="Google Shape;1676;p2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7" name="Google Shape;1677;p2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8" name="Google Shape;1678;p2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9" name="Google Shape;1679;p2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0" name="Google Shape;1680;p2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1" name="Google Shape;1681;p2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2" name="Google Shape;1682;p2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3" name="Google Shape;1683;p2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4" name="Google Shape;1684;p2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5" name="Google Shape;1685;p2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6" name="Google Shape;1686;p2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7" name="Google Shape;1687;p2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8" name="Google Shape;1688;p2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9" name="Google Shape;1689;p2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0" name="Google Shape;1690;p2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1" name="Google Shape;1691;p2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2" name="Google Shape;1692;p2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3" name="Google Shape;1693;p2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4" name="Google Shape;1694;p2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5" name="Google Shape;1695;p2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6" name="Google Shape;1696;p2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97" name="Google Shape;1697;p2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98" name="Google Shape;1698;p21"/>
          <p:cNvSpPr txBox="1">
            <a:spLocks noGrp="1"/>
          </p:cNvSpPr>
          <p:nvPr>
            <p:ph type="title" idx="2"/>
          </p:nvPr>
        </p:nvSpPr>
        <p:spPr>
          <a:xfrm>
            <a:off x="1007467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699" name="Google Shape;1699;p21"/>
          <p:cNvSpPr txBox="1">
            <a:spLocks noGrp="1"/>
          </p:cNvSpPr>
          <p:nvPr>
            <p:ph type="subTitle" idx="1"/>
          </p:nvPr>
        </p:nvSpPr>
        <p:spPr>
          <a:xfrm>
            <a:off x="1007467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00" name="Google Shape;1700;p21"/>
          <p:cNvSpPr txBox="1">
            <a:spLocks noGrp="1"/>
          </p:cNvSpPr>
          <p:nvPr>
            <p:ph type="title" idx="3"/>
          </p:nvPr>
        </p:nvSpPr>
        <p:spPr>
          <a:xfrm>
            <a:off x="4591472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01" name="Google Shape;1701;p21"/>
          <p:cNvSpPr txBox="1">
            <a:spLocks noGrp="1"/>
          </p:cNvSpPr>
          <p:nvPr>
            <p:ph type="subTitle" idx="4"/>
          </p:nvPr>
        </p:nvSpPr>
        <p:spPr>
          <a:xfrm>
            <a:off x="4591472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02" name="Google Shape;1702;p21"/>
          <p:cNvSpPr txBox="1">
            <a:spLocks noGrp="1"/>
          </p:cNvSpPr>
          <p:nvPr>
            <p:ph type="title" idx="5"/>
          </p:nvPr>
        </p:nvSpPr>
        <p:spPr>
          <a:xfrm>
            <a:off x="8176859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03" name="Google Shape;1703;p21"/>
          <p:cNvSpPr txBox="1">
            <a:spLocks noGrp="1"/>
          </p:cNvSpPr>
          <p:nvPr>
            <p:ph type="subTitle" idx="6"/>
          </p:nvPr>
        </p:nvSpPr>
        <p:spPr>
          <a:xfrm>
            <a:off x="8176859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1704" name="Google Shape;1704;p21"/>
          <p:cNvGrpSpPr/>
          <p:nvPr/>
        </p:nvGrpSpPr>
        <p:grpSpPr>
          <a:xfrm>
            <a:off x="-9" y="-101601"/>
            <a:ext cx="782400" cy="1712567"/>
            <a:chOff x="-7" y="-76201"/>
            <a:chExt cx="586800" cy="1284425"/>
          </a:xfrm>
        </p:grpSpPr>
        <p:sp>
          <p:nvSpPr>
            <p:cNvPr id="1705" name="Google Shape;1705;p21"/>
            <p:cNvSpPr/>
            <p:nvPr/>
          </p:nvSpPr>
          <p:spPr>
            <a:xfrm flipH="1">
              <a:off x="-7" y="-762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706" name="Google Shape;1706;p21"/>
            <p:cNvGrpSpPr/>
            <p:nvPr/>
          </p:nvGrpSpPr>
          <p:grpSpPr>
            <a:xfrm rot="5400000" flipH="1">
              <a:off x="-148228" y="320574"/>
              <a:ext cx="883262" cy="242091"/>
              <a:chOff x="2300350" y="2601250"/>
              <a:chExt cx="2275275" cy="623625"/>
            </a:xfrm>
          </p:grpSpPr>
          <p:sp>
            <p:nvSpPr>
              <p:cNvPr id="1707" name="Google Shape;1707;p21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8" name="Google Shape;1708;p21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9" name="Google Shape;1709;p21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0" name="Google Shape;1710;p21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1" name="Google Shape;1711;p21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2" name="Google Shape;1712;p21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713" name="Google Shape;1713;p21"/>
          <p:cNvGrpSpPr/>
          <p:nvPr/>
        </p:nvGrpSpPr>
        <p:grpSpPr>
          <a:xfrm rot="5400000">
            <a:off x="72600" y="2220500"/>
            <a:ext cx="131869" cy="737453"/>
            <a:chOff x="4898850" y="4820550"/>
            <a:chExt cx="98902" cy="553090"/>
          </a:xfrm>
        </p:grpSpPr>
        <p:sp>
          <p:nvSpPr>
            <p:cNvPr id="1714" name="Google Shape;1714;p2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19" name="Google Shape;1719;p21"/>
          <p:cNvSpPr/>
          <p:nvPr/>
        </p:nvSpPr>
        <p:spPr>
          <a:xfrm rot="-5400000">
            <a:off x="465085" y="535816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20" name="Google Shape;1720;p21"/>
          <p:cNvGrpSpPr/>
          <p:nvPr/>
        </p:nvGrpSpPr>
        <p:grpSpPr>
          <a:xfrm rot="-5400000" flipH="1">
            <a:off x="10542955" y="5941033"/>
            <a:ext cx="2430688" cy="395524"/>
            <a:chOff x="7857346" y="3902355"/>
            <a:chExt cx="1823016" cy="296643"/>
          </a:xfrm>
        </p:grpSpPr>
        <p:sp>
          <p:nvSpPr>
            <p:cNvPr id="1721" name="Google Shape;1721;p2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4" name="Google Shape;1724;p2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5" name="Google Shape;1725;p2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6" name="Google Shape;1726;p2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27" name="Google Shape;1727;p21"/>
          <p:cNvGrpSpPr/>
          <p:nvPr/>
        </p:nvGrpSpPr>
        <p:grpSpPr>
          <a:xfrm flipH="1">
            <a:off x="9494076" y="-143943"/>
            <a:ext cx="2027976" cy="402753"/>
            <a:chOff x="5642557" y="-150670"/>
            <a:chExt cx="1520982" cy="302065"/>
          </a:xfrm>
        </p:grpSpPr>
        <p:sp>
          <p:nvSpPr>
            <p:cNvPr id="1728" name="Google Shape;1728;p2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33" name="Google Shape;1733;p21"/>
          <p:cNvGrpSpPr/>
          <p:nvPr/>
        </p:nvGrpSpPr>
        <p:grpSpPr>
          <a:xfrm>
            <a:off x="11273583" y="1716638"/>
            <a:ext cx="1177683" cy="322788"/>
            <a:chOff x="2300350" y="2601250"/>
            <a:chExt cx="2275275" cy="623625"/>
          </a:xfrm>
        </p:grpSpPr>
        <p:sp>
          <p:nvSpPr>
            <p:cNvPr id="1734" name="Google Shape;1734;p2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359000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" name="Google Shape;1741;p2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742" name="Google Shape;1742;p2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3" name="Google Shape;1743;p2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4" name="Google Shape;1744;p2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5" name="Google Shape;1745;p2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6" name="Google Shape;1746;p2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7" name="Google Shape;1747;p2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8" name="Google Shape;1748;p2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9" name="Google Shape;1749;p2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0" name="Google Shape;1750;p2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1" name="Google Shape;1751;p2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2" name="Google Shape;1752;p2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3" name="Google Shape;1753;p2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4" name="Google Shape;1754;p2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5" name="Google Shape;1755;p2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6" name="Google Shape;1756;p2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7" name="Google Shape;1757;p2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8" name="Google Shape;1758;p2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9" name="Google Shape;1759;p2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0" name="Google Shape;1760;p2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1" name="Google Shape;1761;p2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2" name="Google Shape;1762;p2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3" name="Google Shape;1763;p2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4" name="Google Shape;1764;p2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5" name="Google Shape;1765;p2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6" name="Google Shape;1766;p2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7" name="Google Shape;1767;p2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8" name="Google Shape;1768;p2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9" name="Google Shape;1769;p2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0" name="Google Shape;1770;p2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1" name="Google Shape;1771;p2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2" name="Google Shape;1772;p2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3" name="Google Shape;1773;p2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4" name="Google Shape;1774;p2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5" name="Google Shape;1775;p2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6" name="Google Shape;1776;p2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7" name="Google Shape;1777;p2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8" name="Google Shape;1778;p2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9" name="Google Shape;1779;p2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80" name="Google Shape;1780;p22"/>
          <p:cNvSpPr txBox="1">
            <a:spLocks noGrp="1"/>
          </p:cNvSpPr>
          <p:nvPr>
            <p:ph type="title"/>
          </p:nvPr>
        </p:nvSpPr>
        <p:spPr>
          <a:xfrm>
            <a:off x="2995432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1" name="Google Shape;1781;p22"/>
          <p:cNvSpPr txBox="1">
            <a:spLocks noGrp="1"/>
          </p:cNvSpPr>
          <p:nvPr>
            <p:ph type="subTitle" idx="1"/>
          </p:nvPr>
        </p:nvSpPr>
        <p:spPr>
          <a:xfrm>
            <a:off x="2831232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2" name="Google Shape;1782;p22"/>
          <p:cNvSpPr txBox="1">
            <a:spLocks noGrp="1"/>
          </p:cNvSpPr>
          <p:nvPr>
            <p:ph type="title" idx="2"/>
          </p:nvPr>
        </p:nvSpPr>
        <p:spPr>
          <a:xfrm>
            <a:off x="8230104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3" name="Google Shape;1783;p22"/>
          <p:cNvSpPr txBox="1">
            <a:spLocks noGrp="1"/>
          </p:cNvSpPr>
          <p:nvPr>
            <p:ph type="subTitle" idx="3"/>
          </p:nvPr>
        </p:nvSpPr>
        <p:spPr>
          <a:xfrm>
            <a:off x="8065904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4" name="Google Shape;1784;p22"/>
          <p:cNvSpPr txBox="1">
            <a:spLocks noGrp="1"/>
          </p:cNvSpPr>
          <p:nvPr>
            <p:ph type="title" idx="4"/>
          </p:nvPr>
        </p:nvSpPr>
        <p:spPr>
          <a:xfrm>
            <a:off x="2939032" y="4420533"/>
            <a:ext cx="2805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5" name="Google Shape;1785;p22"/>
          <p:cNvSpPr txBox="1">
            <a:spLocks noGrp="1"/>
          </p:cNvSpPr>
          <p:nvPr>
            <p:ph type="subTitle" idx="5"/>
          </p:nvPr>
        </p:nvSpPr>
        <p:spPr>
          <a:xfrm>
            <a:off x="2831232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6" name="Google Shape;1786;p22"/>
          <p:cNvSpPr txBox="1">
            <a:spLocks noGrp="1"/>
          </p:cNvSpPr>
          <p:nvPr>
            <p:ph type="title" idx="6"/>
          </p:nvPr>
        </p:nvSpPr>
        <p:spPr>
          <a:xfrm>
            <a:off x="8230104" y="4420533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787" name="Google Shape;1787;p22"/>
          <p:cNvSpPr txBox="1">
            <a:spLocks noGrp="1"/>
          </p:cNvSpPr>
          <p:nvPr>
            <p:ph type="subTitle" idx="7"/>
          </p:nvPr>
        </p:nvSpPr>
        <p:spPr>
          <a:xfrm>
            <a:off x="8065904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788" name="Google Shape;1788;p22"/>
          <p:cNvSpPr/>
          <p:nvPr/>
        </p:nvSpPr>
        <p:spPr>
          <a:xfrm>
            <a:off x="9" y="-13227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789" name="Google Shape;1789;p22"/>
          <p:cNvGrpSpPr/>
          <p:nvPr/>
        </p:nvGrpSpPr>
        <p:grpSpPr>
          <a:xfrm>
            <a:off x="-667656" y="214993"/>
            <a:ext cx="2027976" cy="402753"/>
            <a:chOff x="5642557" y="-150670"/>
            <a:chExt cx="1520982" cy="302065"/>
          </a:xfrm>
        </p:grpSpPr>
        <p:sp>
          <p:nvSpPr>
            <p:cNvPr id="1790" name="Google Shape;1790;p2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1" name="Google Shape;1791;p2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2" name="Google Shape;1792;p2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3" name="Google Shape;1793;p2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4" name="Google Shape;1794;p2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95" name="Google Shape;1795;p22"/>
          <p:cNvGrpSpPr/>
          <p:nvPr/>
        </p:nvGrpSpPr>
        <p:grpSpPr>
          <a:xfrm rot="5400000">
            <a:off x="113467" y="2669367"/>
            <a:ext cx="131869" cy="737453"/>
            <a:chOff x="4898850" y="4820550"/>
            <a:chExt cx="98902" cy="553090"/>
          </a:xfrm>
        </p:grpSpPr>
        <p:sp>
          <p:nvSpPr>
            <p:cNvPr id="1796" name="Google Shape;1796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7" name="Google Shape;1797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8" name="Google Shape;1798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9" name="Google Shape;1799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0" name="Google Shape;1800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01" name="Google Shape;1801;p22"/>
          <p:cNvGrpSpPr/>
          <p:nvPr/>
        </p:nvGrpSpPr>
        <p:grpSpPr>
          <a:xfrm flipH="1">
            <a:off x="6763228" y="6666308"/>
            <a:ext cx="2430688" cy="262659"/>
            <a:chOff x="7857346" y="4002005"/>
            <a:chExt cx="1823016" cy="196994"/>
          </a:xfrm>
        </p:grpSpPr>
        <p:sp>
          <p:nvSpPr>
            <p:cNvPr id="1802" name="Google Shape;1802;p2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3" name="Google Shape;1803;p2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4" name="Google Shape;1804;p2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05" name="Google Shape;1805;p22"/>
          <p:cNvSpPr/>
          <p:nvPr/>
        </p:nvSpPr>
        <p:spPr>
          <a:xfrm rot="-5400000">
            <a:off x="465083" y="55943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06" name="Google Shape;1806;p22"/>
          <p:cNvGrpSpPr/>
          <p:nvPr/>
        </p:nvGrpSpPr>
        <p:grpSpPr>
          <a:xfrm rot="5400000">
            <a:off x="12025483" y="1752200"/>
            <a:ext cx="131869" cy="737453"/>
            <a:chOff x="4898850" y="4820550"/>
            <a:chExt cx="98902" cy="553090"/>
          </a:xfrm>
        </p:grpSpPr>
        <p:sp>
          <p:nvSpPr>
            <p:cNvPr id="1807" name="Google Shape;1807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8" name="Google Shape;1808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9" name="Google Shape;1809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0" name="Google Shape;1810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1" name="Google Shape;1811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12" name="Google Shape;1812;p2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813" name="Google Shape;1813;p22"/>
          <p:cNvGrpSpPr/>
          <p:nvPr/>
        </p:nvGrpSpPr>
        <p:grpSpPr>
          <a:xfrm>
            <a:off x="6762769" y="379992"/>
            <a:ext cx="1670529" cy="68000"/>
            <a:chOff x="2915381" y="4104819"/>
            <a:chExt cx="1252897" cy="51000"/>
          </a:xfrm>
        </p:grpSpPr>
        <p:sp>
          <p:nvSpPr>
            <p:cNvPr id="1814" name="Google Shape;1814;p22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5" name="Google Shape;1815;p22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6" name="Google Shape;1816;p22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7" name="Google Shape;1817;p22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8" name="Google Shape;1818;p22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9" name="Google Shape;1819;p22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0" name="Google Shape;1820;p22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1" name="Google Shape;1821;p22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2" name="Google Shape;1822;p22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3" name="Google Shape;1823;p22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4" name="Google Shape;1824;p22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5" name="Google Shape;1825;p22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6" name="Google Shape;1826;p22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7" name="Google Shape;1827;p22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28" name="Google Shape;1828;p22"/>
          <p:cNvGrpSpPr/>
          <p:nvPr/>
        </p:nvGrpSpPr>
        <p:grpSpPr>
          <a:xfrm>
            <a:off x="11409615" y="5145434"/>
            <a:ext cx="782400" cy="2030983"/>
            <a:chOff x="8557211" y="3859075"/>
            <a:chExt cx="586800" cy="1523237"/>
          </a:xfrm>
        </p:grpSpPr>
        <p:sp>
          <p:nvSpPr>
            <p:cNvPr id="1829" name="Google Shape;1829;p22"/>
            <p:cNvSpPr/>
            <p:nvPr/>
          </p:nvSpPr>
          <p:spPr>
            <a:xfrm rot="10800000">
              <a:off x="8557211" y="385907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830" name="Google Shape;1830;p22"/>
            <p:cNvGrpSpPr/>
            <p:nvPr/>
          </p:nvGrpSpPr>
          <p:grpSpPr>
            <a:xfrm rot="5400000">
              <a:off x="8297605" y="4762340"/>
              <a:ext cx="1105976" cy="133969"/>
              <a:chOff x="8183182" y="663852"/>
              <a:chExt cx="1475028" cy="178673"/>
            </a:xfrm>
          </p:grpSpPr>
          <p:grpSp>
            <p:nvGrpSpPr>
              <p:cNvPr id="1831" name="Google Shape;1831;p22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832" name="Google Shape;1832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3" name="Google Shape;1833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4" name="Google Shape;1834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5" name="Google Shape;1835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6" name="Google Shape;1836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7" name="Google Shape;1837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8" name="Google Shape;1838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9" name="Google Shape;1839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0" name="Google Shape;1840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1" name="Google Shape;1841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1842" name="Google Shape;1842;p22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843" name="Google Shape;1843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4" name="Google Shape;1844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5" name="Google Shape;1845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6" name="Google Shape;1846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7" name="Google Shape;1847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8" name="Google Shape;1848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9" name="Google Shape;1849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50" name="Google Shape;1850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51" name="Google Shape;1851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52" name="Google Shape;1852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sp>
        <p:nvSpPr>
          <p:cNvPr id="1853" name="Google Shape;1853;p22"/>
          <p:cNvSpPr txBox="1">
            <a:spLocks noGrp="1"/>
          </p:cNvSpPr>
          <p:nvPr>
            <p:ph type="title" idx="8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01065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5" name="Google Shape;1855;p2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856" name="Google Shape;1856;p2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7" name="Google Shape;1857;p2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8" name="Google Shape;1858;p2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9" name="Google Shape;1859;p2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0" name="Google Shape;1860;p2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1" name="Google Shape;1861;p2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2" name="Google Shape;1862;p2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3" name="Google Shape;1863;p2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4" name="Google Shape;1864;p2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5" name="Google Shape;1865;p2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6" name="Google Shape;1866;p2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7" name="Google Shape;1867;p2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8" name="Google Shape;1868;p2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9" name="Google Shape;1869;p2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0" name="Google Shape;1870;p2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1" name="Google Shape;1871;p2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2" name="Google Shape;1872;p2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3" name="Google Shape;1873;p2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4" name="Google Shape;1874;p2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5" name="Google Shape;1875;p2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6" name="Google Shape;1876;p2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7" name="Google Shape;1877;p2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8" name="Google Shape;1878;p2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9" name="Google Shape;1879;p2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0" name="Google Shape;1880;p2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1" name="Google Shape;1881;p2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2" name="Google Shape;1882;p2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3" name="Google Shape;1883;p2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4" name="Google Shape;1884;p2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5" name="Google Shape;1885;p2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6" name="Google Shape;1886;p2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7" name="Google Shape;1887;p2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8" name="Google Shape;1888;p2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9" name="Google Shape;1889;p2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0" name="Google Shape;1890;p2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1" name="Google Shape;1891;p2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2" name="Google Shape;1892;p2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3" name="Google Shape;1893;p2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94" name="Google Shape;1894;p2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5" name="Google Shape;1895;p23"/>
          <p:cNvSpPr txBox="1">
            <a:spLocks noGrp="1"/>
          </p:cNvSpPr>
          <p:nvPr>
            <p:ph type="title" idx="2"/>
          </p:nvPr>
        </p:nvSpPr>
        <p:spPr>
          <a:xfrm>
            <a:off x="2869424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6" name="Google Shape;1896;p23"/>
          <p:cNvSpPr txBox="1">
            <a:spLocks noGrp="1"/>
          </p:cNvSpPr>
          <p:nvPr>
            <p:ph type="subTitle" idx="1"/>
          </p:nvPr>
        </p:nvSpPr>
        <p:spPr>
          <a:xfrm>
            <a:off x="2657224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897" name="Google Shape;1897;p23"/>
          <p:cNvSpPr txBox="1">
            <a:spLocks noGrp="1"/>
          </p:cNvSpPr>
          <p:nvPr>
            <p:ph type="title" idx="3"/>
          </p:nvPr>
        </p:nvSpPr>
        <p:spPr>
          <a:xfrm>
            <a:off x="2869424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898" name="Google Shape;1898;p23"/>
          <p:cNvSpPr txBox="1">
            <a:spLocks noGrp="1"/>
          </p:cNvSpPr>
          <p:nvPr>
            <p:ph type="subTitle" idx="4"/>
          </p:nvPr>
        </p:nvSpPr>
        <p:spPr>
          <a:xfrm>
            <a:off x="2657224" y="4025367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899" name="Google Shape;1899;p23"/>
          <p:cNvSpPr txBox="1">
            <a:spLocks noGrp="1"/>
          </p:cNvSpPr>
          <p:nvPr>
            <p:ph type="title" idx="5"/>
          </p:nvPr>
        </p:nvSpPr>
        <p:spPr>
          <a:xfrm>
            <a:off x="8073791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0" name="Google Shape;1900;p23"/>
          <p:cNvSpPr txBox="1">
            <a:spLocks noGrp="1"/>
          </p:cNvSpPr>
          <p:nvPr>
            <p:ph type="subTitle" idx="6"/>
          </p:nvPr>
        </p:nvSpPr>
        <p:spPr>
          <a:xfrm>
            <a:off x="7861591" y="402537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1" name="Google Shape;1901;p23"/>
          <p:cNvSpPr txBox="1">
            <a:spLocks noGrp="1"/>
          </p:cNvSpPr>
          <p:nvPr>
            <p:ph type="title" idx="7"/>
          </p:nvPr>
        </p:nvSpPr>
        <p:spPr>
          <a:xfrm>
            <a:off x="8073791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2" name="Google Shape;1902;p23"/>
          <p:cNvSpPr txBox="1">
            <a:spLocks noGrp="1"/>
          </p:cNvSpPr>
          <p:nvPr>
            <p:ph type="subTitle" idx="8"/>
          </p:nvPr>
        </p:nvSpPr>
        <p:spPr>
          <a:xfrm>
            <a:off x="7861591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3" name="Google Shape;1903;p23"/>
          <p:cNvSpPr txBox="1">
            <a:spLocks noGrp="1"/>
          </p:cNvSpPr>
          <p:nvPr>
            <p:ph type="title" idx="9"/>
          </p:nvPr>
        </p:nvSpPr>
        <p:spPr>
          <a:xfrm>
            <a:off x="2869424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4" name="Google Shape;1904;p23"/>
          <p:cNvSpPr txBox="1">
            <a:spLocks noGrp="1"/>
          </p:cNvSpPr>
          <p:nvPr>
            <p:ph type="subTitle" idx="13"/>
          </p:nvPr>
        </p:nvSpPr>
        <p:spPr>
          <a:xfrm>
            <a:off x="2657224" y="5502233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5" name="Google Shape;1905;p23"/>
          <p:cNvSpPr txBox="1">
            <a:spLocks noGrp="1"/>
          </p:cNvSpPr>
          <p:nvPr>
            <p:ph type="title" idx="14"/>
          </p:nvPr>
        </p:nvSpPr>
        <p:spPr>
          <a:xfrm>
            <a:off x="8073791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1906" name="Google Shape;1906;p23"/>
          <p:cNvSpPr txBox="1">
            <a:spLocks noGrp="1"/>
          </p:cNvSpPr>
          <p:nvPr>
            <p:ph type="subTitle" idx="15"/>
          </p:nvPr>
        </p:nvSpPr>
        <p:spPr>
          <a:xfrm>
            <a:off x="7861591" y="550223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1907" name="Google Shape;1907;p23"/>
          <p:cNvSpPr/>
          <p:nvPr/>
        </p:nvSpPr>
        <p:spPr>
          <a:xfrm>
            <a:off x="1940" y="-1184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08" name="Google Shape;1908;p23"/>
          <p:cNvGrpSpPr/>
          <p:nvPr/>
        </p:nvGrpSpPr>
        <p:grpSpPr>
          <a:xfrm rot="-5400000">
            <a:off x="-195714" y="308962"/>
            <a:ext cx="1177683" cy="322788"/>
            <a:chOff x="2300350" y="2601250"/>
            <a:chExt cx="2275275" cy="623625"/>
          </a:xfrm>
        </p:grpSpPr>
        <p:sp>
          <p:nvSpPr>
            <p:cNvPr id="1909" name="Google Shape;1909;p2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0" name="Google Shape;1910;p2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1" name="Google Shape;1911;p2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2" name="Google Shape;1912;p2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3" name="Google Shape;1913;p2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4" name="Google Shape;1914;p2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15" name="Google Shape;1915;p23"/>
          <p:cNvGrpSpPr/>
          <p:nvPr/>
        </p:nvGrpSpPr>
        <p:grpSpPr>
          <a:xfrm>
            <a:off x="2247689" y="617589"/>
            <a:ext cx="1474635" cy="178625"/>
            <a:chOff x="8183182" y="663852"/>
            <a:chExt cx="1475028" cy="178673"/>
          </a:xfrm>
        </p:grpSpPr>
        <p:grpSp>
          <p:nvGrpSpPr>
            <p:cNvPr id="1916" name="Google Shape;1916;p2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17" name="Google Shape;1917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18" name="Google Shape;1918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19" name="Google Shape;1919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0" name="Google Shape;1920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1" name="Google Shape;1921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2" name="Google Shape;1922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3" name="Google Shape;1923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4" name="Google Shape;1924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5" name="Google Shape;1925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6" name="Google Shape;1926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927" name="Google Shape;1927;p2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928" name="Google Shape;1928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9" name="Google Shape;1929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0" name="Google Shape;1930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1" name="Google Shape;1931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2" name="Google Shape;1932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3" name="Google Shape;1933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4" name="Google Shape;1934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5" name="Google Shape;1935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6" name="Google Shape;1936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7" name="Google Shape;1937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1938" name="Google Shape;1938;p23"/>
          <p:cNvSpPr/>
          <p:nvPr/>
        </p:nvSpPr>
        <p:spPr>
          <a:xfrm flipH="1">
            <a:off x="10889827" y="100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9" name="Google Shape;1939;p23"/>
          <p:cNvSpPr/>
          <p:nvPr/>
        </p:nvSpPr>
        <p:spPr>
          <a:xfrm flipH="1">
            <a:off x="10485693" y="635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40" name="Google Shape;1940;p23"/>
          <p:cNvGrpSpPr/>
          <p:nvPr/>
        </p:nvGrpSpPr>
        <p:grpSpPr>
          <a:xfrm rot="5400000">
            <a:off x="9152400" y="-68233"/>
            <a:ext cx="131869" cy="737453"/>
            <a:chOff x="4898850" y="4820550"/>
            <a:chExt cx="98902" cy="553090"/>
          </a:xfrm>
        </p:grpSpPr>
        <p:sp>
          <p:nvSpPr>
            <p:cNvPr id="1941" name="Google Shape;1941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2" name="Google Shape;1942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3" name="Google Shape;1943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4" name="Google Shape;1944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5" name="Google Shape;1945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46" name="Google Shape;1946;p23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947" name="Google Shape;1947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8" name="Google Shape;1948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9" name="Google Shape;1949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0" name="Google Shape;1950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1" name="Google Shape;1951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52" name="Google Shape;1952;p23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953" name="Google Shape;1953;p2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4" name="Google Shape;1954;p2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5" name="Google Shape;1955;p2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56" name="Google Shape;1956;p23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957" name="Google Shape;1957;p23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958" name="Google Shape;1958;p2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9" name="Google Shape;1959;p2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0" name="Google Shape;1960;p2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1" name="Google Shape;1961;p2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2" name="Google Shape;1962;p2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63" name="Google Shape;1963;p23"/>
          <p:cNvGrpSpPr/>
          <p:nvPr/>
        </p:nvGrpSpPr>
        <p:grpSpPr>
          <a:xfrm>
            <a:off x="5260736" y="6367092"/>
            <a:ext cx="1670529" cy="68000"/>
            <a:chOff x="2915381" y="4104819"/>
            <a:chExt cx="1252897" cy="51000"/>
          </a:xfrm>
        </p:grpSpPr>
        <p:sp>
          <p:nvSpPr>
            <p:cNvPr id="1964" name="Google Shape;1964;p23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5" name="Google Shape;1965;p23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6" name="Google Shape;1966;p23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7" name="Google Shape;1967;p23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8" name="Google Shape;1968;p23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9" name="Google Shape;1969;p23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0" name="Google Shape;1970;p23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1" name="Google Shape;1971;p23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2" name="Google Shape;1972;p23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3" name="Google Shape;1973;p23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4" name="Google Shape;1974;p23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5" name="Google Shape;1975;p23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6" name="Google Shape;1976;p23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7" name="Google Shape;1977;p23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65701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9" name="Google Shape;1979;p2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980" name="Google Shape;1980;p2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1" name="Google Shape;1981;p2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2" name="Google Shape;1982;p2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3" name="Google Shape;1983;p2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4" name="Google Shape;1984;p2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5" name="Google Shape;1985;p2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6" name="Google Shape;1986;p2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7" name="Google Shape;1987;p2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8" name="Google Shape;1988;p2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9" name="Google Shape;1989;p2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0" name="Google Shape;1990;p2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1" name="Google Shape;1991;p2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2" name="Google Shape;1992;p2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3" name="Google Shape;1993;p2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4" name="Google Shape;1994;p2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5" name="Google Shape;1995;p2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6" name="Google Shape;1996;p2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7" name="Google Shape;1997;p2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8" name="Google Shape;1998;p2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9" name="Google Shape;1999;p2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0" name="Google Shape;2000;p2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1" name="Google Shape;2001;p2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2" name="Google Shape;2002;p2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3" name="Google Shape;2003;p2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4" name="Google Shape;2004;p2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5" name="Google Shape;2005;p2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6" name="Google Shape;2006;p2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7" name="Google Shape;2007;p2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8" name="Google Shape;2008;p2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9" name="Google Shape;2009;p2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0" name="Google Shape;2010;p2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1" name="Google Shape;2011;p2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2" name="Google Shape;2012;p2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3" name="Google Shape;2013;p2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4" name="Google Shape;2014;p2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5" name="Google Shape;2015;p2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6" name="Google Shape;2016;p2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7" name="Google Shape;2017;p2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18" name="Google Shape;2018;p24"/>
          <p:cNvGrpSpPr/>
          <p:nvPr/>
        </p:nvGrpSpPr>
        <p:grpSpPr>
          <a:xfrm>
            <a:off x="6233276" y="6608057"/>
            <a:ext cx="2027976" cy="402753"/>
            <a:chOff x="5642557" y="-150670"/>
            <a:chExt cx="1520982" cy="302065"/>
          </a:xfrm>
        </p:grpSpPr>
        <p:sp>
          <p:nvSpPr>
            <p:cNvPr id="2019" name="Google Shape;2019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0" name="Google Shape;2020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1" name="Google Shape;2021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2" name="Google Shape;2022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3" name="Google Shape;2023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24" name="Google Shape;2024;p24"/>
          <p:cNvGrpSpPr/>
          <p:nvPr/>
        </p:nvGrpSpPr>
        <p:grpSpPr>
          <a:xfrm rot="5400000">
            <a:off x="113467" y="3075767"/>
            <a:ext cx="131869" cy="737453"/>
            <a:chOff x="4898850" y="4820550"/>
            <a:chExt cx="98902" cy="553090"/>
          </a:xfrm>
        </p:grpSpPr>
        <p:sp>
          <p:nvSpPr>
            <p:cNvPr id="2025" name="Google Shape;2025;p2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6" name="Google Shape;2026;p2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7" name="Google Shape;2027;p2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8" name="Google Shape;2028;p2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9" name="Google Shape;2029;p2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30" name="Google Shape;2030;p24"/>
          <p:cNvGrpSpPr/>
          <p:nvPr/>
        </p:nvGrpSpPr>
        <p:grpSpPr>
          <a:xfrm>
            <a:off x="-2326123" y="4789505"/>
            <a:ext cx="3063733" cy="463200"/>
            <a:chOff x="-1439792" y="3592129"/>
            <a:chExt cx="2297800" cy="347400"/>
          </a:xfrm>
        </p:grpSpPr>
        <p:sp>
          <p:nvSpPr>
            <p:cNvPr id="2031" name="Google Shape;2031;p24"/>
            <p:cNvSpPr/>
            <p:nvPr/>
          </p:nvSpPr>
          <p:spPr>
            <a:xfrm>
              <a:off x="-1439792" y="3871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2" name="Google Shape;2032;p24"/>
            <p:cNvSpPr/>
            <p:nvPr/>
          </p:nvSpPr>
          <p:spPr>
            <a:xfrm>
              <a:off x="-1136692" y="3592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033" name="Google Shape;2033;p24"/>
          <p:cNvSpPr/>
          <p:nvPr/>
        </p:nvSpPr>
        <p:spPr>
          <a:xfrm rot="10800000">
            <a:off x="552216" y="59542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34" name="Google Shape;2034;p24"/>
          <p:cNvGrpSpPr/>
          <p:nvPr/>
        </p:nvGrpSpPr>
        <p:grpSpPr>
          <a:xfrm>
            <a:off x="-296977" y="301085"/>
            <a:ext cx="2009543" cy="782400"/>
            <a:chOff x="-222733" y="225814"/>
            <a:chExt cx="1507157" cy="586800"/>
          </a:xfrm>
        </p:grpSpPr>
        <p:sp>
          <p:nvSpPr>
            <p:cNvPr id="2035" name="Google Shape;2035;p24"/>
            <p:cNvSpPr/>
            <p:nvPr/>
          </p:nvSpPr>
          <p:spPr>
            <a:xfrm rot="-5400000">
              <a:off x="348812" y="-12299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036" name="Google Shape;2036;p24"/>
            <p:cNvGrpSpPr/>
            <p:nvPr/>
          </p:nvGrpSpPr>
          <p:grpSpPr>
            <a:xfrm>
              <a:off x="-222733" y="452241"/>
              <a:ext cx="1105976" cy="133969"/>
              <a:chOff x="8183182" y="663852"/>
              <a:chExt cx="1475028" cy="178673"/>
            </a:xfrm>
          </p:grpSpPr>
          <p:grpSp>
            <p:nvGrpSpPr>
              <p:cNvPr id="2037" name="Google Shape;2037;p24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038" name="Google Shape;2038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39" name="Google Shape;2039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0" name="Google Shape;2040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1" name="Google Shape;2041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2" name="Google Shape;2042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3" name="Google Shape;2043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4" name="Google Shape;2044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5" name="Google Shape;2045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6" name="Google Shape;2046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7" name="Google Shape;2047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2048" name="Google Shape;2048;p24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049" name="Google Shape;2049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0" name="Google Shape;2050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1" name="Google Shape;2051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2" name="Google Shape;2052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3" name="Google Shape;2053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4" name="Google Shape;2054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5" name="Google Shape;2055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6" name="Google Shape;2056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7" name="Google Shape;2057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8" name="Google Shape;2058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  <p:sp>
        <p:nvSpPr>
          <p:cNvPr id="2059" name="Google Shape;2059;p24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060" name="Google Shape;2060;p24"/>
          <p:cNvGrpSpPr/>
          <p:nvPr/>
        </p:nvGrpSpPr>
        <p:grpSpPr>
          <a:xfrm>
            <a:off x="10721876" y="245017"/>
            <a:ext cx="2027976" cy="402753"/>
            <a:chOff x="5642557" y="-150670"/>
            <a:chExt cx="1520982" cy="302065"/>
          </a:xfrm>
        </p:grpSpPr>
        <p:sp>
          <p:nvSpPr>
            <p:cNvPr id="2061" name="Google Shape;2061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2" name="Google Shape;2062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3" name="Google Shape;2063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4" name="Google Shape;2064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5" name="Google Shape;2065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66" name="Google Shape;2066;p24"/>
          <p:cNvGrpSpPr/>
          <p:nvPr/>
        </p:nvGrpSpPr>
        <p:grpSpPr>
          <a:xfrm rot="5400000">
            <a:off x="11147019" y="3793639"/>
            <a:ext cx="1177683" cy="322788"/>
            <a:chOff x="2300350" y="2601250"/>
            <a:chExt cx="2275275" cy="623625"/>
          </a:xfrm>
        </p:grpSpPr>
        <p:sp>
          <p:nvSpPr>
            <p:cNvPr id="2067" name="Google Shape;2067;p2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8" name="Google Shape;2068;p2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9" name="Google Shape;2069;p2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0" name="Google Shape;2070;p2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1" name="Google Shape;2071;p2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2" name="Google Shape;2072;p2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73" name="Google Shape;2073;p24"/>
          <p:cNvGrpSpPr/>
          <p:nvPr/>
        </p:nvGrpSpPr>
        <p:grpSpPr>
          <a:xfrm>
            <a:off x="11023189" y="6238489"/>
            <a:ext cx="1474635" cy="178625"/>
            <a:chOff x="8183182" y="663852"/>
            <a:chExt cx="1475028" cy="178673"/>
          </a:xfrm>
        </p:grpSpPr>
        <p:grpSp>
          <p:nvGrpSpPr>
            <p:cNvPr id="2074" name="Google Shape;2074;p2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075" name="Google Shape;2075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6" name="Google Shape;2076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7" name="Google Shape;2077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8" name="Google Shape;2078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79" name="Google Shape;2079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0" name="Google Shape;2080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1" name="Google Shape;2081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2" name="Google Shape;2082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3" name="Google Shape;2083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4" name="Google Shape;2084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085" name="Google Shape;2085;p2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086" name="Google Shape;2086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7" name="Google Shape;2087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8" name="Google Shape;2088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9" name="Google Shape;2089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0" name="Google Shape;2090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1" name="Google Shape;2091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2" name="Google Shape;2092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3" name="Google Shape;2093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4" name="Google Shape;2094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5" name="Google Shape;2095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096" name="Google Shape;2096;p24"/>
          <p:cNvGrpSpPr/>
          <p:nvPr/>
        </p:nvGrpSpPr>
        <p:grpSpPr>
          <a:xfrm>
            <a:off x="6697735" y="318659"/>
            <a:ext cx="1670529" cy="68000"/>
            <a:chOff x="2915381" y="4104819"/>
            <a:chExt cx="1252897" cy="51000"/>
          </a:xfrm>
        </p:grpSpPr>
        <p:sp>
          <p:nvSpPr>
            <p:cNvPr id="2097" name="Google Shape;2097;p24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8" name="Google Shape;2098;p24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9" name="Google Shape;2099;p24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0" name="Google Shape;2100;p24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1" name="Google Shape;2101;p24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2" name="Google Shape;2102;p24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3" name="Google Shape;2103;p24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4" name="Google Shape;2104;p24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5" name="Google Shape;2105;p24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6" name="Google Shape;2106;p24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7" name="Google Shape;2107;p24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8" name="Google Shape;2108;p24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9" name="Google Shape;2109;p24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0" name="Google Shape;2110;p24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11" name="Google Shape;2111;p2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74250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3" name="Google Shape;2113;p2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114" name="Google Shape;2114;p2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5" name="Google Shape;2115;p2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6" name="Google Shape;2116;p2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7" name="Google Shape;2117;p2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8" name="Google Shape;2118;p2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9" name="Google Shape;2119;p2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0" name="Google Shape;2120;p2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1" name="Google Shape;2121;p2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2" name="Google Shape;2122;p2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3" name="Google Shape;2123;p2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4" name="Google Shape;2124;p2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5" name="Google Shape;2125;p2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6" name="Google Shape;2126;p2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7" name="Google Shape;2127;p2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8" name="Google Shape;2128;p2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9" name="Google Shape;2129;p2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0" name="Google Shape;2130;p2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1" name="Google Shape;2131;p2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2" name="Google Shape;2132;p2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3" name="Google Shape;2133;p2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4" name="Google Shape;2134;p2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5" name="Google Shape;2135;p2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6" name="Google Shape;2136;p2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7" name="Google Shape;2137;p2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8" name="Google Shape;2138;p2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9" name="Google Shape;2139;p2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0" name="Google Shape;2140;p2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1" name="Google Shape;2141;p2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2" name="Google Shape;2142;p2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3" name="Google Shape;2143;p2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4" name="Google Shape;2144;p2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5" name="Google Shape;2145;p2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6" name="Google Shape;2146;p2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7" name="Google Shape;2147;p2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8" name="Google Shape;2148;p2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9" name="Google Shape;2149;p2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0" name="Google Shape;2150;p2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1" name="Google Shape;2151;p2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52" name="Google Shape;2152;p25"/>
          <p:cNvSpPr/>
          <p:nvPr/>
        </p:nvSpPr>
        <p:spPr>
          <a:xfrm rot="-5400000">
            <a:off x="160283" y="9724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153" name="Google Shape;2153;p25"/>
          <p:cNvGrpSpPr/>
          <p:nvPr/>
        </p:nvGrpSpPr>
        <p:grpSpPr>
          <a:xfrm rot="5400000">
            <a:off x="113467" y="4877234"/>
            <a:ext cx="131869" cy="737453"/>
            <a:chOff x="4898850" y="4820550"/>
            <a:chExt cx="98902" cy="553090"/>
          </a:xfrm>
        </p:grpSpPr>
        <p:sp>
          <p:nvSpPr>
            <p:cNvPr id="2154" name="Google Shape;2154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5" name="Google Shape;2155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6" name="Google Shape;2156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7" name="Google Shape;2157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8" name="Google Shape;2158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59" name="Google Shape;2159;p25"/>
          <p:cNvGrpSpPr/>
          <p:nvPr/>
        </p:nvGrpSpPr>
        <p:grpSpPr>
          <a:xfrm flipH="1">
            <a:off x="-718123" y="755774"/>
            <a:ext cx="2430688" cy="395524"/>
            <a:chOff x="7857346" y="3902355"/>
            <a:chExt cx="1823016" cy="296643"/>
          </a:xfrm>
        </p:grpSpPr>
        <p:sp>
          <p:nvSpPr>
            <p:cNvPr id="2160" name="Google Shape;2160;p2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1" name="Google Shape;2161;p2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2" name="Google Shape;2162;p2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3" name="Google Shape;2163;p2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4" name="Google Shape;2164;p2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5" name="Google Shape;2165;p2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66" name="Google Shape;2166;p25"/>
          <p:cNvGrpSpPr/>
          <p:nvPr/>
        </p:nvGrpSpPr>
        <p:grpSpPr>
          <a:xfrm rot="5400000">
            <a:off x="6398800" y="6125067"/>
            <a:ext cx="131869" cy="737453"/>
            <a:chOff x="4898850" y="4820550"/>
            <a:chExt cx="98902" cy="553090"/>
          </a:xfrm>
        </p:grpSpPr>
        <p:sp>
          <p:nvSpPr>
            <p:cNvPr id="2167" name="Google Shape;2167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8" name="Google Shape;2168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9" name="Google Shape;2169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0" name="Google Shape;2170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1" name="Google Shape;2171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172" name="Google Shape;2172;p25"/>
          <p:cNvGrpSpPr/>
          <p:nvPr/>
        </p:nvGrpSpPr>
        <p:grpSpPr>
          <a:xfrm>
            <a:off x="577225" y="6341493"/>
            <a:ext cx="1474635" cy="178625"/>
            <a:chOff x="8183182" y="663852"/>
            <a:chExt cx="1475028" cy="178673"/>
          </a:xfrm>
        </p:grpSpPr>
        <p:grpSp>
          <p:nvGrpSpPr>
            <p:cNvPr id="2173" name="Google Shape;2173;p25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174" name="Google Shape;2174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5" name="Google Shape;2175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6" name="Google Shape;2176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7" name="Google Shape;2177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8" name="Google Shape;2178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9" name="Google Shape;2179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0" name="Google Shape;2180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1" name="Google Shape;2181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2" name="Google Shape;2182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3" name="Google Shape;2183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184" name="Google Shape;2184;p25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85" name="Google Shape;2185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6" name="Google Shape;2186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7" name="Google Shape;2187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8" name="Google Shape;2188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9" name="Google Shape;2189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0" name="Google Shape;2190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1" name="Google Shape;2191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2" name="Google Shape;2192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3" name="Google Shape;2193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4" name="Google Shape;2194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195" name="Google Shape;2195;p25"/>
          <p:cNvSpPr/>
          <p:nvPr/>
        </p:nvSpPr>
        <p:spPr>
          <a:xfrm rot="5400000">
            <a:off x="11039865" y="5637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96" name="Google Shape;2196;p25"/>
          <p:cNvSpPr/>
          <p:nvPr/>
        </p:nvSpPr>
        <p:spPr>
          <a:xfrm>
            <a:off x="10882149" y="-46507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197" name="Google Shape;2197;p25"/>
          <p:cNvGrpSpPr/>
          <p:nvPr/>
        </p:nvGrpSpPr>
        <p:grpSpPr>
          <a:xfrm>
            <a:off x="11194101" y="6332405"/>
            <a:ext cx="1177683" cy="322788"/>
            <a:chOff x="2300350" y="2601250"/>
            <a:chExt cx="2275275" cy="623625"/>
          </a:xfrm>
        </p:grpSpPr>
        <p:sp>
          <p:nvSpPr>
            <p:cNvPr id="2198" name="Google Shape;2198;p2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9" name="Google Shape;2199;p2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0" name="Google Shape;2200;p2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1" name="Google Shape;2201;p2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2" name="Google Shape;2202;p2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3" name="Google Shape;2203;p2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04" name="Google Shape;2204;p25"/>
          <p:cNvGrpSpPr/>
          <p:nvPr/>
        </p:nvGrpSpPr>
        <p:grpSpPr>
          <a:xfrm>
            <a:off x="7985485" y="314348"/>
            <a:ext cx="1670529" cy="68000"/>
            <a:chOff x="2915381" y="4104819"/>
            <a:chExt cx="1252897" cy="51000"/>
          </a:xfrm>
        </p:grpSpPr>
        <p:sp>
          <p:nvSpPr>
            <p:cNvPr id="2205" name="Google Shape;2205;p25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6" name="Google Shape;2206;p25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7" name="Google Shape;2207;p25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8" name="Google Shape;2208;p25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9" name="Google Shape;2209;p25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0" name="Google Shape;2210;p25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1" name="Google Shape;2211;p25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2" name="Google Shape;2212;p25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3" name="Google Shape;2213;p25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4" name="Google Shape;2214;p25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5" name="Google Shape;2215;p25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6" name="Google Shape;2216;p25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7" name="Google Shape;2217;p25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8" name="Google Shape;2218;p25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19" name="Google Shape;2219;p2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68690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1" name="Google Shape;2221;p2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222" name="Google Shape;2222;p2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3" name="Google Shape;2223;p2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4" name="Google Shape;2224;p2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5" name="Google Shape;2225;p2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6" name="Google Shape;2226;p2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7" name="Google Shape;2227;p2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8" name="Google Shape;2228;p2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9" name="Google Shape;2229;p2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0" name="Google Shape;2230;p2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1" name="Google Shape;2231;p2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2" name="Google Shape;2232;p2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3" name="Google Shape;2233;p2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4" name="Google Shape;2234;p2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5" name="Google Shape;2235;p2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6" name="Google Shape;2236;p2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7" name="Google Shape;2237;p2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8" name="Google Shape;2238;p2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9" name="Google Shape;2239;p2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0" name="Google Shape;2240;p2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1" name="Google Shape;2241;p2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2" name="Google Shape;2242;p2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3" name="Google Shape;2243;p2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4" name="Google Shape;2244;p2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5" name="Google Shape;2245;p2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6" name="Google Shape;2246;p2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7" name="Google Shape;2247;p2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8" name="Google Shape;2248;p2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9" name="Google Shape;2249;p2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0" name="Google Shape;2250;p2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1" name="Google Shape;2251;p2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2" name="Google Shape;2252;p2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3" name="Google Shape;2253;p2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4" name="Google Shape;2254;p2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5" name="Google Shape;2255;p2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6" name="Google Shape;2256;p2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7" name="Google Shape;2257;p2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8" name="Google Shape;2258;p2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9" name="Google Shape;2259;p2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60" name="Google Shape;2260;p2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1" name="Google Shape;2261;p26"/>
          <p:cNvSpPr txBox="1">
            <a:spLocks noGrp="1"/>
          </p:cNvSpPr>
          <p:nvPr>
            <p:ph type="title" idx="2"/>
          </p:nvPr>
        </p:nvSpPr>
        <p:spPr>
          <a:xfrm>
            <a:off x="1121700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2" name="Google Shape;2262;p26"/>
          <p:cNvSpPr txBox="1">
            <a:spLocks noGrp="1"/>
          </p:cNvSpPr>
          <p:nvPr>
            <p:ph type="subTitle" idx="1"/>
          </p:nvPr>
        </p:nvSpPr>
        <p:spPr>
          <a:xfrm>
            <a:off x="1121700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3" name="Google Shape;2263;p26"/>
          <p:cNvSpPr txBox="1">
            <a:spLocks noGrp="1"/>
          </p:cNvSpPr>
          <p:nvPr>
            <p:ph type="title" idx="3" hasCustomPrompt="1"/>
          </p:nvPr>
        </p:nvSpPr>
        <p:spPr>
          <a:xfrm>
            <a:off x="993100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4" name="Google Shape;2264;p26"/>
          <p:cNvSpPr txBox="1">
            <a:spLocks noGrp="1"/>
          </p:cNvSpPr>
          <p:nvPr>
            <p:ph type="title" idx="4"/>
          </p:nvPr>
        </p:nvSpPr>
        <p:spPr>
          <a:xfrm>
            <a:off x="4735457" y="3963967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5" name="Google Shape;2265;p26"/>
          <p:cNvSpPr txBox="1">
            <a:spLocks noGrp="1"/>
          </p:cNvSpPr>
          <p:nvPr>
            <p:ph type="subTitle" idx="5"/>
          </p:nvPr>
        </p:nvSpPr>
        <p:spPr>
          <a:xfrm>
            <a:off x="4735457" y="4508765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6" name="Google Shape;2266;p26"/>
          <p:cNvSpPr txBox="1">
            <a:spLocks noGrp="1"/>
          </p:cNvSpPr>
          <p:nvPr>
            <p:ph type="title" idx="6" hasCustomPrompt="1"/>
          </p:nvPr>
        </p:nvSpPr>
        <p:spPr>
          <a:xfrm>
            <a:off x="4606857" y="2706845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7" name="Google Shape;2267;p26"/>
          <p:cNvSpPr txBox="1">
            <a:spLocks noGrp="1"/>
          </p:cNvSpPr>
          <p:nvPr>
            <p:ph type="title" idx="7"/>
          </p:nvPr>
        </p:nvSpPr>
        <p:spPr>
          <a:xfrm>
            <a:off x="8349233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268" name="Google Shape;2268;p26"/>
          <p:cNvSpPr txBox="1">
            <a:spLocks noGrp="1"/>
          </p:cNvSpPr>
          <p:nvPr>
            <p:ph type="subTitle" idx="8"/>
          </p:nvPr>
        </p:nvSpPr>
        <p:spPr>
          <a:xfrm>
            <a:off x="8349233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269" name="Google Shape;2269;p26"/>
          <p:cNvSpPr txBox="1">
            <a:spLocks noGrp="1"/>
          </p:cNvSpPr>
          <p:nvPr>
            <p:ph type="title" idx="9" hasCustomPrompt="1"/>
          </p:nvPr>
        </p:nvSpPr>
        <p:spPr>
          <a:xfrm>
            <a:off x="8220633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2270" name="Google Shape;2270;p26"/>
          <p:cNvGrpSpPr/>
          <p:nvPr/>
        </p:nvGrpSpPr>
        <p:grpSpPr>
          <a:xfrm>
            <a:off x="-14" y="5781319"/>
            <a:ext cx="1712580" cy="782400"/>
            <a:chOff x="-11" y="4335989"/>
            <a:chExt cx="1284435" cy="586800"/>
          </a:xfrm>
        </p:grpSpPr>
        <p:sp>
          <p:nvSpPr>
            <p:cNvPr id="2271" name="Google Shape;2271;p26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272" name="Google Shape;2272;p26"/>
            <p:cNvGrpSpPr/>
            <p:nvPr/>
          </p:nvGrpSpPr>
          <p:grpSpPr>
            <a:xfrm rot="10800000">
              <a:off x="-11" y="4508353"/>
              <a:ext cx="883262" cy="242091"/>
              <a:chOff x="2300350" y="2601250"/>
              <a:chExt cx="2275275" cy="623625"/>
            </a:xfrm>
          </p:grpSpPr>
          <p:sp>
            <p:nvSpPr>
              <p:cNvPr id="2273" name="Google Shape;2273;p26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4" name="Google Shape;2274;p26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5" name="Google Shape;2275;p26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6" name="Google Shape;2276;p26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7" name="Google Shape;2277;p26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8" name="Google Shape;2278;p26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279" name="Google Shape;2279;p26"/>
          <p:cNvGrpSpPr/>
          <p:nvPr/>
        </p:nvGrpSpPr>
        <p:grpSpPr>
          <a:xfrm>
            <a:off x="1864076" y="-152410"/>
            <a:ext cx="2027976" cy="402753"/>
            <a:chOff x="5642557" y="-150670"/>
            <a:chExt cx="1520982" cy="302065"/>
          </a:xfrm>
        </p:grpSpPr>
        <p:sp>
          <p:nvSpPr>
            <p:cNvPr id="2280" name="Google Shape;2280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1" name="Google Shape;2281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2" name="Google Shape;2282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3" name="Google Shape;2283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4" name="Google Shape;2284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85" name="Google Shape;2285;p26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2286" name="Google Shape;2286;p2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7" name="Google Shape;2287;p2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8" name="Google Shape;2288;p2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9" name="Google Shape;2289;p2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0" name="Google Shape;2290;p2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91" name="Google Shape;2291;p26"/>
          <p:cNvSpPr/>
          <p:nvPr/>
        </p:nvSpPr>
        <p:spPr>
          <a:xfrm>
            <a:off x="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2" name="Google Shape;2292;p26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3" name="Google Shape;2293;p26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4" name="Google Shape;2294;p2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295" name="Google Shape;2295;p26"/>
          <p:cNvGrpSpPr/>
          <p:nvPr/>
        </p:nvGrpSpPr>
        <p:grpSpPr>
          <a:xfrm>
            <a:off x="10417076" y="1178017"/>
            <a:ext cx="2027976" cy="402753"/>
            <a:chOff x="5642557" y="-150670"/>
            <a:chExt cx="1520982" cy="302065"/>
          </a:xfrm>
        </p:grpSpPr>
        <p:sp>
          <p:nvSpPr>
            <p:cNvPr id="2296" name="Google Shape;2296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7" name="Google Shape;2297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8" name="Google Shape;2298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9" name="Google Shape;2299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0" name="Google Shape;2300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01" name="Google Shape;2301;p26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2302" name="Google Shape;2302;p2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3" name="Google Shape;2303;p2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4" name="Google Shape;2304;p2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5" name="Google Shape;2305;p2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6" name="Google Shape;2306;p2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75820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8" name="Google Shape;2308;p2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09" name="Google Shape;2309;p2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0" name="Google Shape;2310;p2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1" name="Google Shape;2311;p2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2" name="Google Shape;2312;p2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3" name="Google Shape;2313;p2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4" name="Google Shape;2314;p2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5" name="Google Shape;2315;p2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6" name="Google Shape;2316;p2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7" name="Google Shape;2317;p2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8" name="Google Shape;2318;p2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9" name="Google Shape;2319;p2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0" name="Google Shape;2320;p2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1" name="Google Shape;2321;p2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2" name="Google Shape;2322;p2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3" name="Google Shape;2323;p2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4" name="Google Shape;2324;p2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5" name="Google Shape;2325;p2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6" name="Google Shape;2326;p2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7" name="Google Shape;2327;p2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8" name="Google Shape;2328;p2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9" name="Google Shape;2329;p2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0" name="Google Shape;2330;p2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1" name="Google Shape;2331;p2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2" name="Google Shape;2332;p2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3" name="Google Shape;2333;p2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4" name="Google Shape;2334;p2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5" name="Google Shape;2335;p2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6" name="Google Shape;2336;p2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7" name="Google Shape;2337;p2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8" name="Google Shape;2338;p2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9" name="Google Shape;2339;p2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0" name="Google Shape;2340;p2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1" name="Google Shape;2341;p2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2" name="Google Shape;2342;p2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3" name="Google Shape;2343;p2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4" name="Google Shape;2344;p2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5" name="Google Shape;2345;p2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6" name="Google Shape;2346;p2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47" name="Google Shape;2347;p27"/>
          <p:cNvSpPr txBox="1">
            <a:spLocks noGrp="1"/>
          </p:cNvSpPr>
          <p:nvPr>
            <p:ph type="title"/>
          </p:nvPr>
        </p:nvSpPr>
        <p:spPr>
          <a:xfrm>
            <a:off x="3114200" y="1010833"/>
            <a:ext cx="5963600" cy="12740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9333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348" name="Google Shape;2348;p27"/>
          <p:cNvSpPr txBox="1">
            <a:spLocks noGrp="1"/>
          </p:cNvSpPr>
          <p:nvPr>
            <p:ph type="subTitle" idx="1"/>
          </p:nvPr>
        </p:nvSpPr>
        <p:spPr>
          <a:xfrm>
            <a:off x="3114200" y="2366667"/>
            <a:ext cx="5963600" cy="13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2349" name="Google Shape;2349;p27"/>
          <p:cNvSpPr txBox="1"/>
          <p:nvPr/>
        </p:nvSpPr>
        <p:spPr>
          <a:xfrm>
            <a:off x="3376600" y="4437009"/>
            <a:ext cx="5438800" cy="8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Credits:</a:t>
            </a:r>
            <a:r>
              <a:rPr lang="en" sz="1600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This presentation template was created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including icons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infographics &amp; images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600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50" name="Google Shape;2350;p27"/>
          <p:cNvSpPr/>
          <p:nvPr/>
        </p:nvSpPr>
        <p:spPr>
          <a:xfrm rot="10800000">
            <a:off x="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51" name="Google Shape;2351;p27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2352" name="Google Shape;2352;p27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53" name="Google Shape;2353;p27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2354" name="Google Shape;2354;p2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5" name="Google Shape;2355;p2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6" name="Google Shape;2356;p2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7" name="Google Shape;2357;p2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8" name="Google Shape;2358;p2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9" name="Google Shape;2359;p2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360" name="Google Shape;2360;p27"/>
          <p:cNvGrpSpPr/>
          <p:nvPr/>
        </p:nvGrpSpPr>
        <p:grpSpPr>
          <a:xfrm>
            <a:off x="3491843" y="6641857"/>
            <a:ext cx="2027976" cy="402753"/>
            <a:chOff x="5642557" y="-150670"/>
            <a:chExt cx="1520982" cy="302065"/>
          </a:xfrm>
        </p:grpSpPr>
        <p:sp>
          <p:nvSpPr>
            <p:cNvPr id="2361" name="Google Shape;2361;p2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2" name="Google Shape;2362;p2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3" name="Google Shape;2363;p2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4" name="Google Shape;2364;p2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5" name="Google Shape;2365;p2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66" name="Google Shape;2366;p27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367" name="Google Shape;2367;p2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8" name="Google Shape;2368;p2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9" name="Google Shape;2369;p2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0" name="Google Shape;2370;p2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1" name="Google Shape;2371;p2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72" name="Google Shape;2372;p27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2373" name="Google Shape;2373;p27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4" name="Google Shape;2374;p27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375" name="Google Shape;2375;p27"/>
          <p:cNvGrpSpPr/>
          <p:nvPr/>
        </p:nvGrpSpPr>
        <p:grpSpPr>
          <a:xfrm flipH="1">
            <a:off x="-705439" y="5751040"/>
            <a:ext cx="2430688" cy="262659"/>
            <a:chOff x="7857346" y="4002005"/>
            <a:chExt cx="1823016" cy="196994"/>
          </a:xfrm>
        </p:grpSpPr>
        <p:sp>
          <p:nvSpPr>
            <p:cNvPr id="2376" name="Google Shape;2376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7" name="Google Shape;2377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8" name="Google Shape;2378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79" name="Google Shape;2379;p27"/>
          <p:cNvSpPr/>
          <p:nvPr/>
        </p:nvSpPr>
        <p:spPr>
          <a:xfrm rot="5400000">
            <a:off x="10944512" y="51809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80" name="Google Shape;2380;p27"/>
          <p:cNvGrpSpPr/>
          <p:nvPr/>
        </p:nvGrpSpPr>
        <p:grpSpPr>
          <a:xfrm>
            <a:off x="6937323" y="6249789"/>
            <a:ext cx="1474635" cy="178625"/>
            <a:chOff x="8183182" y="663852"/>
            <a:chExt cx="1475028" cy="178673"/>
          </a:xfrm>
        </p:grpSpPr>
        <p:grpSp>
          <p:nvGrpSpPr>
            <p:cNvPr id="2381" name="Google Shape;2381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382" name="Google Shape;2382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3" name="Google Shape;2383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4" name="Google Shape;2384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5" name="Google Shape;2385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6" name="Google Shape;2386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7" name="Google Shape;2387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8" name="Google Shape;2388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9" name="Google Shape;2389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0" name="Google Shape;2390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1" name="Google Shape;2391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392" name="Google Shape;2392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393" name="Google Shape;239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4" name="Google Shape;239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5" name="Google Shape;239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6" name="Google Shape;239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7" name="Google Shape;239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8" name="Google Shape;239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9" name="Google Shape;239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0" name="Google Shape;240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1" name="Google Shape;240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02" name="Google Shape;240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403" name="Google Shape;2403;p27"/>
          <p:cNvSpPr/>
          <p:nvPr/>
        </p:nvSpPr>
        <p:spPr>
          <a:xfrm rot="10800000">
            <a:off x="10703527" y="2898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404" name="Google Shape;2404;p27"/>
          <p:cNvGrpSpPr/>
          <p:nvPr/>
        </p:nvGrpSpPr>
        <p:grpSpPr>
          <a:xfrm rot="-5400000">
            <a:off x="9563611" y="513307"/>
            <a:ext cx="2430688" cy="395524"/>
            <a:chOff x="7857346" y="3902355"/>
            <a:chExt cx="1823016" cy="296643"/>
          </a:xfrm>
        </p:grpSpPr>
        <p:sp>
          <p:nvSpPr>
            <p:cNvPr id="2405" name="Google Shape;2405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6" name="Google Shape;2406;p27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7" name="Google Shape;2407;p27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8" name="Google Shape;2408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9" name="Google Shape;2409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0" name="Google Shape;2410;p27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11" name="Google Shape;2411;p27"/>
          <p:cNvGrpSpPr/>
          <p:nvPr/>
        </p:nvGrpSpPr>
        <p:grpSpPr>
          <a:xfrm>
            <a:off x="11023189" y="3901689"/>
            <a:ext cx="1474635" cy="178625"/>
            <a:chOff x="8183182" y="663852"/>
            <a:chExt cx="1475028" cy="178673"/>
          </a:xfrm>
        </p:grpSpPr>
        <p:grpSp>
          <p:nvGrpSpPr>
            <p:cNvPr id="2412" name="Google Shape;2412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413" name="Google Shape;241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4" name="Google Shape;241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5" name="Google Shape;241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6" name="Google Shape;241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7" name="Google Shape;241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8" name="Google Shape;241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9" name="Google Shape;241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0" name="Google Shape;242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1" name="Google Shape;242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2" name="Google Shape;242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423" name="Google Shape;2423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424" name="Google Shape;2424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5" name="Google Shape;2425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6" name="Google Shape;2426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7" name="Google Shape;2427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8" name="Google Shape;2428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9" name="Google Shape;2429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0" name="Google Shape;2430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1" name="Google Shape;2431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2" name="Google Shape;2432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3" name="Google Shape;2433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434" name="Google Shape;2434;p27"/>
          <p:cNvGrpSpPr/>
          <p:nvPr/>
        </p:nvGrpSpPr>
        <p:grpSpPr>
          <a:xfrm>
            <a:off x="3146669" y="501441"/>
            <a:ext cx="1670529" cy="68000"/>
            <a:chOff x="2915381" y="4104819"/>
            <a:chExt cx="1252897" cy="51000"/>
          </a:xfrm>
        </p:grpSpPr>
        <p:sp>
          <p:nvSpPr>
            <p:cNvPr id="2435" name="Google Shape;2435;p2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6" name="Google Shape;2436;p2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7" name="Google Shape;2437;p2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8" name="Google Shape;2438;p2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9" name="Google Shape;2439;p2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0" name="Google Shape;2440;p2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1" name="Google Shape;2441;p2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2" name="Google Shape;2442;p2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3" name="Google Shape;2443;p2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4" name="Google Shape;2444;p2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5" name="Google Shape;2445;p2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6" name="Google Shape;2446;p2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7" name="Google Shape;2447;p2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8" name="Google Shape;2448;p2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29210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Google Shape;2450;p2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451" name="Google Shape;2451;p2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3" name="Google Shape;2453;p2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4" name="Google Shape;2454;p2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5" name="Google Shape;2455;p2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6" name="Google Shape;2456;p2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7" name="Google Shape;2457;p2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8" name="Google Shape;2458;p2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9" name="Google Shape;2459;p2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0" name="Google Shape;2460;p2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1" name="Google Shape;2461;p2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2" name="Google Shape;2462;p2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3" name="Google Shape;2463;p2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4" name="Google Shape;2464;p2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5" name="Google Shape;2465;p2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6" name="Google Shape;2466;p2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7" name="Google Shape;2467;p2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8" name="Google Shape;2468;p2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9" name="Google Shape;2469;p2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0" name="Google Shape;2470;p2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1" name="Google Shape;2471;p2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2" name="Google Shape;2472;p2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3" name="Google Shape;2473;p2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4" name="Google Shape;2474;p2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5" name="Google Shape;2475;p2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6" name="Google Shape;2476;p2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7" name="Google Shape;2477;p2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8" name="Google Shape;2478;p2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9" name="Google Shape;2479;p2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0" name="Google Shape;2480;p2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1" name="Google Shape;2481;p2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2" name="Google Shape;2482;p2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3" name="Google Shape;2483;p2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4" name="Google Shape;2484;p2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5" name="Google Shape;2485;p2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6" name="Google Shape;2486;p2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7" name="Google Shape;2487;p2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8" name="Google Shape;2488;p2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89" name="Google Shape;2489;p28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490" name="Google Shape;2490;p2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1" name="Google Shape;2491;p2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2" name="Google Shape;2492;p2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3" name="Google Shape;2493;p2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4" name="Google Shape;2494;p2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495" name="Google Shape;2495;p28"/>
          <p:cNvGrpSpPr/>
          <p:nvPr/>
        </p:nvGrpSpPr>
        <p:grpSpPr>
          <a:xfrm flipH="1">
            <a:off x="-1119639" y="3791373"/>
            <a:ext cx="2430688" cy="262659"/>
            <a:chOff x="7857346" y="4002005"/>
            <a:chExt cx="1823016" cy="196994"/>
          </a:xfrm>
        </p:grpSpPr>
        <p:sp>
          <p:nvSpPr>
            <p:cNvPr id="2496" name="Google Shape;2496;p2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7" name="Google Shape;2497;p2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8" name="Google Shape;2498;p2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499" name="Google Shape;2499;p28"/>
          <p:cNvSpPr/>
          <p:nvPr/>
        </p:nvSpPr>
        <p:spPr>
          <a:xfrm rot="5400000">
            <a:off x="10941532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00" name="Google Shape;2500;p28"/>
          <p:cNvSpPr/>
          <p:nvPr/>
        </p:nvSpPr>
        <p:spPr>
          <a:xfrm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01" name="Google Shape;2501;p28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2502" name="Google Shape;2502;p28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503" name="Google Shape;2503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4" name="Google Shape;2504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5" name="Google Shape;2505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6" name="Google Shape;2506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7" name="Google Shape;2507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8" name="Google Shape;2508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9" name="Google Shape;2509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0" name="Google Shape;2510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1" name="Google Shape;2511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2" name="Google Shape;2512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513" name="Google Shape;2513;p28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514" name="Google Shape;2514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5" name="Google Shape;2515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6" name="Google Shape;2516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7" name="Google Shape;2517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8" name="Google Shape;2518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9" name="Google Shape;2519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0" name="Google Shape;2520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1" name="Google Shape;2521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2" name="Google Shape;2522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23" name="Google Shape;2523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524" name="Google Shape;2524;p28"/>
          <p:cNvGrpSpPr/>
          <p:nvPr/>
        </p:nvGrpSpPr>
        <p:grpSpPr>
          <a:xfrm flipH="1">
            <a:off x="6446076" y="-143943"/>
            <a:ext cx="2027976" cy="402753"/>
            <a:chOff x="5642557" y="-150670"/>
            <a:chExt cx="1520982" cy="302065"/>
          </a:xfrm>
        </p:grpSpPr>
        <p:sp>
          <p:nvSpPr>
            <p:cNvPr id="2525" name="Google Shape;2525;p2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7" name="Google Shape;2527;p2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8" name="Google Shape;2528;p2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9" name="Google Shape;2529;p2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30" name="Google Shape;2530;p28"/>
          <p:cNvGrpSpPr/>
          <p:nvPr/>
        </p:nvGrpSpPr>
        <p:grpSpPr>
          <a:xfrm>
            <a:off x="847827" y="-1940395"/>
            <a:ext cx="463200" cy="3063733"/>
            <a:chOff x="6420895" y="-1455296"/>
            <a:chExt cx="347400" cy="2297800"/>
          </a:xfrm>
        </p:grpSpPr>
        <p:sp>
          <p:nvSpPr>
            <p:cNvPr id="2531" name="Google Shape;2531;p28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2" name="Google Shape;2532;p28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33" name="Google Shape;2533;p28"/>
          <p:cNvSpPr/>
          <p:nvPr/>
        </p:nvSpPr>
        <p:spPr>
          <a:xfrm rot="-5400000">
            <a:off x="465083" y="5610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34" name="Google Shape;2534;p28"/>
          <p:cNvGrpSpPr/>
          <p:nvPr/>
        </p:nvGrpSpPr>
        <p:grpSpPr>
          <a:xfrm>
            <a:off x="445080" y="5552899"/>
            <a:ext cx="402753" cy="2027976"/>
            <a:chOff x="-108754" y="2690919"/>
            <a:chExt cx="302065" cy="1520982"/>
          </a:xfrm>
        </p:grpSpPr>
        <p:sp>
          <p:nvSpPr>
            <p:cNvPr id="2535" name="Google Shape;2535;p2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6" name="Google Shape;2536;p2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7" name="Google Shape;2537;p2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8" name="Google Shape;2538;p2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9" name="Google Shape;2539;p2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40" name="Google Shape;2540;p28"/>
          <p:cNvGrpSpPr/>
          <p:nvPr/>
        </p:nvGrpSpPr>
        <p:grpSpPr>
          <a:xfrm>
            <a:off x="11320152" y="2859338"/>
            <a:ext cx="1177683" cy="322788"/>
            <a:chOff x="2300350" y="2601250"/>
            <a:chExt cx="2275275" cy="623625"/>
          </a:xfrm>
        </p:grpSpPr>
        <p:sp>
          <p:nvSpPr>
            <p:cNvPr id="2541" name="Google Shape;2541;p2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2" name="Google Shape;2542;p2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3" name="Google Shape;2543;p2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4" name="Google Shape;2544;p2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5" name="Google Shape;2545;p2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6" name="Google Shape;2546;p2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047240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Google Shape;2548;p2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549" name="Google Shape;2549;p2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4" name="Google Shape;2574;p2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5" name="Google Shape;2575;p2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6" name="Google Shape;2576;p2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7" name="Google Shape;2577;p2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0" name="Google Shape;2580;p2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1" name="Google Shape;2581;p2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2" name="Google Shape;2582;p2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3" name="Google Shape;2583;p2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4" name="Google Shape;2584;p2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5" name="Google Shape;2585;p2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6" name="Google Shape;2586;p2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87" name="Google Shape;2587;p29"/>
          <p:cNvGrpSpPr/>
          <p:nvPr/>
        </p:nvGrpSpPr>
        <p:grpSpPr>
          <a:xfrm rot="5400000">
            <a:off x="113467" y="1043767"/>
            <a:ext cx="131869" cy="737453"/>
            <a:chOff x="4898850" y="4820550"/>
            <a:chExt cx="98902" cy="553090"/>
          </a:xfrm>
        </p:grpSpPr>
        <p:sp>
          <p:nvSpPr>
            <p:cNvPr id="2588" name="Google Shape;2588;p2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9" name="Google Shape;2589;p2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0" name="Google Shape;2590;p2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1" name="Google Shape;2591;p2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2" name="Google Shape;2592;p2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93" name="Google Shape;2593;p29"/>
          <p:cNvGrpSpPr/>
          <p:nvPr/>
        </p:nvGrpSpPr>
        <p:grpSpPr>
          <a:xfrm>
            <a:off x="-1886073" y="2655905"/>
            <a:ext cx="3063733" cy="463200"/>
            <a:chOff x="-1414555" y="3058729"/>
            <a:chExt cx="2297800" cy="347400"/>
          </a:xfrm>
        </p:grpSpPr>
        <p:sp>
          <p:nvSpPr>
            <p:cNvPr id="2594" name="Google Shape;2594;p29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5" name="Google Shape;2595;p29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596" name="Google Shape;2596;p29"/>
          <p:cNvGrpSpPr/>
          <p:nvPr/>
        </p:nvGrpSpPr>
        <p:grpSpPr>
          <a:xfrm flipH="1">
            <a:off x="-1065672" y="4401073"/>
            <a:ext cx="2430688" cy="262659"/>
            <a:chOff x="7857346" y="4002005"/>
            <a:chExt cx="1823016" cy="196994"/>
          </a:xfrm>
        </p:grpSpPr>
        <p:sp>
          <p:nvSpPr>
            <p:cNvPr id="2597" name="Google Shape;2597;p2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8" name="Google Shape;2598;p2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9" name="Google Shape;2599;p2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00" name="Google Shape;2600;p29"/>
          <p:cNvSpPr/>
          <p:nvPr/>
        </p:nvSpPr>
        <p:spPr>
          <a:xfrm rot="5400000">
            <a:off x="10939735" y="-46590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01" name="Google Shape;2601;p29"/>
          <p:cNvSpPr/>
          <p:nvPr/>
        </p:nvSpPr>
        <p:spPr>
          <a:xfrm rot="10800000">
            <a:off x="10315483" y="5857118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602" name="Google Shape;2602;p29"/>
          <p:cNvGrpSpPr/>
          <p:nvPr/>
        </p:nvGrpSpPr>
        <p:grpSpPr>
          <a:xfrm rot="5400000">
            <a:off x="11051552" y="3566617"/>
            <a:ext cx="1177683" cy="322788"/>
            <a:chOff x="2300350" y="2601250"/>
            <a:chExt cx="2275275" cy="623625"/>
          </a:xfrm>
        </p:grpSpPr>
        <p:sp>
          <p:nvSpPr>
            <p:cNvPr id="2603" name="Google Shape;2603;p2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4" name="Google Shape;2604;p2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5" name="Google Shape;2605;p2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6" name="Google Shape;2606;p2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7" name="Google Shape;2607;p2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8" name="Google Shape;2608;p2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09" name="Google Shape;2609;p29"/>
          <p:cNvGrpSpPr/>
          <p:nvPr/>
        </p:nvGrpSpPr>
        <p:grpSpPr>
          <a:xfrm>
            <a:off x="11377396" y="-384517"/>
            <a:ext cx="402753" cy="2027976"/>
            <a:chOff x="-108754" y="2690919"/>
            <a:chExt cx="302065" cy="1520982"/>
          </a:xfrm>
        </p:grpSpPr>
        <p:sp>
          <p:nvSpPr>
            <p:cNvPr id="2610" name="Google Shape;2610;p2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1" name="Google Shape;2611;p2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2" name="Google Shape;2612;p2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3" name="Google Shape;2613;p2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4" name="Google Shape;2614;p2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15" name="Google Shape;2615;p29"/>
          <p:cNvGrpSpPr/>
          <p:nvPr/>
        </p:nvGrpSpPr>
        <p:grpSpPr>
          <a:xfrm>
            <a:off x="1569276" y="-143943"/>
            <a:ext cx="2027976" cy="402753"/>
            <a:chOff x="5642557" y="-150670"/>
            <a:chExt cx="1520982" cy="302065"/>
          </a:xfrm>
        </p:grpSpPr>
        <p:sp>
          <p:nvSpPr>
            <p:cNvPr id="2616" name="Google Shape;2616;p2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7" name="Google Shape;2617;p2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8" name="Google Shape;2618;p2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9" name="Google Shape;2619;p2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0" name="Google Shape;2620;p2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21" name="Google Shape;2621;p29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2622" name="Google Shape;2622;p29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3" name="Google Shape;2623;p29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24" name="Google Shape;2624;p29"/>
          <p:cNvGrpSpPr/>
          <p:nvPr/>
        </p:nvGrpSpPr>
        <p:grpSpPr>
          <a:xfrm>
            <a:off x="-296977" y="5747585"/>
            <a:ext cx="2009543" cy="782400"/>
            <a:chOff x="-222733" y="4310689"/>
            <a:chExt cx="1507157" cy="586800"/>
          </a:xfrm>
        </p:grpSpPr>
        <p:sp>
          <p:nvSpPr>
            <p:cNvPr id="2625" name="Google Shape;2625;p29"/>
            <p:cNvSpPr/>
            <p:nvPr/>
          </p:nvSpPr>
          <p:spPr>
            <a:xfrm rot="-5400000">
              <a:off x="348812" y="39618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626" name="Google Shape;2626;p29"/>
            <p:cNvGrpSpPr/>
            <p:nvPr/>
          </p:nvGrpSpPr>
          <p:grpSpPr>
            <a:xfrm>
              <a:off x="-222733" y="4537116"/>
              <a:ext cx="1105976" cy="133969"/>
              <a:chOff x="8183182" y="663852"/>
              <a:chExt cx="1475028" cy="178673"/>
            </a:xfrm>
          </p:grpSpPr>
          <p:grpSp>
            <p:nvGrpSpPr>
              <p:cNvPr id="2627" name="Google Shape;2627;p29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628" name="Google Shape;2628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29" name="Google Shape;2629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0" name="Google Shape;2630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1" name="Google Shape;2631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2" name="Google Shape;2632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3" name="Google Shape;2633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4" name="Google Shape;2634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5" name="Google Shape;2635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6" name="Google Shape;2636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37" name="Google Shape;2637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  <p:grpSp>
            <p:nvGrpSpPr>
              <p:cNvPr id="2638" name="Google Shape;2638;p29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639" name="Google Shape;2639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0" name="Google Shape;2640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1" name="Google Shape;2641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2" name="Google Shape;2642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3" name="Google Shape;2643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4" name="Google Shape;2644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5" name="Google Shape;2645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6" name="Google Shape;2646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7" name="Google Shape;2647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648" name="Google Shape;2648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736244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26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79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1" name="Google Shape;231;p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grpSp>
        <p:nvGrpSpPr>
          <p:cNvPr id="271" name="Google Shape;271;p4"/>
          <p:cNvGrpSpPr/>
          <p:nvPr/>
        </p:nvGrpSpPr>
        <p:grpSpPr>
          <a:xfrm rot="5400000" flipH="1">
            <a:off x="10460595" y="192041"/>
            <a:ext cx="2430688" cy="395524"/>
            <a:chOff x="7857346" y="3902355"/>
            <a:chExt cx="1823016" cy="296643"/>
          </a:xfrm>
        </p:grpSpPr>
        <p:sp>
          <p:nvSpPr>
            <p:cNvPr id="272" name="Google Shape;272;p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8" name="Google Shape;278;p4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79" name="Google Shape;279;p4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280" name="Google Shape;280;p4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4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4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3" name="Google Shape;283;p4"/>
          <p:cNvGrpSpPr/>
          <p:nvPr/>
        </p:nvGrpSpPr>
        <p:grpSpPr>
          <a:xfrm>
            <a:off x="-324086" y="214017"/>
            <a:ext cx="1474635" cy="178625"/>
            <a:chOff x="8183182" y="663852"/>
            <a:chExt cx="1475028" cy="178673"/>
          </a:xfrm>
        </p:grpSpPr>
        <p:grpSp>
          <p:nvGrpSpPr>
            <p:cNvPr id="284" name="Google Shape;284;p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85" name="Google Shape;285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95" name="Google Shape;295;p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96" name="Google Shape;296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306" name="Google Shape;306;p4"/>
          <p:cNvSpPr/>
          <p:nvPr/>
        </p:nvSpPr>
        <p:spPr>
          <a:xfrm>
            <a:off x="-2091540" y="448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7" name="Google Shape;307;p4"/>
          <p:cNvSpPr/>
          <p:nvPr/>
        </p:nvSpPr>
        <p:spPr>
          <a:xfrm rot="10800000">
            <a:off x="16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24307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>
  <p:cSld name="Title only">
    <p:spTree>
      <p:nvGrpSpPr>
        <p:cNvPr id="1" name="Shape 2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4" name="Google Shape;2654;p32"/>
          <p:cNvSpPr txBox="1">
            <a:spLocks noGrp="1"/>
          </p:cNvSpPr>
          <p:nvPr>
            <p:ph type="title"/>
          </p:nvPr>
        </p:nvSpPr>
        <p:spPr>
          <a:xfrm>
            <a:off x="1397800" y="431800"/>
            <a:ext cx="93964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8899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" name="Google Shape;10;p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1756800" y="1591500"/>
            <a:ext cx="8678400" cy="2299200"/>
          </a:xfrm>
          <a:prstGeom prst="rect">
            <a:avLst/>
          </a:prstGeom>
          <a:effectLst>
            <a:outerShdw blurRad="142875" algn="bl" rotWithShape="0">
              <a:schemeClr val="accent2">
                <a:alpha val="3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064200" y="4502364"/>
            <a:ext cx="6063600" cy="4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50" name="Google Shape;50;p2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51" name="Google Shape;51;p2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grpSp>
          <p:nvGrpSpPr>
            <p:cNvPr id="52" name="Google Shape;52;p2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60" name="Google Shape;60;p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66" name="Google Shape;66;p2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68" name="Google Shape;68;p2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69" name="Google Shape;69;p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72" name="Google Shape;72;p2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73" name="Google Shape;73;p2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74" name="Google Shape;74;p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grpSp>
        <p:nvGrpSpPr>
          <p:cNvPr id="75" name="Google Shape;75;p2"/>
          <p:cNvGrpSpPr/>
          <p:nvPr/>
        </p:nvGrpSpPr>
        <p:grpSpPr>
          <a:xfrm>
            <a:off x="10417076" y="1330617"/>
            <a:ext cx="2027976" cy="402753"/>
            <a:chOff x="5642557" y="-150670"/>
            <a:chExt cx="1520982" cy="302065"/>
          </a:xfrm>
        </p:grpSpPr>
        <p:sp>
          <p:nvSpPr>
            <p:cNvPr id="76" name="Google Shape;76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1327985" y="2284705"/>
            <a:ext cx="1177683" cy="322788"/>
            <a:chOff x="2300350" y="2601250"/>
            <a:chExt cx="2275275" cy="623625"/>
          </a:xfrm>
        </p:grpSpPr>
        <p:sp>
          <p:nvSpPr>
            <p:cNvPr id="82" name="Google Shape;82;p2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  <p:grpSp>
          <p:nvGrpSpPr>
            <p:cNvPr id="100" name="Google Shape;100;p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12" name="Google Shape;112;p2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118" name="Google Shape;118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124" name="Google Shape;124;p2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25" name="Google Shape;125;p2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126" name="Google Shape;126;p2"/>
          <p:cNvSpPr/>
          <p:nvPr/>
        </p:nvSpPr>
        <p:spPr>
          <a:xfrm rot="10800000">
            <a:off x="1365016" y="58526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1" name="Google Shape;231;p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271" name="Google Shape;271;p4"/>
          <p:cNvGrpSpPr/>
          <p:nvPr/>
        </p:nvGrpSpPr>
        <p:grpSpPr>
          <a:xfrm rot="5400000" flipH="1">
            <a:off x="10460595" y="192041"/>
            <a:ext cx="2430688" cy="395524"/>
            <a:chOff x="7857346" y="3902355"/>
            <a:chExt cx="1823016" cy="296643"/>
          </a:xfrm>
        </p:grpSpPr>
        <p:sp>
          <p:nvSpPr>
            <p:cNvPr id="272" name="Google Shape;272;p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278" name="Google Shape;278;p4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grpSp>
        <p:nvGrpSpPr>
          <p:cNvPr id="279" name="Google Shape;279;p4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280" name="Google Shape;280;p4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81" name="Google Shape;281;p4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82" name="Google Shape;282;p4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83" name="Google Shape;283;p4"/>
          <p:cNvGrpSpPr/>
          <p:nvPr/>
        </p:nvGrpSpPr>
        <p:grpSpPr>
          <a:xfrm>
            <a:off x="-324086" y="214017"/>
            <a:ext cx="1474635" cy="178625"/>
            <a:chOff x="8183182" y="663852"/>
            <a:chExt cx="1475028" cy="178673"/>
          </a:xfrm>
        </p:grpSpPr>
        <p:grpSp>
          <p:nvGrpSpPr>
            <p:cNvPr id="284" name="Google Shape;284;p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85" name="Google Shape;285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  <p:grpSp>
          <p:nvGrpSpPr>
            <p:cNvPr id="295" name="Google Shape;295;p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96" name="Google Shape;296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</p:grpSp>
      <p:sp>
        <p:nvSpPr>
          <p:cNvPr id="306" name="Google Shape;306;p4"/>
          <p:cNvSpPr/>
          <p:nvPr/>
        </p:nvSpPr>
        <p:spPr>
          <a:xfrm>
            <a:off x="-2091540" y="448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07" name="Google Shape;307;p4"/>
          <p:cNvSpPr/>
          <p:nvPr/>
        </p:nvSpPr>
        <p:spPr>
          <a:xfrm rot="10800000">
            <a:off x="16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" name="Google Shape;10;p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1756800" y="1591500"/>
            <a:ext cx="8678400" cy="2299200"/>
          </a:xfrm>
          <a:prstGeom prst="rect">
            <a:avLst/>
          </a:prstGeom>
          <a:effectLst>
            <a:outerShdw blurRad="142875" algn="bl" rotWithShape="0">
              <a:schemeClr val="accent2">
                <a:alpha val="3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064200" y="4502364"/>
            <a:ext cx="6063600" cy="4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50" name="Google Shape;50;p2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51" name="Google Shape;51;p2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52" name="Google Shape;52;p2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60" name="Google Shape;60;p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66" name="Google Shape;66;p2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8" name="Google Shape;68;p2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69" name="Google Shape;69;p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2" name="Google Shape;72;p2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" name="Google Shape;73;p2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4" name="Google Shape;74;p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5" name="Google Shape;75;p2"/>
          <p:cNvGrpSpPr/>
          <p:nvPr/>
        </p:nvGrpSpPr>
        <p:grpSpPr>
          <a:xfrm>
            <a:off x="10417076" y="1330617"/>
            <a:ext cx="2027976" cy="402753"/>
            <a:chOff x="5642557" y="-150670"/>
            <a:chExt cx="1520982" cy="302065"/>
          </a:xfrm>
        </p:grpSpPr>
        <p:sp>
          <p:nvSpPr>
            <p:cNvPr id="76" name="Google Shape;76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1327985" y="2284705"/>
            <a:ext cx="1177683" cy="322788"/>
            <a:chOff x="2300350" y="2601250"/>
            <a:chExt cx="2275275" cy="623625"/>
          </a:xfrm>
        </p:grpSpPr>
        <p:sp>
          <p:nvSpPr>
            <p:cNvPr id="82" name="Google Shape;82;p2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0" name="Google Shape;100;p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12" name="Google Shape;112;p2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118" name="Google Shape;118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124" name="Google Shape;124;p2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" name="Google Shape;125;p2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6" name="Google Shape;126;p2"/>
          <p:cNvSpPr/>
          <p:nvPr/>
        </p:nvSpPr>
        <p:spPr>
          <a:xfrm rot="10800000">
            <a:off x="1365016" y="58526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6361416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1" name="Google Shape;231;p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271" name="Google Shape;271;p4"/>
          <p:cNvGrpSpPr/>
          <p:nvPr/>
        </p:nvGrpSpPr>
        <p:grpSpPr>
          <a:xfrm rot="5400000" flipH="1">
            <a:off x="10460595" y="192041"/>
            <a:ext cx="2430688" cy="395524"/>
            <a:chOff x="7857346" y="3902355"/>
            <a:chExt cx="1823016" cy="296643"/>
          </a:xfrm>
        </p:grpSpPr>
        <p:sp>
          <p:nvSpPr>
            <p:cNvPr id="272" name="Google Shape;272;p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78" name="Google Shape;278;p4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79" name="Google Shape;279;p4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280" name="Google Shape;280;p4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" name="Google Shape;281;p4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" name="Google Shape;282;p4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83" name="Google Shape;283;p4"/>
          <p:cNvGrpSpPr/>
          <p:nvPr/>
        </p:nvGrpSpPr>
        <p:grpSpPr>
          <a:xfrm>
            <a:off x="-324086" y="214017"/>
            <a:ext cx="1474635" cy="178625"/>
            <a:chOff x="8183182" y="663852"/>
            <a:chExt cx="1475028" cy="178673"/>
          </a:xfrm>
        </p:grpSpPr>
        <p:grpSp>
          <p:nvGrpSpPr>
            <p:cNvPr id="284" name="Google Shape;284;p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85" name="Google Shape;285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95" name="Google Shape;295;p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96" name="Google Shape;296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306" name="Google Shape;306;p4"/>
          <p:cNvSpPr/>
          <p:nvPr/>
        </p:nvSpPr>
        <p:spPr>
          <a:xfrm>
            <a:off x="-2091540" y="448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7" name="Google Shape;307;p4"/>
          <p:cNvSpPr/>
          <p:nvPr/>
        </p:nvSpPr>
        <p:spPr>
          <a:xfrm rot="10800000">
            <a:off x="16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3790735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2662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BLANK_10"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1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493" name="Google Shape;1493;p1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1531" name="Google Shape;1531;p19"/>
          <p:cNvSpPr txBox="1">
            <a:spLocks noGrp="1"/>
          </p:cNvSpPr>
          <p:nvPr>
            <p:ph type="title"/>
          </p:nvPr>
        </p:nvSpPr>
        <p:spPr>
          <a:xfrm>
            <a:off x="2364133" y="3462800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32" name="Google Shape;1532;p19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3" name="Google Shape;1533;p19"/>
          <p:cNvSpPr txBox="1">
            <a:spLocks noGrp="1"/>
          </p:cNvSpPr>
          <p:nvPr>
            <p:ph type="title" idx="2"/>
          </p:nvPr>
        </p:nvSpPr>
        <p:spPr>
          <a:xfrm>
            <a:off x="7321633" y="4018167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34" name="Google Shape;1534;p19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35" name="Google Shape;1535;p19"/>
          <p:cNvGrpSpPr/>
          <p:nvPr/>
        </p:nvGrpSpPr>
        <p:grpSpPr>
          <a:xfrm>
            <a:off x="-14" y="5848616"/>
            <a:ext cx="1712580" cy="782400"/>
            <a:chOff x="-11" y="4386462"/>
            <a:chExt cx="1284435" cy="586800"/>
          </a:xfrm>
        </p:grpSpPr>
        <p:sp>
          <p:nvSpPr>
            <p:cNvPr id="1536" name="Google Shape;1536;p19"/>
            <p:cNvSpPr/>
            <p:nvPr/>
          </p:nvSpPr>
          <p:spPr>
            <a:xfrm rot="-5400000">
              <a:off x="348812" y="403764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grpSp>
          <p:nvGrpSpPr>
            <p:cNvPr id="1537" name="Google Shape;1537;p19"/>
            <p:cNvGrpSpPr/>
            <p:nvPr/>
          </p:nvGrpSpPr>
          <p:grpSpPr>
            <a:xfrm rot="10800000">
              <a:off x="-11" y="4558826"/>
              <a:ext cx="883262" cy="242091"/>
              <a:chOff x="2300350" y="2601250"/>
              <a:chExt cx="2275275" cy="623625"/>
            </a:xfrm>
          </p:grpSpPr>
          <p:sp>
            <p:nvSpPr>
              <p:cNvPr id="1538" name="Google Shape;1538;p19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</p:grpSp>
      <p:grpSp>
        <p:nvGrpSpPr>
          <p:cNvPr id="1544" name="Google Shape;1544;p19"/>
          <p:cNvGrpSpPr/>
          <p:nvPr/>
        </p:nvGrpSpPr>
        <p:grpSpPr>
          <a:xfrm>
            <a:off x="2469743" y="-152410"/>
            <a:ext cx="2027976" cy="402753"/>
            <a:chOff x="5642557" y="-150670"/>
            <a:chExt cx="1520982" cy="302065"/>
          </a:xfrm>
        </p:grpSpPr>
        <p:sp>
          <p:nvSpPr>
            <p:cNvPr id="1545" name="Google Shape;1545;p1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1550" name="Google Shape;1550;p19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1551" name="Google Shape;1551;p1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6281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557" name="Google Shape;1557;p19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558" name="Google Shape;1558;p19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559" name="Google Shape;1559;p19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grpSp>
        <p:nvGrpSpPr>
          <p:cNvPr id="1560" name="Google Shape;1560;p19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561" name="Google Shape;1561;p1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1566" name="Google Shape;1566;p19"/>
          <p:cNvSpPr txBox="1">
            <a:spLocks noGrp="1"/>
          </p:cNvSpPr>
          <p:nvPr>
            <p:ph type="title" idx="4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3"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Google Shape;2450;p2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451" name="Google Shape;2451;p2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3" name="Google Shape;2453;p2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4" name="Google Shape;2454;p2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5" name="Google Shape;2455;p2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6" name="Google Shape;2456;p2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7" name="Google Shape;2457;p2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8" name="Google Shape;2458;p2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59" name="Google Shape;2459;p2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0" name="Google Shape;2460;p2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1" name="Google Shape;2461;p2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2" name="Google Shape;2462;p2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3" name="Google Shape;2463;p2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4" name="Google Shape;2464;p2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5" name="Google Shape;2465;p2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6" name="Google Shape;2466;p2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7" name="Google Shape;2467;p2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8" name="Google Shape;2468;p2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69" name="Google Shape;2469;p2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0" name="Google Shape;2470;p2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1" name="Google Shape;2471;p2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2" name="Google Shape;2472;p2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3" name="Google Shape;2473;p2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4" name="Google Shape;2474;p2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5" name="Google Shape;2475;p2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6" name="Google Shape;2476;p2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7" name="Google Shape;2477;p2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8" name="Google Shape;2478;p2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79" name="Google Shape;2479;p2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0" name="Google Shape;2480;p2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1" name="Google Shape;2481;p2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2" name="Google Shape;2482;p2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3" name="Google Shape;2483;p2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4" name="Google Shape;2484;p2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5" name="Google Shape;2485;p2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6" name="Google Shape;2486;p2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7" name="Google Shape;2487;p2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88" name="Google Shape;2488;p2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489" name="Google Shape;2489;p28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490" name="Google Shape;2490;p2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91" name="Google Shape;2491;p2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92" name="Google Shape;2492;p2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93" name="Google Shape;2493;p2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94" name="Google Shape;2494;p2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495" name="Google Shape;2495;p28"/>
          <p:cNvGrpSpPr/>
          <p:nvPr/>
        </p:nvGrpSpPr>
        <p:grpSpPr>
          <a:xfrm flipH="1">
            <a:off x="-1119639" y="3791373"/>
            <a:ext cx="2430688" cy="262659"/>
            <a:chOff x="7857346" y="4002005"/>
            <a:chExt cx="1823016" cy="196994"/>
          </a:xfrm>
        </p:grpSpPr>
        <p:sp>
          <p:nvSpPr>
            <p:cNvPr id="2496" name="Google Shape;2496;p2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97" name="Google Shape;2497;p2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498" name="Google Shape;2498;p2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2499" name="Google Shape;2499;p28"/>
          <p:cNvSpPr/>
          <p:nvPr/>
        </p:nvSpPr>
        <p:spPr>
          <a:xfrm rot="5400000">
            <a:off x="10941532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500" name="Google Shape;2500;p28"/>
          <p:cNvSpPr/>
          <p:nvPr/>
        </p:nvSpPr>
        <p:spPr>
          <a:xfrm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grpSp>
        <p:nvGrpSpPr>
          <p:cNvPr id="2501" name="Google Shape;2501;p28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2502" name="Google Shape;2502;p28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503" name="Google Shape;2503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04" name="Google Shape;2504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05" name="Google Shape;2505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06" name="Google Shape;2506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07" name="Google Shape;2507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08" name="Google Shape;2508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09" name="Google Shape;2509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0" name="Google Shape;2510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1" name="Google Shape;2511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2" name="Google Shape;2512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  <p:grpSp>
          <p:nvGrpSpPr>
            <p:cNvPr id="2513" name="Google Shape;2513;p28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514" name="Google Shape;2514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5" name="Google Shape;2515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6" name="Google Shape;2516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7" name="Google Shape;2517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8" name="Google Shape;2518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19" name="Google Shape;2519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20" name="Google Shape;2520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21" name="Google Shape;2521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22" name="Google Shape;2522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  <p:sp>
            <p:nvSpPr>
              <p:cNvPr id="2523" name="Google Shape;2523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533"/>
              </a:p>
            </p:txBody>
          </p:sp>
        </p:grpSp>
      </p:grpSp>
      <p:grpSp>
        <p:nvGrpSpPr>
          <p:cNvPr id="2524" name="Google Shape;2524;p28"/>
          <p:cNvGrpSpPr/>
          <p:nvPr/>
        </p:nvGrpSpPr>
        <p:grpSpPr>
          <a:xfrm flipH="1">
            <a:off x="6446076" y="-143943"/>
            <a:ext cx="2027976" cy="402753"/>
            <a:chOff x="5642557" y="-150670"/>
            <a:chExt cx="1520982" cy="302065"/>
          </a:xfrm>
        </p:grpSpPr>
        <p:sp>
          <p:nvSpPr>
            <p:cNvPr id="2525" name="Google Shape;2525;p2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27" name="Google Shape;2527;p2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28" name="Google Shape;2528;p2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29" name="Google Shape;2529;p2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530" name="Google Shape;2530;p28"/>
          <p:cNvGrpSpPr/>
          <p:nvPr/>
        </p:nvGrpSpPr>
        <p:grpSpPr>
          <a:xfrm>
            <a:off x="847827" y="-1940395"/>
            <a:ext cx="463200" cy="3063733"/>
            <a:chOff x="6420895" y="-1455296"/>
            <a:chExt cx="347400" cy="2297800"/>
          </a:xfrm>
        </p:grpSpPr>
        <p:sp>
          <p:nvSpPr>
            <p:cNvPr id="2531" name="Google Shape;2531;p28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32" name="Google Shape;2532;p28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2533" name="Google Shape;2533;p28"/>
          <p:cNvSpPr/>
          <p:nvPr/>
        </p:nvSpPr>
        <p:spPr>
          <a:xfrm rot="16200000">
            <a:off x="465083" y="5610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grpSp>
        <p:nvGrpSpPr>
          <p:cNvPr id="2534" name="Google Shape;2534;p28"/>
          <p:cNvGrpSpPr/>
          <p:nvPr/>
        </p:nvGrpSpPr>
        <p:grpSpPr>
          <a:xfrm>
            <a:off x="445080" y="5552899"/>
            <a:ext cx="402753" cy="2027976"/>
            <a:chOff x="-108754" y="2690919"/>
            <a:chExt cx="302065" cy="1520982"/>
          </a:xfrm>
        </p:grpSpPr>
        <p:sp>
          <p:nvSpPr>
            <p:cNvPr id="2535" name="Google Shape;2535;p2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36" name="Google Shape;2536;p2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37" name="Google Shape;2537;p2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38" name="Google Shape;2538;p2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39" name="Google Shape;2539;p2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540" name="Google Shape;2540;p28"/>
          <p:cNvGrpSpPr/>
          <p:nvPr/>
        </p:nvGrpSpPr>
        <p:grpSpPr>
          <a:xfrm>
            <a:off x="11320152" y="2859338"/>
            <a:ext cx="1177683" cy="322788"/>
            <a:chOff x="2300350" y="2601250"/>
            <a:chExt cx="2275275" cy="623625"/>
          </a:xfrm>
        </p:grpSpPr>
        <p:sp>
          <p:nvSpPr>
            <p:cNvPr id="2541" name="Google Shape;2541;p2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42" name="Google Shape;2542;p2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43" name="Google Shape;2543;p2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44" name="Google Shape;2544;p2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45" name="Google Shape;2545;p2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46" name="Google Shape;2546;p2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2">
    <p:spTree>
      <p:nvGrpSpPr>
        <p:cNvPr id="1" name="Shape 2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Google Shape;2548;p2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549" name="Google Shape;2549;p2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4" name="Google Shape;2574;p2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5" name="Google Shape;2575;p2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6" name="Google Shape;2576;p2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7" name="Google Shape;2577;p2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0" name="Google Shape;2580;p2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1" name="Google Shape;2581;p2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2" name="Google Shape;2582;p2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3" name="Google Shape;2583;p2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4" name="Google Shape;2584;p2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5" name="Google Shape;2585;p2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6" name="Google Shape;2586;p2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587" name="Google Shape;2587;p29"/>
          <p:cNvGrpSpPr/>
          <p:nvPr/>
        </p:nvGrpSpPr>
        <p:grpSpPr>
          <a:xfrm rot="5400000">
            <a:off x="113467" y="1043767"/>
            <a:ext cx="131869" cy="737453"/>
            <a:chOff x="4898850" y="4820550"/>
            <a:chExt cx="98902" cy="553090"/>
          </a:xfrm>
        </p:grpSpPr>
        <p:sp>
          <p:nvSpPr>
            <p:cNvPr id="2588" name="Google Shape;2588;p2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89" name="Google Shape;2589;p2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90" name="Google Shape;2590;p2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91" name="Google Shape;2591;p2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92" name="Google Shape;2592;p2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593" name="Google Shape;2593;p29"/>
          <p:cNvGrpSpPr/>
          <p:nvPr/>
        </p:nvGrpSpPr>
        <p:grpSpPr>
          <a:xfrm>
            <a:off x="-1886073" y="2655905"/>
            <a:ext cx="3063733" cy="463200"/>
            <a:chOff x="-1414555" y="3058729"/>
            <a:chExt cx="2297800" cy="347400"/>
          </a:xfrm>
        </p:grpSpPr>
        <p:sp>
          <p:nvSpPr>
            <p:cNvPr id="2594" name="Google Shape;2594;p29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95" name="Google Shape;2595;p29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596" name="Google Shape;2596;p29"/>
          <p:cNvGrpSpPr/>
          <p:nvPr/>
        </p:nvGrpSpPr>
        <p:grpSpPr>
          <a:xfrm flipH="1">
            <a:off x="-1065672" y="4401073"/>
            <a:ext cx="2430688" cy="262659"/>
            <a:chOff x="7857346" y="4002005"/>
            <a:chExt cx="1823016" cy="196994"/>
          </a:xfrm>
        </p:grpSpPr>
        <p:sp>
          <p:nvSpPr>
            <p:cNvPr id="2597" name="Google Shape;2597;p2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98" name="Google Shape;2598;p2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599" name="Google Shape;2599;p2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sp>
        <p:nvSpPr>
          <p:cNvPr id="2600" name="Google Shape;2600;p29"/>
          <p:cNvSpPr/>
          <p:nvPr/>
        </p:nvSpPr>
        <p:spPr>
          <a:xfrm rot="5400000">
            <a:off x="10939735" y="-46590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601" name="Google Shape;2601;p29"/>
          <p:cNvSpPr/>
          <p:nvPr/>
        </p:nvSpPr>
        <p:spPr>
          <a:xfrm rot="10800000">
            <a:off x="10315483" y="5857118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grpSp>
        <p:nvGrpSpPr>
          <p:cNvPr id="2602" name="Google Shape;2602;p29"/>
          <p:cNvGrpSpPr/>
          <p:nvPr/>
        </p:nvGrpSpPr>
        <p:grpSpPr>
          <a:xfrm rot="5400000">
            <a:off x="11051552" y="3566617"/>
            <a:ext cx="1177683" cy="322788"/>
            <a:chOff x="2300350" y="2601250"/>
            <a:chExt cx="2275275" cy="623625"/>
          </a:xfrm>
        </p:grpSpPr>
        <p:sp>
          <p:nvSpPr>
            <p:cNvPr id="2603" name="Google Shape;2603;p2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04" name="Google Shape;2604;p2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05" name="Google Shape;2605;p2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06" name="Google Shape;2606;p2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07" name="Google Shape;2607;p2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08" name="Google Shape;2608;p2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609" name="Google Shape;2609;p29"/>
          <p:cNvGrpSpPr/>
          <p:nvPr/>
        </p:nvGrpSpPr>
        <p:grpSpPr>
          <a:xfrm>
            <a:off x="11377396" y="-384517"/>
            <a:ext cx="402753" cy="2027976"/>
            <a:chOff x="-108754" y="2690919"/>
            <a:chExt cx="302065" cy="1520982"/>
          </a:xfrm>
        </p:grpSpPr>
        <p:sp>
          <p:nvSpPr>
            <p:cNvPr id="2610" name="Google Shape;2610;p2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1" name="Google Shape;2611;p2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2" name="Google Shape;2612;p2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3" name="Google Shape;2613;p2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4" name="Google Shape;2614;p2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615" name="Google Shape;2615;p29"/>
          <p:cNvGrpSpPr/>
          <p:nvPr/>
        </p:nvGrpSpPr>
        <p:grpSpPr>
          <a:xfrm>
            <a:off x="1569276" y="-143943"/>
            <a:ext cx="2027976" cy="402753"/>
            <a:chOff x="5642557" y="-150670"/>
            <a:chExt cx="1520982" cy="302065"/>
          </a:xfrm>
        </p:grpSpPr>
        <p:sp>
          <p:nvSpPr>
            <p:cNvPr id="2616" name="Google Shape;2616;p2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7" name="Google Shape;2617;p2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8" name="Google Shape;2618;p2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19" name="Google Shape;2619;p2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20" name="Google Shape;2620;p2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621" name="Google Shape;2621;p29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2622" name="Google Shape;2622;p29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sp>
          <p:nvSpPr>
            <p:cNvPr id="2623" name="Google Shape;2623;p29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</p:grpSp>
      <p:grpSp>
        <p:nvGrpSpPr>
          <p:cNvPr id="2624" name="Google Shape;2624;p29"/>
          <p:cNvGrpSpPr/>
          <p:nvPr/>
        </p:nvGrpSpPr>
        <p:grpSpPr>
          <a:xfrm>
            <a:off x="-296977" y="5747585"/>
            <a:ext cx="2009543" cy="782400"/>
            <a:chOff x="-222733" y="4310689"/>
            <a:chExt cx="1507157" cy="586800"/>
          </a:xfrm>
        </p:grpSpPr>
        <p:sp>
          <p:nvSpPr>
            <p:cNvPr id="2625" name="Google Shape;2625;p29"/>
            <p:cNvSpPr/>
            <p:nvPr/>
          </p:nvSpPr>
          <p:spPr>
            <a:xfrm rot="-5400000">
              <a:off x="348812" y="39618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33"/>
            </a:p>
          </p:txBody>
        </p:sp>
        <p:grpSp>
          <p:nvGrpSpPr>
            <p:cNvPr id="2626" name="Google Shape;2626;p29"/>
            <p:cNvGrpSpPr/>
            <p:nvPr/>
          </p:nvGrpSpPr>
          <p:grpSpPr>
            <a:xfrm>
              <a:off x="-222733" y="4537116"/>
              <a:ext cx="1105976" cy="133969"/>
              <a:chOff x="8183182" y="663852"/>
              <a:chExt cx="1475028" cy="178673"/>
            </a:xfrm>
          </p:grpSpPr>
          <p:grpSp>
            <p:nvGrpSpPr>
              <p:cNvPr id="2627" name="Google Shape;2627;p29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628" name="Google Shape;2628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29" name="Google Shape;2629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0" name="Google Shape;2630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1" name="Google Shape;2631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2" name="Google Shape;2632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3" name="Google Shape;2633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4" name="Google Shape;2634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5" name="Google Shape;2635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6" name="Google Shape;2636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37" name="Google Shape;2637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</p:grpSp>
          <p:grpSp>
            <p:nvGrpSpPr>
              <p:cNvPr id="2638" name="Google Shape;2638;p29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639" name="Google Shape;2639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0" name="Google Shape;2640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1" name="Google Shape;2641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2" name="Google Shape;2642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3" name="Google Shape;2643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4" name="Google Shape;2644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5" name="Google Shape;2645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6" name="Google Shape;2646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7" name="Google Shape;2647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  <p:sp>
              <p:nvSpPr>
                <p:cNvPr id="2648" name="Google Shape;2648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533"/>
                </a:p>
              </p:txBody>
            </p:sp>
          </p:grpSp>
        </p:grpSp>
      </p:grp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1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493" name="Google Shape;1493;p1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31" name="Google Shape;1531;p19"/>
          <p:cNvSpPr txBox="1">
            <a:spLocks noGrp="1"/>
          </p:cNvSpPr>
          <p:nvPr>
            <p:ph type="title"/>
          </p:nvPr>
        </p:nvSpPr>
        <p:spPr>
          <a:xfrm>
            <a:off x="2364133" y="3462800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32" name="Google Shape;1532;p19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3" name="Google Shape;1533;p19"/>
          <p:cNvSpPr txBox="1">
            <a:spLocks noGrp="1"/>
          </p:cNvSpPr>
          <p:nvPr>
            <p:ph type="title" idx="2"/>
          </p:nvPr>
        </p:nvSpPr>
        <p:spPr>
          <a:xfrm>
            <a:off x="7321633" y="4018167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34" name="Google Shape;1534;p19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35" name="Google Shape;1535;p19"/>
          <p:cNvGrpSpPr/>
          <p:nvPr/>
        </p:nvGrpSpPr>
        <p:grpSpPr>
          <a:xfrm>
            <a:off x="-14" y="5848616"/>
            <a:ext cx="1712580" cy="782400"/>
            <a:chOff x="-11" y="4386462"/>
            <a:chExt cx="1284435" cy="586800"/>
          </a:xfrm>
        </p:grpSpPr>
        <p:sp>
          <p:nvSpPr>
            <p:cNvPr id="1536" name="Google Shape;1536;p19"/>
            <p:cNvSpPr/>
            <p:nvPr/>
          </p:nvSpPr>
          <p:spPr>
            <a:xfrm rot="-5400000">
              <a:off x="348812" y="403764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537" name="Google Shape;1537;p19"/>
            <p:cNvGrpSpPr/>
            <p:nvPr/>
          </p:nvGrpSpPr>
          <p:grpSpPr>
            <a:xfrm rot="10800000">
              <a:off x="-11" y="4558826"/>
              <a:ext cx="883262" cy="242091"/>
              <a:chOff x="2300350" y="2601250"/>
              <a:chExt cx="2275275" cy="623625"/>
            </a:xfrm>
          </p:grpSpPr>
          <p:sp>
            <p:nvSpPr>
              <p:cNvPr id="1538" name="Google Shape;1538;p19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544" name="Google Shape;1544;p19"/>
          <p:cNvGrpSpPr/>
          <p:nvPr/>
        </p:nvGrpSpPr>
        <p:grpSpPr>
          <a:xfrm>
            <a:off x="2469743" y="-152410"/>
            <a:ext cx="2027976" cy="402753"/>
            <a:chOff x="5642557" y="-150670"/>
            <a:chExt cx="1520982" cy="302065"/>
          </a:xfrm>
        </p:grpSpPr>
        <p:sp>
          <p:nvSpPr>
            <p:cNvPr id="1545" name="Google Shape;1545;p1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550" name="Google Shape;1550;p19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1551" name="Google Shape;1551;p1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6281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7" name="Google Shape;1557;p19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8" name="Google Shape;1558;p19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9" name="Google Shape;1559;p19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60" name="Google Shape;1560;p19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561" name="Google Shape;1561;p1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66" name="Google Shape;1566;p19"/>
          <p:cNvSpPr txBox="1">
            <a:spLocks noGrp="1"/>
          </p:cNvSpPr>
          <p:nvPr>
            <p:ph type="title" idx="4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092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310" name="Google Shape;310;p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48" name="Google Shape;348;p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49" name="Google Shape;349;p5"/>
          <p:cNvSpPr txBox="1">
            <a:spLocks noGrp="1"/>
          </p:cNvSpPr>
          <p:nvPr>
            <p:ph type="title" idx="2"/>
          </p:nvPr>
        </p:nvSpPr>
        <p:spPr>
          <a:xfrm>
            <a:off x="2054000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50" name="Google Shape;350;p5"/>
          <p:cNvSpPr txBox="1">
            <a:spLocks noGrp="1"/>
          </p:cNvSpPr>
          <p:nvPr>
            <p:ph type="subTitle" idx="1"/>
          </p:nvPr>
        </p:nvSpPr>
        <p:spPr>
          <a:xfrm>
            <a:off x="2054000" y="4399012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title" idx="3"/>
          </p:nvPr>
        </p:nvSpPr>
        <p:spPr>
          <a:xfrm>
            <a:off x="6649433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4"/>
          </p:nvPr>
        </p:nvSpPr>
        <p:spPr>
          <a:xfrm>
            <a:off x="6649433" y="4399011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grpSp>
        <p:nvGrpSpPr>
          <p:cNvPr id="353" name="Google Shape;353;p5"/>
          <p:cNvGrpSpPr/>
          <p:nvPr/>
        </p:nvGrpSpPr>
        <p:grpSpPr>
          <a:xfrm>
            <a:off x="1417189" y="6410021"/>
            <a:ext cx="2064000" cy="90800"/>
            <a:chOff x="3980838" y="4076181"/>
            <a:chExt cx="1548000" cy="68100"/>
          </a:xfrm>
        </p:grpSpPr>
        <p:sp>
          <p:nvSpPr>
            <p:cNvPr id="354" name="Google Shape;354;p5"/>
            <p:cNvSpPr/>
            <p:nvPr/>
          </p:nvSpPr>
          <p:spPr>
            <a:xfrm>
              <a:off x="39808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41041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42274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5"/>
            <p:cNvSpPr/>
            <p:nvPr/>
          </p:nvSpPr>
          <p:spPr>
            <a:xfrm>
              <a:off x="43508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44741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45974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47207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5"/>
            <p:cNvSpPr/>
            <p:nvPr/>
          </p:nvSpPr>
          <p:spPr>
            <a:xfrm>
              <a:off x="48441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49674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50907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52140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5"/>
            <p:cNvSpPr/>
            <p:nvPr/>
          </p:nvSpPr>
          <p:spPr>
            <a:xfrm>
              <a:off x="53374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54607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67" name="Google Shape;367;p5"/>
          <p:cNvGrpSpPr/>
          <p:nvPr/>
        </p:nvGrpSpPr>
        <p:grpSpPr>
          <a:xfrm rot="5400000" flipH="1">
            <a:off x="-708829" y="217699"/>
            <a:ext cx="2430688" cy="395524"/>
            <a:chOff x="7857346" y="3902355"/>
            <a:chExt cx="1823016" cy="296643"/>
          </a:xfrm>
        </p:grpSpPr>
        <p:sp>
          <p:nvSpPr>
            <p:cNvPr id="368" name="Google Shape;368;p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4" name="Google Shape;374;p5"/>
          <p:cNvGrpSpPr/>
          <p:nvPr/>
        </p:nvGrpSpPr>
        <p:grpSpPr>
          <a:xfrm>
            <a:off x="6219151" y="6614818"/>
            <a:ext cx="2027976" cy="402753"/>
            <a:chOff x="5642557" y="-150670"/>
            <a:chExt cx="1520982" cy="302065"/>
          </a:xfrm>
        </p:grpSpPr>
        <p:sp>
          <p:nvSpPr>
            <p:cNvPr id="375" name="Google Shape;375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0" name="Google Shape;380;p5"/>
          <p:cNvGrpSpPr/>
          <p:nvPr/>
        </p:nvGrpSpPr>
        <p:grpSpPr>
          <a:xfrm>
            <a:off x="2077276" y="-143943"/>
            <a:ext cx="2027976" cy="402753"/>
            <a:chOff x="5642557" y="-150670"/>
            <a:chExt cx="1520982" cy="302065"/>
          </a:xfrm>
        </p:grpSpPr>
        <p:sp>
          <p:nvSpPr>
            <p:cNvPr id="381" name="Google Shape;381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6" name="Google Shape;386;p5"/>
          <p:cNvGrpSpPr/>
          <p:nvPr/>
        </p:nvGrpSpPr>
        <p:grpSpPr>
          <a:xfrm>
            <a:off x="10474319" y="396403"/>
            <a:ext cx="1177683" cy="322788"/>
            <a:chOff x="2300350" y="2601250"/>
            <a:chExt cx="2275275" cy="623625"/>
          </a:xfrm>
        </p:grpSpPr>
        <p:sp>
          <p:nvSpPr>
            <p:cNvPr id="387" name="Google Shape;387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93" name="Google Shape;393;p5"/>
          <p:cNvGrpSpPr/>
          <p:nvPr/>
        </p:nvGrpSpPr>
        <p:grpSpPr>
          <a:xfrm rot="10800000">
            <a:off x="-285531" y="3612303"/>
            <a:ext cx="1177683" cy="322788"/>
            <a:chOff x="2300350" y="2601250"/>
            <a:chExt cx="2275275" cy="623625"/>
          </a:xfrm>
        </p:grpSpPr>
        <p:sp>
          <p:nvSpPr>
            <p:cNvPr id="394" name="Google Shape;394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00" name="Google Shape;400;p5"/>
          <p:cNvSpPr/>
          <p:nvPr/>
        </p:nvSpPr>
        <p:spPr>
          <a:xfrm rot="5400000" flipH="1">
            <a:off x="10930785" y="547033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01" name="Google Shape;401;p5"/>
          <p:cNvGrpSpPr/>
          <p:nvPr/>
        </p:nvGrpSpPr>
        <p:grpSpPr>
          <a:xfrm rot="10800000" flipH="1">
            <a:off x="11000599" y="6165238"/>
            <a:ext cx="1177683" cy="322788"/>
            <a:chOff x="2300350" y="2601250"/>
            <a:chExt cx="2275275" cy="623625"/>
          </a:xfrm>
        </p:grpSpPr>
        <p:sp>
          <p:nvSpPr>
            <p:cNvPr id="402" name="Google Shape;402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714305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Google Shape;2450;p2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451" name="Google Shape;2451;p2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3" name="Google Shape;2453;p2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4" name="Google Shape;2454;p2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5" name="Google Shape;2455;p2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6" name="Google Shape;2456;p2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7" name="Google Shape;2457;p2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8" name="Google Shape;2458;p2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9" name="Google Shape;2459;p2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0" name="Google Shape;2460;p2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1" name="Google Shape;2461;p2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2" name="Google Shape;2462;p2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3" name="Google Shape;2463;p2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4" name="Google Shape;2464;p2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5" name="Google Shape;2465;p2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6" name="Google Shape;2466;p2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7" name="Google Shape;2467;p2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8" name="Google Shape;2468;p2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9" name="Google Shape;2469;p2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0" name="Google Shape;2470;p2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1" name="Google Shape;2471;p2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2" name="Google Shape;2472;p2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3" name="Google Shape;2473;p2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4" name="Google Shape;2474;p2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5" name="Google Shape;2475;p2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6" name="Google Shape;2476;p2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7" name="Google Shape;2477;p2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8" name="Google Shape;2478;p2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9" name="Google Shape;2479;p2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0" name="Google Shape;2480;p2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1" name="Google Shape;2481;p2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2" name="Google Shape;2482;p2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3" name="Google Shape;2483;p2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4" name="Google Shape;2484;p2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5" name="Google Shape;2485;p2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6" name="Google Shape;2486;p2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7" name="Google Shape;2487;p2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8" name="Google Shape;2488;p2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89" name="Google Shape;2489;p28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490" name="Google Shape;2490;p2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1" name="Google Shape;2491;p2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2" name="Google Shape;2492;p2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3" name="Google Shape;2493;p2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4" name="Google Shape;2494;p2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95" name="Google Shape;2495;p28"/>
          <p:cNvGrpSpPr/>
          <p:nvPr/>
        </p:nvGrpSpPr>
        <p:grpSpPr>
          <a:xfrm flipH="1">
            <a:off x="-1119639" y="3791373"/>
            <a:ext cx="2430688" cy="262659"/>
            <a:chOff x="7857346" y="4002005"/>
            <a:chExt cx="1823016" cy="196994"/>
          </a:xfrm>
        </p:grpSpPr>
        <p:sp>
          <p:nvSpPr>
            <p:cNvPr id="2496" name="Google Shape;2496;p2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7" name="Google Shape;2497;p2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8" name="Google Shape;2498;p2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499" name="Google Shape;2499;p28"/>
          <p:cNvSpPr/>
          <p:nvPr/>
        </p:nvSpPr>
        <p:spPr>
          <a:xfrm rot="5400000">
            <a:off x="10941532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500" name="Google Shape;2500;p28"/>
          <p:cNvSpPr/>
          <p:nvPr/>
        </p:nvSpPr>
        <p:spPr>
          <a:xfrm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01" name="Google Shape;2501;p28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2502" name="Google Shape;2502;p28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503" name="Google Shape;2503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4" name="Google Shape;2504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5" name="Google Shape;2505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6" name="Google Shape;2506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7" name="Google Shape;2507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8" name="Google Shape;2508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9" name="Google Shape;2509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0" name="Google Shape;2510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1" name="Google Shape;2511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2" name="Google Shape;2512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513" name="Google Shape;2513;p28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514" name="Google Shape;2514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5" name="Google Shape;2515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6" name="Google Shape;2516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7" name="Google Shape;2517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8" name="Google Shape;2518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9" name="Google Shape;2519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0" name="Google Shape;2520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1" name="Google Shape;2521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2" name="Google Shape;2522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3" name="Google Shape;2523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524" name="Google Shape;2524;p28"/>
          <p:cNvGrpSpPr/>
          <p:nvPr/>
        </p:nvGrpSpPr>
        <p:grpSpPr>
          <a:xfrm flipH="1">
            <a:off x="6446076" y="-143943"/>
            <a:ext cx="2027976" cy="402753"/>
            <a:chOff x="5642557" y="-150670"/>
            <a:chExt cx="1520982" cy="302065"/>
          </a:xfrm>
        </p:grpSpPr>
        <p:sp>
          <p:nvSpPr>
            <p:cNvPr id="2525" name="Google Shape;2525;p2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7" name="Google Shape;2527;p2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8" name="Google Shape;2528;p2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9" name="Google Shape;2529;p2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30" name="Google Shape;2530;p28"/>
          <p:cNvGrpSpPr/>
          <p:nvPr/>
        </p:nvGrpSpPr>
        <p:grpSpPr>
          <a:xfrm>
            <a:off x="847827" y="-1940395"/>
            <a:ext cx="463200" cy="3063733"/>
            <a:chOff x="6420895" y="-1455296"/>
            <a:chExt cx="347400" cy="2297800"/>
          </a:xfrm>
        </p:grpSpPr>
        <p:sp>
          <p:nvSpPr>
            <p:cNvPr id="2531" name="Google Shape;2531;p28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2" name="Google Shape;2532;p28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533" name="Google Shape;2533;p28"/>
          <p:cNvSpPr/>
          <p:nvPr/>
        </p:nvSpPr>
        <p:spPr>
          <a:xfrm rot="-5400000">
            <a:off x="465083" y="5610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34" name="Google Shape;2534;p28"/>
          <p:cNvGrpSpPr/>
          <p:nvPr/>
        </p:nvGrpSpPr>
        <p:grpSpPr>
          <a:xfrm>
            <a:off x="445080" y="5552899"/>
            <a:ext cx="402753" cy="2027976"/>
            <a:chOff x="-108754" y="2690919"/>
            <a:chExt cx="302065" cy="1520982"/>
          </a:xfrm>
        </p:grpSpPr>
        <p:sp>
          <p:nvSpPr>
            <p:cNvPr id="2535" name="Google Shape;2535;p2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6" name="Google Shape;2536;p2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7" name="Google Shape;2537;p2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8" name="Google Shape;2538;p2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9" name="Google Shape;2539;p2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40" name="Google Shape;2540;p28"/>
          <p:cNvGrpSpPr/>
          <p:nvPr/>
        </p:nvGrpSpPr>
        <p:grpSpPr>
          <a:xfrm>
            <a:off x="11320152" y="2859338"/>
            <a:ext cx="1177683" cy="322788"/>
            <a:chOff x="2300350" y="2601250"/>
            <a:chExt cx="2275275" cy="623625"/>
          </a:xfrm>
        </p:grpSpPr>
        <p:sp>
          <p:nvSpPr>
            <p:cNvPr id="2541" name="Google Shape;2541;p2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2" name="Google Shape;2542;p2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3" name="Google Shape;2543;p2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4" name="Google Shape;2544;p2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5" name="Google Shape;2545;p2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6" name="Google Shape;2546;p2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981861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Google Shape;2548;p2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549" name="Google Shape;2549;p2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4" name="Google Shape;2574;p2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5" name="Google Shape;2575;p2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6" name="Google Shape;2576;p2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7" name="Google Shape;2577;p2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0" name="Google Shape;2580;p2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1" name="Google Shape;2581;p2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2" name="Google Shape;2582;p2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3" name="Google Shape;2583;p2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4" name="Google Shape;2584;p2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5" name="Google Shape;2585;p2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6" name="Google Shape;2586;p2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87" name="Google Shape;2587;p29"/>
          <p:cNvGrpSpPr/>
          <p:nvPr/>
        </p:nvGrpSpPr>
        <p:grpSpPr>
          <a:xfrm rot="5400000">
            <a:off x="113467" y="1043767"/>
            <a:ext cx="131869" cy="737453"/>
            <a:chOff x="4898850" y="4820550"/>
            <a:chExt cx="98902" cy="553090"/>
          </a:xfrm>
        </p:grpSpPr>
        <p:sp>
          <p:nvSpPr>
            <p:cNvPr id="2588" name="Google Shape;2588;p2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9" name="Google Shape;2589;p2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0" name="Google Shape;2590;p2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1" name="Google Shape;2591;p2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2" name="Google Shape;2592;p2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3" name="Google Shape;2593;p29"/>
          <p:cNvGrpSpPr/>
          <p:nvPr/>
        </p:nvGrpSpPr>
        <p:grpSpPr>
          <a:xfrm>
            <a:off x="-1886073" y="2655905"/>
            <a:ext cx="3063733" cy="463200"/>
            <a:chOff x="-1414555" y="3058729"/>
            <a:chExt cx="2297800" cy="347400"/>
          </a:xfrm>
        </p:grpSpPr>
        <p:sp>
          <p:nvSpPr>
            <p:cNvPr id="2594" name="Google Shape;2594;p29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5" name="Google Shape;2595;p29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6" name="Google Shape;2596;p29"/>
          <p:cNvGrpSpPr/>
          <p:nvPr/>
        </p:nvGrpSpPr>
        <p:grpSpPr>
          <a:xfrm flipH="1">
            <a:off x="-1065672" y="4401073"/>
            <a:ext cx="2430688" cy="262659"/>
            <a:chOff x="7857346" y="4002005"/>
            <a:chExt cx="1823016" cy="196994"/>
          </a:xfrm>
        </p:grpSpPr>
        <p:sp>
          <p:nvSpPr>
            <p:cNvPr id="2597" name="Google Shape;2597;p2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8" name="Google Shape;2598;p2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9" name="Google Shape;2599;p2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00" name="Google Shape;2600;p29"/>
          <p:cNvSpPr/>
          <p:nvPr/>
        </p:nvSpPr>
        <p:spPr>
          <a:xfrm rot="5400000">
            <a:off x="10939735" y="-46590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01" name="Google Shape;2601;p29"/>
          <p:cNvSpPr/>
          <p:nvPr/>
        </p:nvSpPr>
        <p:spPr>
          <a:xfrm rot="10800000">
            <a:off x="10315483" y="5857118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602" name="Google Shape;2602;p29"/>
          <p:cNvGrpSpPr/>
          <p:nvPr/>
        </p:nvGrpSpPr>
        <p:grpSpPr>
          <a:xfrm rot="5400000">
            <a:off x="11051552" y="3566617"/>
            <a:ext cx="1177683" cy="322788"/>
            <a:chOff x="2300350" y="2601250"/>
            <a:chExt cx="2275275" cy="623625"/>
          </a:xfrm>
        </p:grpSpPr>
        <p:sp>
          <p:nvSpPr>
            <p:cNvPr id="2603" name="Google Shape;2603;p2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4" name="Google Shape;2604;p2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5" name="Google Shape;2605;p2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6" name="Google Shape;2606;p2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7" name="Google Shape;2607;p2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8" name="Google Shape;2608;p2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09" name="Google Shape;2609;p29"/>
          <p:cNvGrpSpPr/>
          <p:nvPr/>
        </p:nvGrpSpPr>
        <p:grpSpPr>
          <a:xfrm>
            <a:off x="11377396" y="-384517"/>
            <a:ext cx="402753" cy="2027976"/>
            <a:chOff x="-108754" y="2690919"/>
            <a:chExt cx="302065" cy="1520982"/>
          </a:xfrm>
        </p:grpSpPr>
        <p:sp>
          <p:nvSpPr>
            <p:cNvPr id="2610" name="Google Shape;2610;p2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1" name="Google Shape;2611;p2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2" name="Google Shape;2612;p2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3" name="Google Shape;2613;p2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4" name="Google Shape;2614;p2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15" name="Google Shape;2615;p29"/>
          <p:cNvGrpSpPr/>
          <p:nvPr/>
        </p:nvGrpSpPr>
        <p:grpSpPr>
          <a:xfrm>
            <a:off x="1569276" y="-143943"/>
            <a:ext cx="2027976" cy="402753"/>
            <a:chOff x="5642557" y="-150670"/>
            <a:chExt cx="1520982" cy="302065"/>
          </a:xfrm>
        </p:grpSpPr>
        <p:sp>
          <p:nvSpPr>
            <p:cNvPr id="2616" name="Google Shape;2616;p2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7" name="Google Shape;2617;p2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8" name="Google Shape;2618;p2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9" name="Google Shape;2619;p2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0" name="Google Shape;2620;p2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1" name="Google Shape;2621;p29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2622" name="Google Shape;2622;p29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3" name="Google Shape;2623;p29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4" name="Google Shape;2624;p29"/>
          <p:cNvGrpSpPr/>
          <p:nvPr/>
        </p:nvGrpSpPr>
        <p:grpSpPr>
          <a:xfrm>
            <a:off x="-296977" y="5747585"/>
            <a:ext cx="2009543" cy="782400"/>
            <a:chOff x="-222733" y="4310689"/>
            <a:chExt cx="1507157" cy="586800"/>
          </a:xfrm>
        </p:grpSpPr>
        <p:sp>
          <p:nvSpPr>
            <p:cNvPr id="2625" name="Google Shape;2625;p29"/>
            <p:cNvSpPr/>
            <p:nvPr/>
          </p:nvSpPr>
          <p:spPr>
            <a:xfrm rot="-5400000">
              <a:off x="348812" y="39618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626" name="Google Shape;2626;p29"/>
            <p:cNvGrpSpPr/>
            <p:nvPr/>
          </p:nvGrpSpPr>
          <p:grpSpPr>
            <a:xfrm>
              <a:off x="-222733" y="4537116"/>
              <a:ext cx="1105976" cy="133969"/>
              <a:chOff x="8183182" y="663852"/>
              <a:chExt cx="1475028" cy="178673"/>
            </a:xfrm>
          </p:grpSpPr>
          <p:grpSp>
            <p:nvGrpSpPr>
              <p:cNvPr id="2627" name="Google Shape;2627;p29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628" name="Google Shape;2628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29" name="Google Shape;2629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0" name="Google Shape;2630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1" name="Google Shape;2631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2" name="Google Shape;2632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3" name="Google Shape;2633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4" name="Google Shape;2634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5" name="Google Shape;2635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6" name="Google Shape;2636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7" name="Google Shape;2637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2638" name="Google Shape;2638;p29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639" name="Google Shape;2639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0" name="Google Shape;2640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1" name="Google Shape;2641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2" name="Google Shape;2642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3" name="Google Shape;2643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4" name="Google Shape;2644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5" name="Google Shape;2645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6" name="Google Shape;2646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7" name="Google Shape;2647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8" name="Google Shape;2648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940333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" name="Google Shape;10;p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8" name="Google Shape;48;p2"/>
          <p:cNvSpPr txBox="1">
            <a:spLocks noGrp="1"/>
          </p:cNvSpPr>
          <p:nvPr>
            <p:ph type="ctrTitle"/>
          </p:nvPr>
        </p:nvSpPr>
        <p:spPr>
          <a:xfrm>
            <a:off x="1756800" y="1591500"/>
            <a:ext cx="8678400" cy="2299200"/>
          </a:xfrm>
          <a:prstGeom prst="rect">
            <a:avLst/>
          </a:prstGeom>
          <a:effectLst>
            <a:outerShdw blurRad="142875" algn="bl" rotWithShape="0">
              <a:schemeClr val="accent2">
                <a:alpha val="3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subTitle" idx="1"/>
          </p:nvPr>
        </p:nvSpPr>
        <p:spPr>
          <a:xfrm>
            <a:off x="3064200" y="4502364"/>
            <a:ext cx="6063600" cy="4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50" name="Google Shape;50;p2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51" name="Google Shape;51;p2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52" name="Google Shape;52;p2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60" name="Google Shape;60;p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5" name="Google Shape;65;p2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66" name="Google Shape;66;p2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8" name="Google Shape;68;p2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69" name="Google Shape;69;p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2" name="Google Shape;72;p2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" name="Google Shape;73;p2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4" name="Google Shape;74;p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5" name="Google Shape;75;p2"/>
          <p:cNvGrpSpPr/>
          <p:nvPr/>
        </p:nvGrpSpPr>
        <p:grpSpPr>
          <a:xfrm>
            <a:off x="10417076" y="1330617"/>
            <a:ext cx="2027976" cy="402753"/>
            <a:chOff x="5642557" y="-150670"/>
            <a:chExt cx="1520982" cy="302065"/>
          </a:xfrm>
        </p:grpSpPr>
        <p:sp>
          <p:nvSpPr>
            <p:cNvPr id="76" name="Google Shape;76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11327985" y="2284705"/>
            <a:ext cx="1177683" cy="322788"/>
            <a:chOff x="2300350" y="2601250"/>
            <a:chExt cx="2275275" cy="623625"/>
          </a:xfrm>
        </p:grpSpPr>
        <p:sp>
          <p:nvSpPr>
            <p:cNvPr id="82" name="Google Shape;82;p2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89" name="Google Shape;89;p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0" name="Google Shape;100;p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11" name="Google Shape;111;p2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12" name="Google Shape;112;p2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7" name="Google Shape;117;p2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118" name="Google Shape;118;p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3" name="Google Shape;123;p2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124" name="Google Shape;124;p2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" name="Google Shape;125;p2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6" name="Google Shape;126;p2"/>
          <p:cNvSpPr/>
          <p:nvPr/>
        </p:nvSpPr>
        <p:spPr>
          <a:xfrm rot="10800000">
            <a:off x="1365016" y="58526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9554289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9" name="Google Shape;129;p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7" name="Google Shape;167;p3"/>
          <p:cNvSpPr txBox="1">
            <a:spLocks noGrp="1"/>
          </p:cNvSpPr>
          <p:nvPr>
            <p:ph type="title"/>
          </p:nvPr>
        </p:nvSpPr>
        <p:spPr>
          <a:xfrm>
            <a:off x="950800" y="3207569"/>
            <a:ext cx="10290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68" name="Google Shape;168;p3"/>
          <p:cNvSpPr txBox="1">
            <a:spLocks noGrp="1"/>
          </p:cNvSpPr>
          <p:nvPr>
            <p:ph type="subTitle" idx="1"/>
          </p:nvPr>
        </p:nvSpPr>
        <p:spPr>
          <a:xfrm>
            <a:off x="2478200" y="4554503"/>
            <a:ext cx="7235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69" name="Google Shape;169;p3"/>
          <p:cNvSpPr txBox="1">
            <a:spLocks noGrp="1"/>
          </p:cNvSpPr>
          <p:nvPr>
            <p:ph type="title" idx="2" hasCustomPrompt="1"/>
          </p:nvPr>
        </p:nvSpPr>
        <p:spPr>
          <a:xfrm>
            <a:off x="4176597" y="1979964"/>
            <a:ext cx="38388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70" name="Google Shape;170;p3"/>
          <p:cNvSpPr/>
          <p:nvPr/>
        </p:nvSpPr>
        <p:spPr>
          <a:xfrm rot="10800000" flipH="1">
            <a:off x="10463457" y="550076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1" name="Google Shape;171;p3"/>
          <p:cNvGrpSpPr/>
          <p:nvPr/>
        </p:nvGrpSpPr>
        <p:grpSpPr>
          <a:xfrm rot="-5400000" flipH="1">
            <a:off x="10265803" y="6361511"/>
            <a:ext cx="1177683" cy="322788"/>
            <a:chOff x="2300350" y="2601250"/>
            <a:chExt cx="2275275" cy="623625"/>
          </a:xfrm>
        </p:grpSpPr>
        <p:sp>
          <p:nvSpPr>
            <p:cNvPr id="172" name="Google Shape;172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78" name="Google Shape;178;p3"/>
          <p:cNvSpPr/>
          <p:nvPr/>
        </p:nvSpPr>
        <p:spPr>
          <a:xfrm flipH="1">
            <a:off x="10785160" y="20475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9" name="Google Shape;179;p3"/>
          <p:cNvGrpSpPr/>
          <p:nvPr/>
        </p:nvGrpSpPr>
        <p:grpSpPr>
          <a:xfrm>
            <a:off x="11544995" y="3132107"/>
            <a:ext cx="2430688" cy="262659"/>
            <a:chOff x="7857346" y="4002005"/>
            <a:chExt cx="1823016" cy="196994"/>
          </a:xfrm>
        </p:grpSpPr>
        <p:sp>
          <p:nvSpPr>
            <p:cNvPr id="180" name="Google Shape;180;p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3" name="Google Shape;183;p3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4" name="Google Shape;184;p3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5" name="Google Shape;185;p3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86" name="Google Shape;186;p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1" name="Google Shape;191;p3"/>
          <p:cNvGrpSpPr/>
          <p:nvPr/>
        </p:nvGrpSpPr>
        <p:grpSpPr>
          <a:xfrm>
            <a:off x="6846309" y="6600466"/>
            <a:ext cx="2027976" cy="402753"/>
            <a:chOff x="5642557" y="-150670"/>
            <a:chExt cx="1520982" cy="302065"/>
          </a:xfrm>
        </p:grpSpPr>
        <p:sp>
          <p:nvSpPr>
            <p:cNvPr id="192" name="Google Shape;192;p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7" name="Google Shape;197;p3"/>
          <p:cNvGrpSpPr/>
          <p:nvPr/>
        </p:nvGrpSpPr>
        <p:grpSpPr>
          <a:xfrm>
            <a:off x="11226389" y="4409689"/>
            <a:ext cx="1474635" cy="178625"/>
            <a:chOff x="8183182" y="663852"/>
            <a:chExt cx="1475028" cy="178673"/>
          </a:xfrm>
        </p:grpSpPr>
        <p:grpSp>
          <p:nvGrpSpPr>
            <p:cNvPr id="198" name="Google Shape;198;p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9" name="Google Shape;199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0" name="Google Shape;200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2" name="Google Shape;202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3" name="Google Shape;203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5" name="Google Shape;205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6" name="Google Shape;206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" name="Google Shape;207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09" name="Google Shape;209;p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0" name="Google Shape;210;p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1" name="Google Shape;211;p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2" name="Google Shape;212;p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3" name="Google Shape;213;p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4" name="Google Shape;214;p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5" name="Google Shape;215;p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6" name="Google Shape;216;p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" name="Google Shape;217;p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" name="Google Shape;218;p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" name="Google Shape;219;p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220" name="Google Shape;220;p3"/>
          <p:cNvSpPr/>
          <p:nvPr/>
        </p:nvSpPr>
        <p:spPr>
          <a:xfrm>
            <a:off x="-1886073" y="53651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1" name="Google Shape;221;p3"/>
          <p:cNvSpPr/>
          <p:nvPr/>
        </p:nvSpPr>
        <p:spPr>
          <a:xfrm>
            <a:off x="-1481940" y="4992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22" name="Google Shape;222;p3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223" name="Google Shape;223;p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1665147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1" name="Google Shape;231;p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" name="Google Shape;232;p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" name="Google Shape;233;p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" name="Google Shape;234;p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" name="Google Shape;235;p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" name="Google Shape;236;p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" name="Google Shape;237;p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" name="Google Shape;238;p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" name="Google Shape;240;p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" name="Google Shape;241;p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" name="Google Shape;243;p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" name="Google Shape;244;p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" name="Google Shape;246;p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" name="Google Shape;252;p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9" name="Google Shape;269;p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271" name="Google Shape;271;p4"/>
          <p:cNvGrpSpPr/>
          <p:nvPr/>
        </p:nvGrpSpPr>
        <p:grpSpPr>
          <a:xfrm rot="5400000" flipH="1">
            <a:off x="10460595" y="192041"/>
            <a:ext cx="2430688" cy="395524"/>
            <a:chOff x="7857346" y="3902355"/>
            <a:chExt cx="1823016" cy="296643"/>
          </a:xfrm>
        </p:grpSpPr>
        <p:sp>
          <p:nvSpPr>
            <p:cNvPr id="272" name="Google Shape;272;p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3" name="Google Shape;273;p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4" name="Google Shape;274;p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5" name="Google Shape;275;p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6" name="Google Shape;276;p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7" name="Google Shape;277;p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78" name="Google Shape;278;p4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79" name="Google Shape;279;p4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280" name="Google Shape;280;p4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1" name="Google Shape;281;p4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2" name="Google Shape;282;p4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83" name="Google Shape;283;p4"/>
          <p:cNvGrpSpPr/>
          <p:nvPr/>
        </p:nvGrpSpPr>
        <p:grpSpPr>
          <a:xfrm>
            <a:off x="-324086" y="214017"/>
            <a:ext cx="1474635" cy="178625"/>
            <a:chOff x="8183182" y="663852"/>
            <a:chExt cx="1475028" cy="178673"/>
          </a:xfrm>
        </p:grpSpPr>
        <p:grpSp>
          <p:nvGrpSpPr>
            <p:cNvPr id="284" name="Google Shape;284;p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85" name="Google Shape;285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95" name="Google Shape;295;p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96" name="Google Shape;296;p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306" name="Google Shape;306;p4"/>
          <p:cNvSpPr/>
          <p:nvPr/>
        </p:nvSpPr>
        <p:spPr>
          <a:xfrm>
            <a:off x="-2091540" y="448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7" name="Google Shape;307;p4"/>
          <p:cNvSpPr/>
          <p:nvPr/>
        </p:nvSpPr>
        <p:spPr>
          <a:xfrm rot="10800000">
            <a:off x="16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8351432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310" name="Google Shape;310;p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2" name="Google Shape;342;p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3" name="Google Shape;343;p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4" name="Google Shape;344;p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5" name="Google Shape;345;p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48" name="Google Shape;348;p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5"/>
          <p:cNvSpPr txBox="1">
            <a:spLocks noGrp="1"/>
          </p:cNvSpPr>
          <p:nvPr>
            <p:ph type="title" idx="2"/>
          </p:nvPr>
        </p:nvSpPr>
        <p:spPr>
          <a:xfrm>
            <a:off x="2054000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350" name="Google Shape;350;p5"/>
          <p:cNvSpPr txBox="1">
            <a:spLocks noGrp="1"/>
          </p:cNvSpPr>
          <p:nvPr>
            <p:ph type="subTitle" idx="1"/>
          </p:nvPr>
        </p:nvSpPr>
        <p:spPr>
          <a:xfrm>
            <a:off x="2054000" y="4399012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title" idx="3"/>
          </p:nvPr>
        </p:nvSpPr>
        <p:spPr>
          <a:xfrm>
            <a:off x="6649433" y="3871000"/>
            <a:ext cx="34960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4"/>
          </p:nvPr>
        </p:nvSpPr>
        <p:spPr>
          <a:xfrm>
            <a:off x="6649433" y="4399011"/>
            <a:ext cx="3496000" cy="12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53" name="Google Shape;353;p5"/>
          <p:cNvGrpSpPr/>
          <p:nvPr/>
        </p:nvGrpSpPr>
        <p:grpSpPr>
          <a:xfrm>
            <a:off x="1417189" y="6410021"/>
            <a:ext cx="2064000" cy="90800"/>
            <a:chOff x="3980838" y="4076181"/>
            <a:chExt cx="1548000" cy="68100"/>
          </a:xfrm>
        </p:grpSpPr>
        <p:sp>
          <p:nvSpPr>
            <p:cNvPr id="354" name="Google Shape;354;p5"/>
            <p:cNvSpPr/>
            <p:nvPr/>
          </p:nvSpPr>
          <p:spPr>
            <a:xfrm>
              <a:off x="39808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41041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42274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7" name="Google Shape;357;p5"/>
            <p:cNvSpPr/>
            <p:nvPr/>
          </p:nvSpPr>
          <p:spPr>
            <a:xfrm>
              <a:off x="43508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44741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45974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47207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1" name="Google Shape;361;p5"/>
            <p:cNvSpPr/>
            <p:nvPr/>
          </p:nvSpPr>
          <p:spPr>
            <a:xfrm>
              <a:off x="48441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49674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509076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521408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5" name="Google Shape;365;p5"/>
            <p:cNvSpPr/>
            <p:nvPr/>
          </p:nvSpPr>
          <p:spPr>
            <a:xfrm>
              <a:off x="5337413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5460738" y="4076181"/>
              <a:ext cx="68100" cy="68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67" name="Google Shape;367;p5"/>
          <p:cNvGrpSpPr/>
          <p:nvPr/>
        </p:nvGrpSpPr>
        <p:grpSpPr>
          <a:xfrm rot="5400000" flipH="1">
            <a:off x="-708829" y="217699"/>
            <a:ext cx="2430688" cy="395524"/>
            <a:chOff x="7857346" y="3902355"/>
            <a:chExt cx="1823016" cy="296643"/>
          </a:xfrm>
        </p:grpSpPr>
        <p:sp>
          <p:nvSpPr>
            <p:cNvPr id="368" name="Google Shape;368;p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74" name="Google Shape;374;p5"/>
          <p:cNvGrpSpPr/>
          <p:nvPr/>
        </p:nvGrpSpPr>
        <p:grpSpPr>
          <a:xfrm>
            <a:off x="6219151" y="6614818"/>
            <a:ext cx="2027976" cy="402753"/>
            <a:chOff x="5642557" y="-150670"/>
            <a:chExt cx="1520982" cy="302065"/>
          </a:xfrm>
        </p:grpSpPr>
        <p:sp>
          <p:nvSpPr>
            <p:cNvPr id="375" name="Google Shape;375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0" name="Google Shape;380;p5"/>
          <p:cNvGrpSpPr/>
          <p:nvPr/>
        </p:nvGrpSpPr>
        <p:grpSpPr>
          <a:xfrm>
            <a:off x="2077276" y="-143943"/>
            <a:ext cx="2027976" cy="402753"/>
            <a:chOff x="5642557" y="-150670"/>
            <a:chExt cx="1520982" cy="302065"/>
          </a:xfrm>
        </p:grpSpPr>
        <p:sp>
          <p:nvSpPr>
            <p:cNvPr id="381" name="Google Shape;381;p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6" name="Google Shape;386;p5"/>
          <p:cNvGrpSpPr/>
          <p:nvPr/>
        </p:nvGrpSpPr>
        <p:grpSpPr>
          <a:xfrm>
            <a:off x="10474319" y="396403"/>
            <a:ext cx="1177683" cy="322788"/>
            <a:chOff x="2300350" y="2601250"/>
            <a:chExt cx="2275275" cy="623625"/>
          </a:xfrm>
        </p:grpSpPr>
        <p:sp>
          <p:nvSpPr>
            <p:cNvPr id="387" name="Google Shape;387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2" name="Google Shape;392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93" name="Google Shape;393;p5"/>
          <p:cNvGrpSpPr/>
          <p:nvPr/>
        </p:nvGrpSpPr>
        <p:grpSpPr>
          <a:xfrm rot="10800000">
            <a:off x="-285531" y="3612303"/>
            <a:ext cx="1177683" cy="322788"/>
            <a:chOff x="2300350" y="2601250"/>
            <a:chExt cx="2275275" cy="623625"/>
          </a:xfrm>
        </p:grpSpPr>
        <p:sp>
          <p:nvSpPr>
            <p:cNvPr id="394" name="Google Shape;394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5" name="Google Shape;395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6" name="Google Shape;396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7" name="Google Shape;397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8" name="Google Shape;398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9" name="Google Shape;399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00" name="Google Shape;400;p5"/>
          <p:cNvSpPr/>
          <p:nvPr/>
        </p:nvSpPr>
        <p:spPr>
          <a:xfrm rot="5400000" flipH="1">
            <a:off x="10930785" y="547033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01" name="Google Shape;401;p5"/>
          <p:cNvGrpSpPr/>
          <p:nvPr/>
        </p:nvGrpSpPr>
        <p:grpSpPr>
          <a:xfrm rot="10800000" flipH="1">
            <a:off x="11000599" y="6165238"/>
            <a:ext cx="1177683" cy="322788"/>
            <a:chOff x="2300350" y="2601250"/>
            <a:chExt cx="2275275" cy="623625"/>
          </a:xfrm>
        </p:grpSpPr>
        <p:sp>
          <p:nvSpPr>
            <p:cNvPr id="402" name="Google Shape;402;p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3" name="Google Shape;403;p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4" name="Google Shape;404;p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5" name="Google Shape;405;p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6" name="Google Shape;406;p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7" name="Google Shape;407;p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40856743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Google Shape;409;p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10" name="Google Shape;410;p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6" name="Google Shape;416;p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8" name="Google Shape;418;p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0" name="Google Shape;420;p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1" name="Google Shape;421;p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2" name="Google Shape;422;p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7" name="Google Shape;427;p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8" name="Google Shape;428;p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29" name="Google Shape;429;p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7" name="Google Shape;437;p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8" name="Google Shape;438;p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9" name="Google Shape;439;p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0" name="Google Shape;440;p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1" name="Google Shape;441;p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2" name="Google Shape;442;p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3" name="Google Shape;443;p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4" name="Google Shape;444;p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5" name="Google Shape;445;p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6" name="Google Shape;446;p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7" name="Google Shape;447;p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48" name="Google Shape;448;p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49" name="Google Shape;449;p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50" name="Google Shape;450;p6"/>
          <p:cNvGrpSpPr/>
          <p:nvPr/>
        </p:nvGrpSpPr>
        <p:grpSpPr>
          <a:xfrm>
            <a:off x="659069" y="6389500"/>
            <a:ext cx="1670529" cy="68000"/>
            <a:chOff x="2915381" y="4104819"/>
            <a:chExt cx="1252897" cy="51000"/>
          </a:xfrm>
        </p:grpSpPr>
        <p:sp>
          <p:nvSpPr>
            <p:cNvPr id="451" name="Google Shape;451;p6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2" name="Google Shape;452;p6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3" name="Google Shape;453;p6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4" name="Google Shape;454;p6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5" name="Google Shape;455;p6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6" name="Google Shape;456;p6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7" name="Google Shape;457;p6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8" name="Google Shape;458;p6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59" name="Google Shape;459;p6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1" name="Google Shape;461;p6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2" name="Google Shape;462;p6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65" name="Google Shape;465;p6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66" name="Google Shape;466;p6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467" name="Google Shape;467;p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69" name="Google Shape;469;p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0" name="Google Shape;470;p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1" name="Google Shape;471;p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472" name="Google Shape;472;p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473" name="Google Shape;473;p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4" name="Google Shape;474;p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5" name="Google Shape;475;p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6" name="Google Shape;476;p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77" name="Google Shape;477;p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78" name="Google Shape;478;p6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79" name="Google Shape;479;p6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480" name="Google Shape;480;p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1" name="Google Shape;481;p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2" name="Google Shape;482;p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3" name="Google Shape;483;p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5" name="Google Shape;485;p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486" name="Google Shape;486;p6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487" name="Google Shape;487;p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9" name="Google Shape;489;p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0" name="Google Shape;490;p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1" name="Google Shape;491;p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9257255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" name="Google Shape;493;p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94" name="Google Shape;494;p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8" name="Google Shape;528;p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9" name="Google Shape;529;p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0" name="Google Shape;530;p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1" name="Google Shape;531;p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32" name="Google Shape;532;p7"/>
          <p:cNvSpPr txBox="1">
            <a:spLocks noGrp="1"/>
          </p:cNvSpPr>
          <p:nvPr>
            <p:ph type="title"/>
          </p:nvPr>
        </p:nvSpPr>
        <p:spPr>
          <a:xfrm>
            <a:off x="5910933" y="2594183"/>
            <a:ext cx="533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33" name="Google Shape;533;p7"/>
          <p:cNvSpPr txBox="1">
            <a:spLocks noGrp="1"/>
          </p:cNvSpPr>
          <p:nvPr>
            <p:ph type="subTitle" idx="1"/>
          </p:nvPr>
        </p:nvSpPr>
        <p:spPr>
          <a:xfrm>
            <a:off x="5910933" y="3359047"/>
            <a:ext cx="5330400" cy="9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7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35" name="Google Shape;535;p7"/>
          <p:cNvSpPr/>
          <p:nvPr/>
        </p:nvSpPr>
        <p:spPr>
          <a:xfrm rot="-5400000">
            <a:off x="465083" y="-736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36" name="Google Shape;536;p7"/>
          <p:cNvGrpSpPr/>
          <p:nvPr/>
        </p:nvGrpSpPr>
        <p:grpSpPr>
          <a:xfrm rot="10800000">
            <a:off x="-15" y="621289"/>
            <a:ext cx="1177683" cy="322788"/>
            <a:chOff x="2300350" y="2601250"/>
            <a:chExt cx="2275275" cy="623625"/>
          </a:xfrm>
        </p:grpSpPr>
        <p:sp>
          <p:nvSpPr>
            <p:cNvPr id="537" name="Google Shape;537;p7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8" name="Google Shape;538;p7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39" name="Google Shape;539;p7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0" name="Google Shape;540;p7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1" name="Google Shape;541;p7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2" name="Google Shape;542;p7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543" name="Google Shape;543;p7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544" name="Google Shape;544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6" name="Google Shape;546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7" name="Google Shape;547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49" name="Google Shape;549;p7"/>
          <p:cNvSpPr/>
          <p:nvPr/>
        </p:nvSpPr>
        <p:spPr>
          <a:xfrm rot="5400000">
            <a:off x="7353293" y="-520028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550" name="Google Shape;550;p7"/>
          <p:cNvSpPr/>
          <p:nvPr/>
        </p:nvSpPr>
        <p:spPr>
          <a:xfrm rot="5400000">
            <a:off x="7725693" y="-1158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51" name="Google Shape;551;p7"/>
          <p:cNvGrpSpPr/>
          <p:nvPr/>
        </p:nvGrpSpPr>
        <p:grpSpPr>
          <a:xfrm>
            <a:off x="4669636" y="1121975"/>
            <a:ext cx="1670529" cy="68000"/>
            <a:chOff x="2915381" y="4104819"/>
            <a:chExt cx="1252897" cy="51000"/>
          </a:xfrm>
        </p:grpSpPr>
        <p:sp>
          <p:nvSpPr>
            <p:cNvPr id="552" name="Google Shape;552;p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3" name="Google Shape;553;p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4" name="Google Shape;554;p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5" name="Google Shape;555;p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6" name="Google Shape;556;p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7" name="Google Shape;557;p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8" name="Google Shape;558;p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9" name="Google Shape;559;p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1" name="Google Shape;561;p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2" name="Google Shape;562;p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3" name="Google Shape;563;p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4" name="Google Shape;564;p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5" name="Google Shape;565;p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66" name="Google Shape;566;p7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67" name="Google Shape;567;p7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568" name="Google Shape;568;p7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69" name="Google Shape;569;p7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0" name="Google Shape;570;p7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71" name="Google Shape;571;p7"/>
          <p:cNvSpPr/>
          <p:nvPr/>
        </p:nvSpPr>
        <p:spPr>
          <a:xfrm rot="10800000">
            <a:off x="559616" y="54187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72" name="Google Shape;572;p7"/>
          <p:cNvGrpSpPr/>
          <p:nvPr/>
        </p:nvGrpSpPr>
        <p:grpSpPr>
          <a:xfrm rot="5400000">
            <a:off x="38986" y="4117028"/>
            <a:ext cx="131869" cy="737453"/>
            <a:chOff x="4898850" y="4820550"/>
            <a:chExt cx="98902" cy="553090"/>
          </a:xfrm>
        </p:grpSpPr>
        <p:sp>
          <p:nvSpPr>
            <p:cNvPr id="573" name="Google Shape;573;p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4" name="Google Shape;574;p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5" name="Google Shape;575;p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6" name="Google Shape;576;p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77" name="Google Shape;577;p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578" name="Google Shape;578;p7"/>
          <p:cNvGrpSpPr/>
          <p:nvPr/>
        </p:nvGrpSpPr>
        <p:grpSpPr>
          <a:xfrm>
            <a:off x="6606024" y="6611689"/>
            <a:ext cx="2027976" cy="402753"/>
            <a:chOff x="5642557" y="-150670"/>
            <a:chExt cx="1520982" cy="302065"/>
          </a:xfrm>
        </p:grpSpPr>
        <p:sp>
          <p:nvSpPr>
            <p:cNvPr id="579" name="Google Shape;579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0" name="Google Shape;580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1" name="Google Shape;581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2" name="Google Shape;582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3" name="Google Shape;583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1399498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" name="Google Shape;585;p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586" name="Google Shape;586;p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7" name="Google Shape;587;p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8" name="Google Shape;588;p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89" name="Google Shape;589;p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0" name="Google Shape;590;p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1" name="Google Shape;591;p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2" name="Google Shape;592;p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3" name="Google Shape;593;p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4" name="Google Shape;594;p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5" name="Google Shape;595;p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6" name="Google Shape;596;p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8" name="Google Shape;598;p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99" name="Google Shape;599;p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0" name="Google Shape;600;p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1" name="Google Shape;601;p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2" name="Google Shape;602;p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3" name="Google Shape;603;p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4" name="Google Shape;604;p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5" name="Google Shape;605;p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6" name="Google Shape;606;p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7" name="Google Shape;607;p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8" name="Google Shape;608;p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09" name="Google Shape;609;p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0" name="Google Shape;610;p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1" name="Google Shape;611;p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2" name="Google Shape;612;p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3" name="Google Shape;613;p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4" name="Google Shape;614;p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5" name="Google Shape;615;p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6" name="Google Shape;616;p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7" name="Google Shape;617;p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8" name="Google Shape;618;p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19" name="Google Shape;619;p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0" name="Google Shape;620;p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1" name="Google Shape;621;p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2" name="Google Shape;622;p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3" name="Google Shape;623;p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24" name="Google Shape;624;p8"/>
          <p:cNvSpPr txBox="1">
            <a:spLocks noGrp="1"/>
          </p:cNvSpPr>
          <p:nvPr>
            <p:ph type="title"/>
          </p:nvPr>
        </p:nvSpPr>
        <p:spPr>
          <a:xfrm>
            <a:off x="1576000" y="1760933"/>
            <a:ext cx="9040000" cy="3364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625" name="Google Shape;625;p8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26" name="Google Shape;626;p8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627" name="Google Shape;627;p8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28" name="Google Shape;628;p8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29" name="Google Shape;629;p8"/>
          <p:cNvGrpSpPr/>
          <p:nvPr/>
        </p:nvGrpSpPr>
        <p:grpSpPr>
          <a:xfrm>
            <a:off x="10746028" y="4882773"/>
            <a:ext cx="2430688" cy="262659"/>
            <a:chOff x="7857346" y="4002005"/>
            <a:chExt cx="1823016" cy="196994"/>
          </a:xfrm>
        </p:grpSpPr>
        <p:sp>
          <p:nvSpPr>
            <p:cNvPr id="630" name="Google Shape;630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1" name="Google Shape;631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2" name="Google Shape;632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33" name="Google Shape;633;p8"/>
          <p:cNvSpPr/>
          <p:nvPr/>
        </p:nvSpPr>
        <p:spPr>
          <a:xfrm rot="10800000">
            <a:off x="9833616" y="5393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34" name="Google Shape;634;p8"/>
          <p:cNvGrpSpPr/>
          <p:nvPr/>
        </p:nvGrpSpPr>
        <p:grpSpPr>
          <a:xfrm rot="-5400000" flipH="1">
            <a:off x="4880661" y="6542957"/>
            <a:ext cx="2430688" cy="395524"/>
            <a:chOff x="7857346" y="3902355"/>
            <a:chExt cx="1823016" cy="296643"/>
          </a:xfrm>
        </p:grpSpPr>
        <p:sp>
          <p:nvSpPr>
            <p:cNvPr id="635" name="Google Shape;635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6" name="Google Shape;636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7" name="Google Shape;637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8" name="Google Shape;638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39" name="Google Shape;639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0" name="Google Shape;640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41" name="Google Shape;641;p8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42" name="Google Shape;642;p8"/>
          <p:cNvSpPr/>
          <p:nvPr/>
        </p:nvSpPr>
        <p:spPr>
          <a:xfrm rot="10800000">
            <a:off x="5860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43" name="Google Shape;643;p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44" name="Google Shape;644;p8"/>
          <p:cNvGrpSpPr/>
          <p:nvPr/>
        </p:nvGrpSpPr>
        <p:grpSpPr>
          <a:xfrm>
            <a:off x="10417076" y="2044450"/>
            <a:ext cx="2027976" cy="402753"/>
            <a:chOff x="5642557" y="-150670"/>
            <a:chExt cx="1520982" cy="302065"/>
          </a:xfrm>
        </p:grpSpPr>
        <p:sp>
          <p:nvSpPr>
            <p:cNvPr id="645" name="Google Shape;645;p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6" name="Google Shape;646;p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7" name="Google Shape;647;p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50" name="Google Shape;650;p8"/>
          <p:cNvGrpSpPr/>
          <p:nvPr/>
        </p:nvGrpSpPr>
        <p:grpSpPr>
          <a:xfrm rot="5400000">
            <a:off x="566190" y="5235565"/>
            <a:ext cx="402753" cy="2027976"/>
            <a:chOff x="-108754" y="2690919"/>
            <a:chExt cx="302065" cy="1520982"/>
          </a:xfrm>
        </p:grpSpPr>
        <p:sp>
          <p:nvSpPr>
            <p:cNvPr id="651" name="Google Shape;651;p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2" name="Google Shape;652;p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3" name="Google Shape;653;p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4" name="Google Shape;654;p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5" name="Google Shape;655;p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656" name="Google Shape;656;p8"/>
          <p:cNvSpPr/>
          <p:nvPr/>
        </p:nvSpPr>
        <p:spPr>
          <a:xfrm rot="-5400000" flipH="1">
            <a:off x="141274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57" name="Google Shape;657;p8"/>
          <p:cNvGrpSpPr/>
          <p:nvPr/>
        </p:nvGrpSpPr>
        <p:grpSpPr>
          <a:xfrm>
            <a:off x="11103684" y="229805"/>
            <a:ext cx="1177683" cy="322788"/>
            <a:chOff x="2300350" y="2601250"/>
            <a:chExt cx="2275275" cy="623625"/>
          </a:xfrm>
        </p:grpSpPr>
        <p:sp>
          <p:nvSpPr>
            <p:cNvPr id="658" name="Google Shape;658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59" name="Google Shape;659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0" name="Google Shape;660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1" name="Google Shape;661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2" name="Google Shape;662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3" name="Google Shape;663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64" name="Google Shape;664;p8"/>
          <p:cNvGrpSpPr/>
          <p:nvPr/>
        </p:nvGrpSpPr>
        <p:grpSpPr>
          <a:xfrm flipH="1">
            <a:off x="-330678" y="2284705"/>
            <a:ext cx="1177683" cy="322788"/>
            <a:chOff x="2300350" y="2601250"/>
            <a:chExt cx="2275275" cy="623625"/>
          </a:xfrm>
        </p:grpSpPr>
        <p:sp>
          <p:nvSpPr>
            <p:cNvPr id="665" name="Google Shape;665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6" name="Google Shape;666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7" name="Google Shape;667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8" name="Google Shape;668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69" name="Google Shape;669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0" name="Google Shape;670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671" name="Google Shape;671;p8"/>
          <p:cNvGrpSpPr/>
          <p:nvPr/>
        </p:nvGrpSpPr>
        <p:grpSpPr>
          <a:xfrm rot="-5400000">
            <a:off x="4888781" y="-77063"/>
            <a:ext cx="2430688" cy="395524"/>
            <a:chOff x="7857346" y="3902355"/>
            <a:chExt cx="1823016" cy="296643"/>
          </a:xfrm>
        </p:grpSpPr>
        <p:sp>
          <p:nvSpPr>
            <p:cNvPr id="672" name="Google Shape;672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3" name="Google Shape;673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4" name="Google Shape;674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5" name="Google Shape;675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6" name="Google Shape;676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77" name="Google Shape;677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3222667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" name="Google Shape;679;p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680" name="Google Shape;680;p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8" name="Google Shape;688;p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89" name="Google Shape;689;p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4" name="Google Shape;714;p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5" name="Google Shape;715;p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6" name="Google Shape;716;p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17" name="Google Shape;717;p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18" name="Google Shape;718;p9"/>
          <p:cNvSpPr txBox="1">
            <a:spLocks noGrp="1"/>
          </p:cNvSpPr>
          <p:nvPr>
            <p:ph type="subTitle" idx="1"/>
          </p:nvPr>
        </p:nvSpPr>
        <p:spPr>
          <a:xfrm>
            <a:off x="3199800" y="3154735"/>
            <a:ext cx="5792400" cy="14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9" name="Google Shape;719;p9"/>
          <p:cNvSpPr txBox="1">
            <a:spLocks noGrp="1"/>
          </p:cNvSpPr>
          <p:nvPr>
            <p:ph type="title"/>
          </p:nvPr>
        </p:nvSpPr>
        <p:spPr>
          <a:xfrm>
            <a:off x="3199800" y="2297400"/>
            <a:ext cx="5792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20" name="Google Shape;720;p9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21" name="Google Shape;721;p9"/>
          <p:cNvGrpSpPr/>
          <p:nvPr/>
        </p:nvGrpSpPr>
        <p:grpSpPr>
          <a:xfrm rot="10800000">
            <a:off x="-15" y="1038905"/>
            <a:ext cx="1177683" cy="322788"/>
            <a:chOff x="2300350" y="2601250"/>
            <a:chExt cx="2275275" cy="623625"/>
          </a:xfrm>
        </p:grpSpPr>
        <p:sp>
          <p:nvSpPr>
            <p:cNvPr id="722" name="Google Shape;722;p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3" name="Google Shape;723;p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4" name="Google Shape;724;p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5" name="Google Shape;725;p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6" name="Google Shape;726;p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7" name="Google Shape;727;p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28" name="Google Shape;728;p9"/>
          <p:cNvSpPr/>
          <p:nvPr/>
        </p:nvSpPr>
        <p:spPr>
          <a:xfrm rot="5400000">
            <a:off x="1993960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29" name="Google Shape;729;p9"/>
          <p:cNvSpPr/>
          <p:nvPr/>
        </p:nvSpPr>
        <p:spPr>
          <a:xfrm rot="5400000">
            <a:off x="2366360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30" name="Google Shape;730;p9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731" name="Google Shape;731;p9"/>
          <p:cNvGrpSpPr/>
          <p:nvPr/>
        </p:nvGrpSpPr>
        <p:grpSpPr>
          <a:xfrm>
            <a:off x="-1886073" y="4383105"/>
            <a:ext cx="3063733" cy="463200"/>
            <a:chOff x="-1414555" y="3439729"/>
            <a:chExt cx="2297800" cy="347400"/>
          </a:xfrm>
        </p:grpSpPr>
        <p:sp>
          <p:nvSpPr>
            <p:cNvPr id="732" name="Google Shape;732;p9"/>
            <p:cNvSpPr/>
            <p:nvPr/>
          </p:nvSpPr>
          <p:spPr>
            <a:xfrm>
              <a:off x="-1414555" y="3719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3" name="Google Shape;733;p9"/>
            <p:cNvSpPr/>
            <p:nvPr/>
          </p:nvSpPr>
          <p:spPr>
            <a:xfrm>
              <a:off x="-1111455" y="3439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34" name="Google Shape;734;p9"/>
          <p:cNvGrpSpPr/>
          <p:nvPr/>
        </p:nvGrpSpPr>
        <p:grpSpPr>
          <a:xfrm>
            <a:off x="7350176" y="-155127"/>
            <a:ext cx="2027976" cy="402753"/>
            <a:chOff x="5642557" y="-150670"/>
            <a:chExt cx="1520982" cy="302065"/>
          </a:xfrm>
        </p:grpSpPr>
        <p:sp>
          <p:nvSpPr>
            <p:cNvPr id="735" name="Google Shape;735;p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6" name="Google Shape;736;p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7" name="Google Shape;737;p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8" name="Google Shape;738;p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39" name="Google Shape;739;p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40" name="Google Shape;740;p9"/>
          <p:cNvGrpSpPr/>
          <p:nvPr/>
        </p:nvGrpSpPr>
        <p:grpSpPr>
          <a:xfrm rot="10800000" flipH="1">
            <a:off x="10558028" y="2565174"/>
            <a:ext cx="2430688" cy="395524"/>
            <a:chOff x="7857346" y="3902355"/>
            <a:chExt cx="1823016" cy="296643"/>
          </a:xfrm>
        </p:grpSpPr>
        <p:sp>
          <p:nvSpPr>
            <p:cNvPr id="741" name="Google Shape;741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2" name="Google Shape;742;p9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3" name="Google Shape;743;p9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4" name="Google Shape;744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5" name="Google Shape;745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6" name="Google Shape;746;p9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47" name="Google Shape;747;p9"/>
          <p:cNvGrpSpPr/>
          <p:nvPr/>
        </p:nvGrpSpPr>
        <p:grpSpPr>
          <a:xfrm flipH="1">
            <a:off x="-1065672" y="2877073"/>
            <a:ext cx="2430688" cy="262659"/>
            <a:chOff x="7857346" y="4002005"/>
            <a:chExt cx="1823016" cy="196994"/>
          </a:xfrm>
        </p:grpSpPr>
        <p:sp>
          <p:nvSpPr>
            <p:cNvPr id="748" name="Google Shape;748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49" name="Google Shape;749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0" name="Google Shape;750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51" name="Google Shape;751;p9"/>
          <p:cNvGrpSpPr/>
          <p:nvPr/>
        </p:nvGrpSpPr>
        <p:grpSpPr>
          <a:xfrm>
            <a:off x="11108337" y="4240090"/>
            <a:ext cx="1474635" cy="178625"/>
            <a:chOff x="8183182" y="663852"/>
            <a:chExt cx="1475028" cy="178673"/>
          </a:xfrm>
        </p:grpSpPr>
        <p:grpSp>
          <p:nvGrpSpPr>
            <p:cNvPr id="752" name="Google Shape;752;p9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753" name="Google Shape;753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4" name="Google Shape;754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5" name="Google Shape;755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6" name="Google Shape;756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7" name="Google Shape;757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8" name="Google Shape;758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59" name="Google Shape;759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0" name="Google Shape;760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1" name="Google Shape;761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2" name="Google Shape;762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763" name="Google Shape;763;p9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764" name="Google Shape;764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5" name="Google Shape;765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6" name="Google Shape;766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7" name="Google Shape;767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8" name="Google Shape;768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69" name="Google Shape;769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0" name="Google Shape;770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1" name="Google Shape;771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2" name="Google Shape;772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773" name="Google Shape;773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774" name="Google Shape;774;p9"/>
          <p:cNvGrpSpPr/>
          <p:nvPr/>
        </p:nvGrpSpPr>
        <p:grpSpPr>
          <a:xfrm rot="5400000">
            <a:off x="113467" y="5717367"/>
            <a:ext cx="131869" cy="737453"/>
            <a:chOff x="4898850" y="4820550"/>
            <a:chExt cx="98902" cy="553090"/>
          </a:xfrm>
        </p:grpSpPr>
        <p:sp>
          <p:nvSpPr>
            <p:cNvPr id="775" name="Google Shape;775;p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6" name="Google Shape;776;p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7" name="Google Shape;777;p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8" name="Google Shape;778;p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79" name="Google Shape;779;p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09783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Google Shape;409;p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10" name="Google Shape;410;p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48" name="Google Shape;448;p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449" name="Google Shape;449;p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50" name="Google Shape;450;p6"/>
          <p:cNvGrpSpPr/>
          <p:nvPr/>
        </p:nvGrpSpPr>
        <p:grpSpPr>
          <a:xfrm>
            <a:off x="659069" y="6389500"/>
            <a:ext cx="1670529" cy="68000"/>
            <a:chOff x="2915381" y="4104819"/>
            <a:chExt cx="1252897" cy="51000"/>
          </a:xfrm>
        </p:grpSpPr>
        <p:sp>
          <p:nvSpPr>
            <p:cNvPr id="451" name="Google Shape;451;p6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6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3" name="Google Shape;453;p6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6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455;p6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456;p6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7" name="Google Shape;457;p6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6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459;p6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1" name="Google Shape;461;p6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2" name="Google Shape;462;p6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65" name="Google Shape;465;p6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66" name="Google Shape;466;p6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467" name="Google Shape;467;p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0" name="Google Shape;470;p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1" name="Google Shape;471;p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72" name="Google Shape;472;p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473" name="Google Shape;473;p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4" name="Google Shape;474;p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5" name="Google Shape;475;p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6" name="Google Shape;476;p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8" name="Google Shape;478;p6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79" name="Google Shape;479;p6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480" name="Google Shape;480;p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86" name="Google Shape;486;p6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487" name="Google Shape;487;p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60486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10"/>
          <p:cNvSpPr txBox="1">
            <a:spLocks noGrp="1"/>
          </p:cNvSpPr>
          <p:nvPr>
            <p:ph type="body" idx="1"/>
          </p:nvPr>
        </p:nvSpPr>
        <p:spPr>
          <a:xfrm>
            <a:off x="1479400" y="5438703"/>
            <a:ext cx="9233200" cy="5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latin typeface="Exo"/>
                <a:ea typeface="Exo"/>
                <a:cs typeface="Exo"/>
                <a:sym typeface="Exo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73500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3" name="Google Shape;783;p1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784" name="Google Shape;784;p1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5" name="Google Shape;785;p1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6" name="Google Shape;786;p1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7" name="Google Shape;787;p1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8" name="Google Shape;788;p1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89" name="Google Shape;789;p1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0" name="Google Shape;790;p1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1" name="Google Shape;791;p1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2" name="Google Shape;792;p1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3" name="Google Shape;793;p1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4" name="Google Shape;794;p1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5" name="Google Shape;795;p1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6" name="Google Shape;796;p1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7" name="Google Shape;797;p1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8" name="Google Shape;798;p1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99" name="Google Shape;799;p1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0" name="Google Shape;800;p1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1" name="Google Shape;801;p1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2" name="Google Shape;802;p1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3" name="Google Shape;803;p1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4" name="Google Shape;804;p1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5" name="Google Shape;805;p1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6" name="Google Shape;806;p1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7" name="Google Shape;807;p1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8" name="Google Shape;808;p1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09" name="Google Shape;809;p1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0" name="Google Shape;810;p1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1" name="Google Shape;811;p1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2" name="Google Shape;812;p1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3" name="Google Shape;813;p1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4" name="Google Shape;814;p1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5" name="Google Shape;815;p1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6" name="Google Shape;816;p1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7" name="Google Shape;817;p1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8" name="Google Shape;818;p1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19" name="Google Shape;819;p1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0" name="Google Shape;820;p1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1" name="Google Shape;821;p1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822" name="Google Shape;822;p11"/>
          <p:cNvSpPr txBox="1">
            <a:spLocks noGrp="1"/>
          </p:cNvSpPr>
          <p:nvPr>
            <p:ph type="title" hasCustomPrompt="1"/>
          </p:nvPr>
        </p:nvSpPr>
        <p:spPr>
          <a:xfrm>
            <a:off x="950800" y="1771449"/>
            <a:ext cx="10290400" cy="2228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23" name="Google Shape;823;p11"/>
          <p:cNvSpPr txBox="1">
            <a:spLocks noGrp="1"/>
          </p:cNvSpPr>
          <p:nvPr>
            <p:ph type="subTitle" idx="1"/>
          </p:nvPr>
        </p:nvSpPr>
        <p:spPr>
          <a:xfrm>
            <a:off x="2716000" y="4101100"/>
            <a:ext cx="6760000" cy="4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824" name="Google Shape;824;p11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25" name="Google Shape;825;p11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826" name="Google Shape;82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7" name="Google Shape;82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8" name="Google Shape;82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29" name="Google Shape;82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0" name="Google Shape;83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31" name="Google Shape;831;p11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832" name="Google Shape;832;p1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3" name="Google Shape;833;p1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4" name="Google Shape;834;p1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5" name="Google Shape;835;p1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36" name="Google Shape;836;p1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837" name="Google Shape;837;p11"/>
          <p:cNvSpPr/>
          <p:nvPr/>
        </p:nvSpPr>
        <p:spPr>
          <a:xfrm>
            <a:off x="-1886073" y="4450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38" name="Google Shape;838;p11"/>
          <p:cNvSpPr/>
          <p:nvPr/>
        </p:nvSpPr>
        <p:spPr>
          <a:xfrm>
            <a:off x="-1481940" y="407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39" name="Google Shape;839;p11"/>
          <p:cNvGrpSpPr/>
          <p:nvPr/>
        </p:nvGrpSpPr>
        <p:grpSpPr>
          <a:xfrm flipH="1">
            <a:off x="-1065672" y="5518673"/>
            <a:ext cx="2430688" cy="262659"/>
            <a:chOff x="7857346" y="4002005"/>
            <a:chExt cx="1823016" cy="196994"/>
          </a:xfrm>
        </p:grpSpPr>
        <p:sp>
          <p:nvSpPr>
            <p:cNvPr id="840" name="Google Shape;840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1" name="Google Shape;841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2" name="Google Shape;842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43" name="Google Shape;843;p11"/>
          <p:cNvGrpSpPr/>
          <p:nvPr/>
        </p:nvGrpSpPr>
        <p:grpSpPr>
          <a:xfrm rot="-5400000" flipH="1">
            <a:off x="4880661" y="6509307"/>
            <a:ext cx="2430688" cy="395524"/>
            <a:chOff x="7857346" y="3902355"/>
            <a:chExt cx="1823016" cy="296643"/>
          </a:xfrm>
        </p:grpSpPr>
        <p:sp>
          <p:nvSpPr>
            <p:cNvPr id="844" name="Google Shape;844;p1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5" name="Google Shape;845;p1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6" name="Google Shape;846;p1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7" name="Google Shape;847;p1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8" name="Google Shape;848;p1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49" name="Google Shape;849;p1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850" name="Google Shape;850;p11"/>
          <p:cNvSpPr/>
          <p:nvPr/>
        </p:nvSpPr>
        <p:spPr>
          <a:xfrm rot="5400000">
            <a:off x="7276793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1" name="Google Shape;851;p11"/>
          <p:cNvSpPr/>
          <p:nvPr/>
        </p:nvSpPr>
        <p:spPr>
          <a:xfrm rot="5400000">
            <a:off x="764919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2" name="Google Shape;852;p11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3" name="Google Shape;853;p11"/>
          <p:cNvSpPr/>
          <p:nvPr/>
        </p:nvSpPr>
        <p:spPr>
          <a:xfrm rot="5400000">
            <a:off x="10944515" y="56050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4" name="Google Shape;854;p11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55" name="Google Shape;855;p11"/>
          <p:cNvGrpSpPr/>
          <p:nvPr/>
        </p:nvGrpSpPr>
        <p:grpSpPr>
          <a:xfrm>
            <a:off x="10620276" y="416217"/>
            <a:ext cx="2027976" cy="402753"/>
            <a:chOff x="5642557" y="-150670"/>
            <a:chExt cx="1520982" cy="302065"/>
          </a:xfrm>
        </p:grpSpPr>
        <p:sp>
          <p:nvSpPr>
            <p:cNvPr id="856" name="Google Shape;856;p1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7" name="Google Shape;857;p1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8" name="Google Shape;858;p1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59" name="Google Shape;859;p1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0" name="Google Shape;860;p1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61" name="Google Shape;861;p11"/>
          <p:cNvGrpSpPr/>
          <p:nvPr/>
        </p:nvGrpSpPr>
        <p:grpSpPr>
          <a:xfrm>
            <a:off x="11327985" y="4321638"/>
            <a:ext cx="1177683" cy="322788"/>
            <a:chOff x="2300350" y="2601250"/>
            <a:chExt cx="2275275" cy="623625"/>
          </a:xfrm>
        </p:grpSpPr>
        <p:sp>
          <p:nvSpPr>
            <p:cNvPr id="862" name="Google Shape;862;p1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3" name="Google Shape;863;p1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4" name="Google Shape;864;p1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5" name="Google Shape;865;p1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6" name="Google Shape;866;p1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67" name="Google Shape;867;p1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868" name="Google Shape;868;p11"/>
          <p:cNvGrpSpPr/>
          <p:nvPr/>
        </p:nvGrpSpPr>
        <p:grpSpPr>
          <a:xfrm>
            <a:off x="11023189" y="2480989"/>
            <a:ext cx="1474635" cy="178625"/>
            <a:chOff x="8183182" y="663852"/>
            <a:chExt cx="1475028" cy="178673"/>
          </a:xfrm>
        </p:grpSpPr>
        <p:grpSp>
          <p:nvGrpSpPr>
            <p:cNvPr id="869" name="Google Shape;869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870" name="Google Shape;870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1" name="Google Shape;871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2" name="Google Shape;872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3" name="Google Shape;873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4" name="Google Shape;874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5" name="Google Shape;875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6" name="Google Shape;876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7" name="Google Shape;877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8" name="Google Shape;878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79" name="Google Shape;879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880" name="Google Shape;880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881" name="Google Shape;881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2" name="Google Shape;882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3" name="Google Shape;883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4" name="Google Shape;884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5" name="Google Shape;885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6" name="Google Shape;886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7" name="Google Shape;887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8" name="Google Shape;888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89" name="Google Shape;889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890" name="Google Shape;890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891" name="Google Shape;891;p11"/>
          <p:cNvGrpSpPr/>
          <p:nvPr/>
        </p:nvGrpSpPr>
        <p:grpSpPr>
          <a:xfrm>
            <a:off x="7263069" y="6048159"/>
            <a:ext cx="1670529" cy="68000"/>
            <a:chOff x="2915381" y="4104819"/>
            <a:chExt cx="1252897" cy="51000"/>
          </a:xfrm>
        </p:grpSpPr>
        <p:sp>
          <p:nvSpPr>
            <p:cNvPr id="892" name="Google Shape;892;p11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3" name="Google Shape;893;p11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4" name="Google Shape;894;p11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5" name="Google Shape;895;p11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6" name="Google Shape;896;p11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7" name="Google Shape;897;p11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8" name="Google Shape;898;p11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899" name="Google Shape;899;p11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0" name="Google Shape;900;p11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1" name="Google Shape;901;p11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2" name="Google Shape;902;p11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3" name="Google Shape;903;p11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4" name="Google Shape;904;p11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5" name="Google Shape;905;p11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906" name="Google Shape;906;p11"/>
          <p:cNvGrpSpPr/>
          <p:nvPr/>
        </p:nvGrpSpPr>
        <p:grpSpPr>
          <a:xfrm>
            <a:off x="-313351" y="1106326"/>
            <a:ext cx="1474635" cy="178625"/>
            <a:chOff x="8183182" y="663852"/>
            <a:chExt cx="1475028" cy="178673"/>
          </a:xfrm>
        </p:grpSpPr>
        <p:grpSp>
          <p:nvGrpSpPr>
            <p:cNvPr id="907" name="Google Shape;907;p11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908" name="Google Shape;908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09" name="Google Shape;909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0" name="Google Shape;910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1" name="Google Shape;911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2" name="Google Shape;912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3" name="Google Shape;913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4" name="Google Shape;914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5" name="Google Shape;915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6" name="Google Shape;916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17" name="Google Shape;917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918" name="Google Shape;918;p11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919" name="Google Shape;919;p11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0" name="Google Shape;920;p11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1" name="Google Shape;921;p11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2" name="Google Shape;922;p11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3" name="Google Shape;923;p11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4" name="Google Shape;924;p11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5" name="Google Shape;925;p11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6" name="Google Shape;926;p11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7" name="Google Shape;927;p11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928" name="Google Shape;928;p11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26476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1535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" name="Google Shape;931;p1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932" name="Google Shape;932;p1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3" name="Google Shape;933;p1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4" name="Google Shape;934;p1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5" name="Google Shape;935;p1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6" name="Google Shape;936;p1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7" name="Google Shape;937;p1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8" name="Google Shape;938;p1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39" name="Google Shape;939;p1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0" name="Google Shape;940;p1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1" name="Google Shape;941;p1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2" name="Google Shape;942;p1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3" name="Google Shape;943;p1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4" name="Google Shape;944;p1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5" name="Google Shape;945;p1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6" name="Google Shape;946;p1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7" name="Google Shape;947;p1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8" name="Google Shape;948;p1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49" name="Google Shape;949;p1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0" name="Google Shape;950;p1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1" name="Google Shape;951;p1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2" name="Google Shape;952;p1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3" name="Google Shape;953;p1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4" name="Google Shape;954;p1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5" name="Google Shape;955;p1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6" name="Google Shape;956;p1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7" name="Google Shape;957;p1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8" name="Google Shape;958;p1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59" name="Google Shape;959;p1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0" name="Google Shape;960;p1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1" name="Google Shape;961;p1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2" name="Google Shape;962;p1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3" name="Google Shape;963;p1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4" name="Google Shape;964;p1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5" name="Google Shape;965;p1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6" name="Google Shape;966;p1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7" name="Google Shape;967;p1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8" name="Google Shape;968;p1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69" name="Google Shape;969;p1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970" name="Google Shape;970;p1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971" name="Google Shape;971;p13"/>
          <p:cNvSpPr txBox="1">
            <a:spLocks noGrp="1"/>
          </p:cNvSpPr>
          <p:nvPr>
            <p:ph type="title" idx="2"/>
          </p:nvPr>
        </p:nvSpPr>
        <p:spPr>
          <a:xfrm>
            <a:off x="1035400" y="264327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972" name="Google Shape;972;p13"/>
          <p:cNvSpPr txBox="1">
            <a:spLocks noGrp="1"/>
          </p:cNvSpPr>
          <p:nvPr>
            <p:ph type="subTitle" idx="1"/>
          </p:nvPr>
        </p:nvSpPr>
        <p:spPr>
          <a:xfrm>
            <a:off x="1035400" y="318807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3" name="Google Shape;973;p13"/>
          <p:cNvSpPr txBox="1">
            <a:spLocks noGrp="1"/>
          </p:cNvSpPr>
          <p:nvPr>
            <p:ph type="title" idx="3" hasCustomPrompt="1"/>
          </p:nvPr>
        </p:nvSpPr>
        <p:spPr>
          <a:xfrm>
            <a:off x="1035400" y="1793709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4" name="Google Shape;974;p13"/>
          <p:cNvSpPr txBox="1">
            <a:spLocks noGrp="1"/>
          </p:cNvSpPr>
          <p:nvPr>
            <p:ph type="title" idx="4"/>
          </p:nvPr>
        </p:nvSpPr>
        <p:spPr>
          <a:xfrm>
            <a:off x="46282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975" name="Google Shape;975;p13"/>
          <p:cNvSpPr txBox="1">
            <a:spLocks noGrp="1"/>
          </p:cNvSpPr>
          <p:nvPr>
            <p:ph type="subTitle" idx="5"/>
          </p:nvPr>
        </p:nvSpPr>
        <p:spPr>
          <a:xfrm>
            <a:off x="46282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6" name="Google Shape;976;p13"/>
          <p:cNvSpPr txBox="1">
            <a:spLocks noGrp="1"/>
          </p:cNvSpPr>
          <p:nvPr>
            <p:ph type="title" idx="6" hasCustomPrompt="1"/>
          </p:nvPr>
        </p:nvSpPr>
        <p:spPr>
          <a:xfrm>
            <a:off x="46282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77" name="Google Shape;977;p13"/>
          <p:cNvSpPr txBox="1">
            <a:spLocks noGrp="1"/>
          </p:cNvSpPr>
          <p:nvPr>
            <p:ph type="title" idx="7"/>
          </p:nvPr>
        </p:nvSpPr>
        <p:spPr>
          <a:xfrm>
            <a:off x="8199800" y="264327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978" name="Google Shape;978;p13"/>
          <p:cNvSpPr txBox="1">
            <a:spLocks noGrp="1"/>
          </p:cNvSpPr>
          <p:nvPr>
            <p:ph type="subTitle" idx="8"/>
          </p:nvPr>
        </p:nvSpPr>
        <p:spPr>
          <a:xfrm>
            <a:off x="8199800" y="318807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9" name="Google Shape;979;p13"/>
          <p:cNvSpPr txBox="1">
            <a:spLocks noGrp="1"/>
          </p:cNvSpPr>
          <p:nvPr>
            <p:ph type="title" idx="9" hasCustomPrompt="1"/>
          </p:nvPr>
        </p:nvSpPr>
        <p:spPr>
          <a:xfrm>
            <a:off x="8199800" y="1793709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0" name="Google Shape;980;p13"/>
          <p:cNvSpPr txBox="1">
            <a:spLocks noGrp="1"/>
          </p:cNvSpPr>
          <p:nvPr>
            <p:ph type="title" idx="13"/>
          </p:nvPr>
        </p:nvSpPr>
        <p:spPr>
          <a:xfrm>
            <a:off x="1035400" y="4823793"/>
            <a:ext cx="29780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981" name="Google Shape;981;p13"/>
          <p:cNvSpPr txBox="1">
            <a:spLocks noGrp="1"/>
          </p:cNvSpPr>
          <p:nvPr>
            <p:ph type="subTitle" idx="14"/>
          </p:nvPr>
        </p:nvSpPr>
        <p:spPr>
          <a:xfrm>
            <a:off x="1035400" y="5368592"/>
            <a:ext cx="2978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2" name="Google Shape;982;p13"/>
          <p:cNvSpPr txBox="1">
            <a:spLocks noGrp="1"/>
          </p:cNvSpPr>
          <p:nvPr>
            <p:ph type="title" idx="15" hasCustomPrompt="1"/>
          </p:nvPr>
        </p:nvSpPr>
        <p:spPr>
          <a:xfrm>
            <a:off x="1035400" y="3974188"/>
            <a:ext cx="29780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3" name="Google Shape;983;p13"/>
          <p:cNvSpPr txBox="1">
            <a:spLocks noGrp="1"/>
          </p:cNvSpPr>
          <p:nvPr>
            <p:ph type="title" idx="16"/>
          </p:nvPr>
        </p:nvSpPr>
        <p:spPr>
          <a:xfrm>
            <a:off x="46282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984" name="Google Shape;984;p13"/>
          <p:cNvSpPr txBox="1">
            <a:spLocks noGrp="1"/>
          </p:cNvSpPr>
          <p:nvPr>
            <p:ph type="subTitle" idx="17"/>
          </p:nvPr>
        </p:nvSpPr>
        <p:spPr>
          <a:xfrm>
            <a:off x="46282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5" name="Google Shape;985;p13"/>
          <p:cNvSpPr txBox="1">
            <a:spLocks noGrp="1"/>
          </p:cNvSpPr>
          <p:nvPr>
            <p:ph type="title" idx="18" hasCustomPrompt="1"/>
          </p:nvPr>
        </p:nvSpPr>
        <p:spPr>
          <a:xfrm>
            <a:off x="46282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86" name="Google Shape;986;p13"/>
          <p:cNvSpPr txBox="1">
            <a:spLocks noGrp="1"/>
          </p:cNvSpPr>
          <p:nvPr>
            <p:ph type="title" idx="19"/>
          </p:nvPr>
        </p:nvSpPr>
        <p:spPr>
          <a:xfrm>
            <a:off x="8199800" y="4823793"/>
            <a:ext cx="29356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987" name="Google Shape;987;p13"/>
          <p:cNvSpPr txBox="1">
            <a:spLocks noGrp="1"/>
          </p:cNvSpPr>
          <p:nvPr>
            <p:ph type="subTitle" idx="20"/>
          </p:nvPr>
        </p:nvSpPr>
        <p:spPr>
          <a:xfrm>
            <a:off x="8199800" y="5368592"/>
            <a:ext cx="29356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8" name="Google Shape;988;p13"/>
          <p:cNvSpPr txBox="1">
            <a:spLocks noGrp="1"/>
          </p:cNvSpPr>
          <p:nvPr>
            <p:ph type="title" idx="21" hasCustomPrompt="1"/>
          </p:nvPr>
        </p:nvSpPr>
        <p:spPr>
          <a:xfrm>
            <a:off x="8199800" y="3974188"/>
            <a:ext cx="2935600" cy="646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989" name="Google Shape;989;p13"/>
          <p:cNvGrpSpPr/>
          <p:nvPr/>
        </p:nvGrpSpPr>
        <p:grpSpPr>
          <a:xfrm rot="5400000">
            <a:off x="11175267" y="6092243"/>
            <a:ext cx="131869" cy="737453"/>
            <a:chOff x="4898850" y="4820550"/>
            <a:chExt cx="98902" cy="553090"/>
          </a:xfrm>
        </p:grpSpPr>
        <p:sp>
          <p:nvSpPr>
            <p:cNvPr id="990" name="Google Shape;990;p1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1" name="Google Shape;991;p1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2" name="Google Shape;992;p1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3" name="Google Shape;993;p1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4" name="Google Shape;994;p1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995" name="Google Shape;995;p13"/>
          <p:cNvSpPr/>
          <p:nvPr/>
        </p:nvSpPr>
        <p:spPr>
          <a:xfrm>
            <a:off x="9" y="27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996" name="Google Shape;996;p13"/>
          <p:cNvGrpSpPr/>
          <p:nvPr/>
        </p:nvGrpSpPr>
        <p:grpSpPr>
          <a:xfrm rot="-5400000">
            <a:off x="-197646" y="430175"/>
            <a:ext cx="1177683" cy="322788"/>
            <a:chOff x="2300350" y="2601250"/>
            <a:chExt cx="2275275" cy="623625"/>
          </a:xfrm>
        </p:grpSpPr>
        <p:sp>
          <p:nvSpPr>
            <p:cNvPr id="997" name="Google Shape;997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8" name="Google Shape;998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99" name="Google Shape;999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0" name="Google Shape;1000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1" name="Google Shape;1001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02" name="Google Shape;1002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003" name="Google Shape;1003;p13"/>
          <p:cNvSpPr/>
          <p:nvPr/>
        </p:nvSpPr>
        <p:spPr>
          <a:xfrm rot="5400000" flipH="1">
            <a:off x="10955035" y="-4470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004" name="Google Shape;1004;p13"/>
          <p:cNvGrpSpPr/>
          <p:nvPr/>
        </p:nvGrpSpPr>
        <p:grpSpPr>
          <a:xfrm>
            <a:off x="-341344" y="6395022"/>
            <a:ext cx="1474635" cy="178625"/>
            <a:chOff x="8183182" y="663852"/>
            <a:chExt cx="1475028" cy="178673"/>
          </a:xfrm>
        </p:grpSpPr>
        <p:grpSp>
          <p:nvGrpSpPr>
            <p:cNvPr id="1005" name="Google Shape;1005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06" name="Google Shape;1006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07" name="Google Shape;1007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08" name="Google Shape;1008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09" name="Google Shape;1009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0" name="Google Shape;1010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1" name="Google Shape;1011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2" name="Google Shape;1012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3" name="Google Shape;1013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4" name="Google Shape;1014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5" name="Google Shape;1015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16" name="Google Shape;1016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17" name="Google Shape;1017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8" name="Google Shape;1018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19" name="Google Shape;1019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0" name="Google Shape;1020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1" name="Google Shape;1021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2" name="Google Shape;1022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3" name="Google Shape;1023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4" name="Google Shape;1024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5" name="Google Shape;1025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26" name="Google Shape;1026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027" name="Google Shape;1027;p13"/>
          <p:cNvGrpSpPr/>
          <p:nvPr/>
        </p:nvGrpSpPr>
        <p:grpSpPr>
          <a:xfrm>
            <a:off x="11053445" y="319889"/>
            <a:ext cx="1474635" cy="178625"/>
            <a:chOff x="8183182" y="663852"/>
            <a:chExt cx="1475028" cy="178673"/>
          </a:xfrm>
        </p:grpSpPr>
        <p:grpSp>
          <p:nvGrpSpPr>
            <p:cNvPr id="1028" name="Google Shape;1028;p1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029" name="Google Shape;1029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0" name="Google Shape;1030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1" name="Google Shape;1031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2" name="Google Shape;1032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3" name="Google Shape;1033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4" name="Google Shape;1034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5" name="Google Shape;1035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6" name="Google Shape;1036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7" name="Google Shape;1037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38" name="Google Shape;1038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039" name="Google Shape;1039;p1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040" name="Google Shape;1040;p1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1" name="Google Shape;1041;p1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2" name="Google Shape;1042;p1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3" name="Google Shape;1043;p1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4" name="Google Shape;1044;p1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5" name="Google Shape;1045;p1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6" name="Google Shape;1046;p1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7" name="Google Shape;1047;p1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8" name="Google Shape;1048;p1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049" name="Google Shape;1049;p1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050" name="Google Shape;1050;p13"/>
          <p:cNvGrpSpPr/>
          <p:nvPr/>
        </p:nvGrpSpPr>
        <p:grpSpPr>
          <a:xfrm rot="5400000">
            <a:off x="11238152" y="3855503"/>
            <a:ext cx="1177683" cy="322788"/>
            <a:chOff x="2300350" y="2601250"/>
            <a:chExt cx="2275275" cy="623625"/>
          </a:xfrm>
        </p:grpSpPr>
        <p:sp>
          <p:nvSpPr>
            <p:cNvPr id="1051" name="Google Shape;1051;p1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2" name="Google Shape;1052;p1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3" name="Google Shape;1053;p1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4" name="Google Shape;1054;p1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5" name="Google Shape;1055;p1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6" name="Google Shape;1056;p1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057" name="Google Shape;1057;p13"/>
          <p:cNvGrpSpPr/>
          <p:nvPr/>
        </p:nvGrpSpPr>
        <p:grpSpPr>
          <a:xfrm>
            <a:off x="2178876" y="-143943"/>
            <a:ext cx="2027976" cy="402753"/>
            <a:chOff x="5642557" y="-150670"/>
            <a:chExt cx="1520982" cy="302065"/>
          </a:xfrm>
        </p:grpSpPr>
        <p:sp>
          <p:nvSpPr>
            <p:cNvPr id="1058" name="Google Shape;1058;p13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59" name="Google Shape;1059;p13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0" name="Google Shape;1060;p13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1" name="Google Shape;1061;p13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2" name="Google Shape;1062;p13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42472817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" name="Google Shape;1064;p1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065" name="Google Shape;1065;p1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6" name="Google Shape;1066;p1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7" name="Google Shape;1067;p1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8" name="Google Shape;1068;p1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69" name="Google Shape;1069;p1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0" name="Google Shape;1070;p1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1" name="Google Shape;1071;p1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2" name="Google Shape;1072;p1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3" name="Google Shape;1073;p1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4" name="Google Shape;1074;p1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5" name="Google Shape;1075;p1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6" name="Google Shape;1076;p1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7" name="Google Shape;1077;p1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8" name="Google Shape;1078;p1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79" name="Google Shape;1079;p1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0" name="Google Shape;1080;p1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1" name="Google Shape;1081;p1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2" name="Google Shape;1082;p1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3" name="Google Shape;1083;p1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4" name="Google Shape;1084;p1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5" name="Google Shape;1085;p1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6" name="Google Shape;1086;p1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7" name="Google Shape;1087;p1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8" name="Google Shape;1088;p1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89" name="Google Shape;1089;p1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0" name="Google Shape;1090;p1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1" name="Google Shape;1091;p1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2" name="Google Shape;1092;p1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3" name="Google Shape;1093;p1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4" name="Google Shape;1094;p1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5" name="Google Shape;1095;p1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6" name="Google Shape;1096;p1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7" name="Google Shape;1097;p1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8" name="Google Shape;1098;p1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99" name="Google Shape;1099;p1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0" name="Google Shape;1100;p1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1" name="Google Shape;1101;p1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2" name="Google Shape;1102;p1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03" name="Google Shape;1103;p14"/>
          <p:cNvSpPr txBox="1">
            <a:spLocks noGrp="1"/>
          </p:cNvSpPr>
          <p:nvPr>
            <p:ph type="title"/>
          </p:nvPr>
        </p:nvSpPr>
        <p:spPr>
          <a:xfrm>
            <a:off x="2477333" y="4338015"/>
            <a:ext cx="7238400" cy="5792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104" name="Google Shape;1104;p14"/>
          <p:cNvSpPr txBox="1">
            <a:spLocks noGrp="1"/>
          </p:cNvSpPr>
          <p:nvPr>
            <p:ph type="subTitle" idx="1"/>
          </p:nvPr>
        </p:nvSpPr>
        <p:spPr>
          <a:xfrm>
            <a:off x="3017200" y="1946184"/>
            <a:ext cx="6157600" cy="22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1105" name="Google Shape;1105;p14"/>
          <p:cNvSpPr/>
          <p:nvPr/>
        </p:nvSpPr>
        <p:spPr>
          <a:xfrm rot="-5400000" flipH="1">
            <a:off x="465091" y="561053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06" name="Google Shape;1106;p14"/>
          <p:cNvGrpSpPr/>
          <p:nvPr/>
        </p:nvGrpSpPr>
        <p:grpSpPr>
          <a:xfrm rot="-5400000">
            <a:off x="8143261" y="40835"/>
            <a:ext cx="2430688" cy="395524"/>
            <a:chOff x="7857346" y="3902355"/>
            <a:chExt cx="1823016" cy="296643"/>
          </a:xfrm>
        </p:grpSpPr>
        <p:sp>
          <p:nvSpPr>
            <p:cNvPr id="1107" name="Google Shape;1107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8" name="Google Shape;1108;p14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09" name="Google Shape;1109;p14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0" name="Google Shape;1110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1" name="Google Shape;1111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2" name="Google Shape;1112;p14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13" name="Google Shape;1113;p14"/>
          <p:cNvSpPr/>
          <p:nvPr/>
        </p:nvSpPr>
        <p:spPr>
          <a:xfrm flipH="1">
            <a:off x="10785160" y="2860372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14" name="Google Shape;1114;p14"/>
          <p:cNvGrpSpPr/>
          <p:nvPr/>
        </p:nvGrpSpPr>
        <p:grpSpPr>
          <a:xfrm>
            <a:off x="11544995" y="3944907"/>
            <a:ext cx="2430688" cy="262659"/>
            <a:chOff x="7857346" y="4002005"/>
            <a:chExt cx="1823016" cy="196994"/>
          </a:xfrm>
        </p:grpSpPr>
        <p:sp>
          <p:nvSpPr>
            <p:cNvPr id="1115" name="Google Shape;1115;p14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6" name="Google Shape;1116;p14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17" name="Google Shape;1117;p14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18" name="Google Shape;1118;p14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19" name="Google Shape;1119;p14"/>
          <p:cNvSpPr/>
          <p:nvPr/>
        </p:nvSpPr>
        <p:spPr>
          <a:xfrm>
            <a:off x="22660" y="1134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20" name="Google Shape;1120;p14"/>
          <p:cNvGrpSpPr/>
          <p:nvPr/>
        </p:nvGrpSpPr>
        <p:grpSpPr>
          <a:xfrm rot="-5400000">
            <a:off x="451578" y="-394200"/>
            <a:ext cx="402753" cy="2027976"/>
            <a:chOff x="-108754" y="2690919"/>
            <a:chExt cx="302065" cy="1520982"/>
          </a:xfrm>
        </p:grpSpPr>
        <p:sp>
          <p:nvSpPr>
            <p:cNvPr id="1121" name="Google Shape;1121;p14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2" name="Google Shape;1122;p14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3" name="Google Shape;1123;p14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4" name="Google Shape;1124;p14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5" name="Google Shape;1125;p14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26" name="Google Shape;1126;p14"/>
          <p:cNvGrpSpPr/>
          <p:nvPr/>
        </p:nvGrpSpPr>
        <p:grpSpPr>
          <a:xfrm>
            <a:off x="5728709" y="6600466"/>
            <a:ext cx="2027976" cy="402753"/>
            <a:chOff x="5642557" y="-150670"/>
            <a:chExt cx="1520982" cy="302065"/>
          </a:xfrm>
        </p:grpSpPr>
        <p:sp>
          <p:nvSpPr>
            <p:cNvPr id="1127" name="Google Shape;1127;p1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8" name="Google Shape;1128;p1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29" name="Google Shape;1129;p1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0" name="Google Shape;1130;p1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1" name="Google Shape;1131;p1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32" name="Google Shape;1132;p14"/>
          <p:cNvGrpSpPr/>
          <p:nvPr/>
        </p:nvGrpSpPr>
        <p:grpSpPr>
          <a:xfrm rot="5400000">
            <a:off x="9001234" y="5566883"/>
            <a:ext cx="131869" cy="737453"/>
            <a:chOff x="4898850" y="4820550"/>
            <a:chExt cx="98902" cy="553090"/>
          </a:xfrm>
        </p:grpSpPr>
        <p:sp>
          <p:nvSpPr>
            <p:cNvPr id="1133" name="Google Shape;1133;p1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4" name="Google Shape;1134;p1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5" name="Google Shape;1135;p1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6" name="Google Shape;1136;p1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37" name="Google Shape;1137;p1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38" name="Google Shape;1138;p14"/>
          <p:cNvGrpSpPr/>
          <p:nvPr/>
        </p:nvGrpSpPr>
        <p:grpSpPr>
          <a:xfrm>
            <a:off x="-1886073" y="4992705"/>
            <a:ext cx="3063733" cy="463200"/>
            <a:chOff x="-1414555" y="3744529"/>
            <a:chExt cx="2297800" cy="347400"/>
          </a:xfrm>
        </p:grpSpPr>
        <p:sp>
          <p:nvSpPr>
            <p:cNvPr id="1139" name="Google Shape;1139;p14"/>
            <p:cNvSpPr/>
            <p:nvPr/>
          </p:nvSpPr>
          <p:spPr>
            <a:xfrm>
              <a:off x="-1414555" y="40238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0" name="Google Shape;1140;p14"/>
            <p:cNvSpPr/>
            <p:nvPr/>
          </p:nvSpPr>
          <p:spPr>
            <a:xfrm>
              <a:off x="-1111455" y="37445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141" name="Google Shape;1141;p14"/>
          <p:cNvGrpSpPr/>
          <p:nvPr/>
        </p:nvGrpSpPr>
        <p:grpSpPr>
          <a:xfrm rot="10800000">
            <a:off x="-207015" y="3241338"/>
            <a:ext cx="1177683" cy="322788"/>
            <a:chOff x="2300350" y="2601250"/>
            <a:chExt cx="2275275" cy="623625"/>
          </a:xfrm>
        </p:grpSpPr>
        <p:sp>
          <p:nvSpPr>
            <p:cNvPr id="1142" name="Google Shape;1142;p1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3" name="Google Shape;1143;p1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4" name="Google Shape;1144;p1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5" name="Google Shape;1145;p1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6" name="Google Shape;1146;p1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7" name="Google Shape;1147;p1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7370382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9" name="Google Shape;1149;p1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150" name="Google Shape;1150;p1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1" name="Google Shape;1151;p1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2" name="Google Shape;1152;p1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3" name="Google Shape;1153;p1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4" name="Google Shape;1154;p1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5" name="Google Shape;1155;p1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6" name="Google Shape;1156;p1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7" name="Google Shape;1157;p1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8" name="Google Shape;1158;p1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59" name="Google Shape;1159;p1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0" name="Google Shape;1160;p1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1" name="Google Shape;1161;p1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2" name="Google Shape;1162;p1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3" name="Google Shape;1163;p1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4" name="Google Shape;1164;p1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5" name="Google Shape;1165;p1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6" name="Google Shape;1166;p1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7" name="Google Shape;1167;p1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8" name="Google Shape;1168;p1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69" name="Google Shape;1169;p1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0" name="Google Shape;1170;p1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1" name="Google Shape;1171;p1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2" name="Google Shape;1172;p1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3" name="Google Shape;1173;p1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4" name="Google Shape;1174;p1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5" name="Google Shape;1175;p1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6" name="Google Shape;1176;p1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7" name="Google Shape;1177;p1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8" name="Google Shape;1178;p1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79" name="Google Shape;1179;p1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0" name="Google Shape;1180;p1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1" name="Google Shape;1181;p1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2" name="Google Shape;1182;p1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3" name="Google Shape;1183;p1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4" name="Google Shape;1184;p1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5" name="Google Shape;1185;p1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6" name="Google Shape;1186;p1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87" name="Google Shape;1187;p1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88" name="Google Shape;1188;p15"/>
          <p:cNvSpPr txBox="1">
            <a:spLocks noGrp="1"/>
          </p:cNvSpPr>
          <p:nvPr>
            <p:ph type="title"/>
          </p:nvPr>
        </p:nvSpPr>
        <p:spPr>
          <a:xfrm>
            <a:off x="1152700" y="3207567"/>
            <a:ext cx="100884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189" name="Google Shape;1189;p15"/>
          <p:cNvSpPr txBox="1">
            <a:spLocks noGrp="1"/>
          </p:cNvSpPr>
          <p:nvPr>
            <p:ph type="subTitle" idx="1"/>
          </p:nvPr>
        </p:nvSpPr>
        <p:spPr>
          <a:xfrm>
            <a:off x="1152700" y="4587300"/>
            <a:ext cx="6192000" cy="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90" name="Google Shape;1190;p15"/>
          <p:cNvSpPr txBox="1">
            <a:spLocks noGrp="1"/>
          </p:cNvSpPr>
          <p:nvPr>
            <p:ph type="title" idx="2" hasCustomPrompt="1"/>
          </p:nvPr>
        </p:nvSpPr>
        <p:spPr>
          <a:xfrm>
            <a:off x="1152700" y="1979967"/>
            <a:ext cx="28404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1191" name="Google Shape;1191;p15"/>
          <p:cNvGrpSpPr/>
          <p:nvPr/>
        </p:nvGrpSpPr>
        <p:grpSpPr>
          <a:xfrm rot="5400000">
            <a:off x="-43560" y="2161367"/>
            <a:ext cx="131869" cy="737453"/>
            <a:chOff x="4898850" y="4820550"/>
            <a:chExt cx="98902" cy="553090"/>
          </a:xfrm>
        </p:grpSpPr>
        <p:sp>
          <p:nvSpPr>
            <p:cNvPr id="1192" name="Google Shape;1192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3" name="Google Shape;1193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4" name="Google Shape;1194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5" name="Google Shape;1195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96" name="Google Shape;1196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97" name="Google Shape;1197;p15"/>
          <p:cNvSpPr/>
          <p:nvPr/>
        </p:nvSpPr>
        <p:spPr>
          <a:xfrm rot="-5400000">
            <a:off x="465091" y="5208165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98" name="Google Shape;1198;p15"/>
          <p:cNvSpPr/>
          <p:nvPr/>
        </p:nvSpPr>
        <p:spPr>
          <a:xfrm rot="5400000">
            <a:off x="-749607" y="-4527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99" name="Google Shape;1199;p15"/>
          <p:cNvSpPr/>
          <p:nvPr/>
        </p:nvSpPr>
        <p:spPr>
          <a:xfrm rot="5400000">
            <a:off x="-377207" y="-486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00" name="Google Shape;1200;p15"/>
          <p:cNvSpPr/>
          <p:nvPr/>
        </p:nvSpPr>
        <p:spPr>
          <a:xfrm rot="10800000" flipH="1">
            <a:off x="3855293" y="6456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01" name="Google Shape;1201;p15"/>
          <p:cNvSpPr/>
          <p:nvPr/>
        </p:nvSpPr>
        <p:spPr>
          <a:xfrm>
            <a:off x="11380767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02" name="Google Shape;1202;p15"/>
          <p:cNvGrpSpPr/>
          <p:nvPr/>
        </p:nvGrpSpPr>
        <p:grpSpPr>
          <a:xfrm flipH="1">
            <a:off x="10530679" y="467649"/>
            <a:ext cx="2027976" cy="402753"/>
            <a:chOff x="5642557" y="-150670"/>
            <a:chExt cx="1520982" cy="302065"/>
          </a:xfrm>
        </p:grpSpPr>
        <p:sp>
          <p:nvSpPr>
            <p:cNvPr id="1203" name="Google Shape;1203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4" name="Google Shape;1204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5" name="Google Shape;1205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6" name="Google Shape;1206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07" name="Google Shape;1207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08" name="Google Shape;1208;p15"/>
          <p:cNvGrpSpPr/>
          <p:nvPr/>
        </p:nvGrpSpPr>
        <p:grpSpPr>
          <a:xfrm rot="5400000">
            <a:off x="146070" y="2605367"/>
            <a:ext cx="131869" cy="737453"/>
            <a:chOff x="4898850" y="4820550"/>
            <a:chExt cx="98902" cy="553090"/>
          </a:xfrm>
        </p:grpSpPr>
        <p:sp>
          <p:nvSpPr>
            <p:cNvPr id="1209" name="Google Shape;1209;p1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0" name="Google Shape;1210;p1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1" name="Google Shape;1211;p1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2" name="Google Shape;1212;p1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3" name="Google Shape;1213;p1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14" name="Google Shape;1214;p15"/>
          <p:cNvGrpSpPr/>
          <p:nvPr/>
        </p:nvGrpSpPr>
        <p:grpSpPr>
          <a:xfrm>
            <a:off x="6242876" y="-143943"/>
            <a:ext cx="2027976" cy="402753"/>
            <a:chOff x="5642557" y="-150670"/>
            <a:chExt cx="1520982" cy="302065"/>
          </a:xfrm>
        </p:grpSpPr>
        <p:sp>
          <p:nvSpPr>
            <p:cNvPr id="1215" name="Google Shape;1215;p15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6" name="Google Shape;1216;p15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7" name="Google Shape;1217;p15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8" name="Google Shape;1218;p15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19" name="Google Shape;1219;p15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20" name="Google Shape;1220;p15"/>
          <p:cNvGrpSpPr/>
          <p:nvPr/>
        </p:nvGrpSpPr>
        <p:grpSpPr>
          <a:xfrm>
            <a:off x="10509127" y="5782105"/>
            <a:ext cx="3063733" cy="463200"/>
            <a:chOff x="7881845" y="4031779"/>
            <a:chExt cx="2297800" cy="347400"/>
          </a:xfrm>
        </p:grpSpPr>
        <p:sp>
          <p:nvSpPr>
            <p:cNvPr id="1221" name="Google Shape;1221;p15"/>
            <p:cNvSpPr/>
            <p:nvPr/>
          </p:nvSpPr>
          <p:spPr>
            <a:xfrm flipH="1">
              <a:off x="8184945" y="43110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2" name="Google Shape;1222;p15"/>
            <p:cNvSpPr/>
            <p:nvPr/>
          </p:nvSpPr>
          <p:spPr>
            <a:xfrm flipH="1">
              <a:off x="7881845" y="403177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774399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4" name="Google Shape;1224;p1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225" name="Google Shape;1225;p1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6" name="Google Shape;1226;p1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7" name="Google Shape;1227;p1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8" name="Google Shape;1228;p1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29" name="Google Shape;1229;p1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0" name="Google Shape;1230;p1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1" name="Google Shape;1231;p1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2" name="Google Shape;1232;p1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3" name="Google Shape;1233;p1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4" name="Google Shape;1234;p1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5" name="Google Shape;1235;p1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6" name="Google Shape;1236;p1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7" name="Google Shape;1237;p1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8" name="Google Shape;1238;p1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39" name="Google Shape;1239;p1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0" name="Google Shape;1240;p1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1" name="Google Shape;1241;p1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2" name="Google Shape;1242;p1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3" name="Google Shape;1243;p1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4" name="Google Shape;1244;p1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5" name="Google Shape;1245;p1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6" name="Google Shape;1246;p1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7" name="Google Shape;1247;p1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8" name="Google Shape;1248;p1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49" name="Google Shape;1249;p1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0" name="Google Shape;1250;p1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1" name="Google Shape;1251;p1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2" name="Google Shape;1252;p1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3" name="Google Shape;1253;p1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4" name="Google Shape;1254;p1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5" name="Google Shape;1255;p1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6" name="Google Shape;1256;p1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7" name="Google Shape;1257;p1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8" name="Google Shape;1258;p1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59" name="Google Shape;1259;p1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0" name="Google Shape;1260;p1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63" name="Google Shape;1263;p16"/>
          <p:cNvSpPr txBox="1">
            <a:spLocks noGrp="1"/>
          </p:cNvSpPr>
          <p:nvPr>
            <p:ph type="title"/>
          </p:nvPr>
        </p:nvSpPr>
        <p:spPr>
          <a:xfrm>
            <a:off x="950800" y="3207567"/>
            <a:ext cx="10111200" cy="11224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264" name="Google Shape;1264;p16"/>
          <p:cNvSpPr txBox="1">
            <a:spLocks noGrp="1"/>
          </p:cNvSpPr>
          <p:nvPr>
            <p:ph type="subTitle" idx="1"/>
          </p:nvPr>
        </p:nvSpPr>
        <p:spPr>
          <a:xfrm>
            <a:off x="4756000" y="4554500"/>
            <a:ext cx="63060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65" name="Google Shape;1265;p16"/>
          <p:cNvSpPr txBox="1">
            <a:spLocks noGrp="1"/>
          </p:cNvSpPr>
          <p:nvPr>
            <p:ph type="title" idx="2" hasCustomPrompt="1"/>
          </p:nvPr>
        </p:nvSpPr>
        <p:spPr>
          <a:xfrm>
            <a:off x="7948000" y="1979967"/>
            <a:ext cx="3114000" cy="1227600"/>
          </a:xfrm>
          <a:prstGeom prst="rect">
            <a:avLst/>
          </a:prstGeom>
          <a:effectLst>
            <a:outerShdw blurRad="571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10666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66" name="Google Shape;1266;p16"/>
          <p:cNvSpPr/>
          <p:nvPr/>
        </p:nvSpPr>
        <p:spPr>
          <a:xfrm rot="5400000">
            <a:off x="10941548" y="558306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67" name="Google Shape;1267;p16"/>
          <p:cNvSpPr/>
          <p:nvPr/>
        </p:nvSpPr>
        <p:spPr>
          <a:xfrm rot="-5400000">
            <a:off x="465083" y="5472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68" name="Google Shape;1268;p16"/>
          <p:cNvGrpSpPr/>
          <p:nvPr/>
        </p:nvGrpSpPr>
        <p:grpSpPr>
          <a:xfrm rot="10800000">
            <a:off x="-15" y="1242105"/>
            <a:ext cx="1177683" cy="322788"/>
            <a:chOff x="2300350" y="2601250"/>
            <a:chExt cx="2275275" cy="623625"/>
          </a:xfrm>
        </p:grpSpPr>
        <p:sp>
          <p:nvSpPr>
            <p:cNvPr id="1269" name="Google Shape;1269;p16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0" name="Google Shape;1270;p16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1" name="Google Shape;1271;p16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2" name="Google Shape;1272;p16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4" name="Google Shape;1274;p16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75" name="Google Shape;1275;p16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1276" name="Google Shape;1276;p1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7" name="Google Shape;1277;p1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8" name="Google Shape;1278;p1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9" name="Google Shape;1279;p1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0" name="Google Shape;1280;p1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81" name="Google Shape;1281;p16"/>
          <p:cNvGrpSpPr/>
          <p:nvPr/>
        </p:nvGrpSpPr>
        <p:grpSpPr>
          <a:xfrm>
            <a:off x="-1886073" y="4078305"/>
            <a:ext cx="3063733" cy="463200"/>
            <a:chOff x="-1414555" y="3058729"/>
            <a:chExt cx="2297800" cy="347400"/>
          </a:xfrm>
        </p:grpSpPr>
        <p:sp>
          <p:nvSpPr>
            <p:cNvPr id="1282" name="Google Shape;1282;p16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3" name="Google Shape;1283;p16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84" name="Google Shape;1284;p16"/>
          <p:cNvSpPr/>
          <p:nvPr/>
        </p:nvSpPr>
        <p:spPr>
          <a:xfrm rot="10800000">
            <a:off x="757357" y="51454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85" name="Google Shape;1285;p16"/>
          <p:cNvGrpSpPr/>
          <p:nvPr/>
        </p:nvGrpSpPr>
        <p:grpSpPr>
          <a:xfrm rot="5400000">
            <a:off x="10569607" y="5538173"/>
            <a:ext cx="2430688" cy="395524"/>
            <a:chOff x="7857346" y="3902355"/>
            <a:chExt cx="1823016" cy="296643"/>
          </a:xfrm>
        </p:grpSpPr>
        <p:sp>
          <p:nvSpPr>
            <p:cNvPr id="1286" name="Google Shape;1286;p16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7" name="Google Shape;1287;p16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8" name="Google Shape;1288;p16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9" name="Google Shape;1289;p16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0" name="Google Shape;1290;p16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1" name="Google Shape;1291;p16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292" name="Google Shape;1292;p16"/>
          <p:cNvGrpSpPr/>
          <p:nvPr/>
        </p:nvGrpSpPr>
        <p:grpSpPr>
          <a:xfrm>
            <a:off x="3481193" y="-1940395"/>
            <a:ext cx="463200" cy="3063733"/>
            <a:chOff x="2610895" y="-1455296"/>
            <a:chExt cx="347400" cy="2297800"/>
          </a:xfrm>
        </p:grpSpPr>
        <p:sp>
          <p:nvSpPr>
            <p:cNvPr id="1293" name="Google Shape;1293;p16"/>
            <p:cNvSpPr/>
            <p:nvPr/>
          </p:nvSpPr>
          <p:spPr>
            <a:xfrm rot="5400000">
              <a:off x="164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4" name="Google Shape;1294;p16"/>
            <p:cNvSpPr/>
            <p:nvPr/>
          </p:nvSpPr>
          <p:spPr>
            <a:xfrm rot="5400000">
              <a:off x="192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95" name="Google Shape;1295;p16"/>
          <p:cNvSpPr/>
          <p:nvPr/>
        </p:nvSpPr>
        <p:spPr>
          <a:xfrm rot="10800000" flipH="1">
            <a:off x="3144093" y="63547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96" name="Google Shape;1296;p1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97" name="Google Shape;1297;p16"/>
          <p:cNvGrpSpPr/>
          <p:nvPr/>
        </p:nvGrpSpPr>
        <p:grpSpPr>
          <a:xfrm>
            <a:off x="7164393" y="-150551"/>
            <a:ext cx="2027976" cy="402753"/>
            <a:chOff x="5642557" y="-150670"/>
            <a:chExt cx="1520982" cy="302065"/>
          </a:xfrm>
        </p:grpSpPr>
        <p:sp>
          <p:nvSpPr>
            <p:cNvPr id="1298" name="Google Shape;1298;p1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99" name="Google Shape;1299;p1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0" name="Google Shape;1300;p1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1" name="Google Shape;1301;p1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2" name="Google Shape;1302;p1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8707197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1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05" name="Google Shape;1305;p1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6" name="Google Shape;1306;p1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7" name="Google Shape;1307;p1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8" name="Google Shape;1308;p1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09" name="Google Shape;1309;p1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0" name="Google Shape;1310;p1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1" name="Google Shape;1311;p1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2" name="Google Shape;1312;p1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3" name="Google Shape;1313;p1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4" name="Google Shape;1314;p1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5" name="Google Shape;1315;p1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6" name="Google Shape;1316;p1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7" name="Google Shape;1317;p1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8" name="Google Shape;1318;p1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19" name="Google Shape;1319;p1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0" name="Google Shape;1320;p1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1" name="Google Shape;1321;p1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2" name="Google Shape;1322;p1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3" name="Google Shape;1323;p1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4" name="Google Shape;1324;p1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5" name="Google Shape;1325;p1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6" name="Google Shape;1326;p1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7" name="Google Shape;1327;p1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8" name="Google Shape;1328;p1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29" name="Google Shape;1329;p1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0" name="Google Shape;1330;p1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1" name="Google Shape;1331;p1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2" name="Google Shape;1332;p1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3" name="Google Shape;1333;p1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4" name="Google Shape;1334;p1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5" name="Google Shape;1335;p1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6" name="Google Shape;1336;p1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7" name="Google Shape;1337;p1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8" name="Google Shape;1338;p1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39" name="Google Shape;1339;p1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0" name="Google Shape;1340;p1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1" name="Google Shape;1341;p1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2" name="Google Shape;1342;p1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343" name="Google Shape;1343;p17"/>
          <p:cNvSpPr txBox="1">
            <a:spLocks noGrp="1"/>
          </p:cNvSpPr>
          <p:nvPr>
            <p:ph type="title"/>
          </p:nvPr>
        </p:nvSpPr>
        <p:spPr>
          <a:xfrm>
            <a:off x="950800" y="2297400"/>
            <a:ext cx="5868800" cy="763600"/>
          </a:xfrm>
          <a:prstGeom prst="rect">
            <a:avLst/>
          </a:prstGeom>
          <a:effectLst>
            <a:outerShdw blurRad="157163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344" name="Google Shape;1344;p17"/>
          <p:cNvSpPr txBox="1">
            <a:spLocks noGrp="1"/>
          </p:cNvSpPr>
          <p:nvPr>
            <p:ph type="subTitle" idx="1"/>
          </p:nvPr>
        </p:nvSpPr>
        <p:spPr>
          <a:xfrm>
            <a:off x="950800" y="3154733"/>
            <a:ext cx="5868800" cy="14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345" name="Google Shape;1345;p17"/>
          <p:cNvGrpSpPr/>
          <p:nvPr/>
        </p:nvGrpSpPr>
        <p:grpSpPr>
          <a:xfrm>
            <a:off x="10850009" y="-145815"/>
            <a:ext cx="782400" cy="1712580"/>
            <a:chOff x="8137507" y="-109362"/>
            <a:chExt cx="586800" cy="1284435"/>
          </a:xfrm>
        </p:grpSpPr>
        <p:sp>
          <p:nvSpPr>
            <p:cNvPr id="1346" name="Google Shape;1346;p17"/>
            <p:cNvSpPr/>
            <p:nvPr/>
          </p:nvSpPr>
          <p:spPr>
            <a:xfrm>
              <a:off x="8137507" y="-109352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347" name="Google Shape;1347;p17"/>
            <p:cNvGrpSpPr/>
            <p:nvPr/>
          </p:nvGrpSpPr>
          <p:grpSpPr>
            <a:xfrm rot="-5400000">
              <a:off x="7989266" y="211224"/>
              <a:ext cx="883262" cy="242091"/>
              <a:chOff x="2300350" y="2601250"/>
              <a:chExt cx="2275275" cy="623625"/>
            </a:xfrm>
          </p:grpSpPr>
          <p:sp>
            <p:nvSpPr>
              <p:cNvPr id="1348" name="Google Shape;1348;p1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49" name="Google Shape;1349;p1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0" name="Google Shape;1350;p1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1" name="Google Shape;1351;p1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2" name="Google Shape;1352;p1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353" name="Google Shape;1353;p1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354" name="Google Shape;1354;p17"/>
          <p:cNvGrpSpPr/>
          <p:nvPr/>
        </p:nvGrpSpPr>
        <p:grpSpPr>
          <a:xfrm>
            <a:off x="3356809" y="-155159"/>
            <a:ext cx="2027976" cy="402753"/>
            <a:chOff x="5642557" y="-150670"/>
            <a:chExt cx="1520982" cy="302065"/>
          </a:xfrm>
        </p:grpSpPr>
        <p:sp>
          <p:nvSpPr>
            <p:cNvPr id="1355" name="Google Shape;1355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360" name="Google Shape;1360;p17"/>
          <p:cNvSpPr/>
          <p:nvPr/>
        </p:nvSpPr>
        <p:spPr>
          <a:xfrm rot="-5400000">
            <a:off x="455505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361" name="Google Shape;1361;p17"/>
          <p:cNvGrpSpPr/>
          <p:nvPr/>
        </p:nvGrpSpPr>
        <p:grpSpPr>
          <a:xfrm>
            <a:off x="6551869" y="900207"/>
            <a:ext cx="1670529" cy="68000"/>
            <a:chOff x="2915381" y="4104819"/>
            <a:chExt cx="1252897" cy="51000"/>
          </a:xfrm>
        </p:grpSpPr>
        <p:sp>
          <p:nvSpPr>
            <p:cNvPr id="1362" name="Google Shape;1362;p1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3" name="Google Shape;1363;p1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4" name="Google Shape;1364;p1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6" name="Google Shape;1366;p1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7" name="Google Shape;1367;p1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8" name="Google Shape;1368;p1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69" name="Google Shape;1369;p1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1" name="Google Shape;1371;p1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2" name="Google Shape;1372;p1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3" name="Google Shape;1373;p1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4" name="Google Shape;1374;p1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5" name="Google Shape;1375;p1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376" name="Google Shape;1376;p17"/>
          <p:cNvSpPr/>
          <p:nvPr/>
        </p:nvSpPr>
        <p:spPr>
          <a:xfrm rot="5400000">
            <a:off x="10944516" y="56055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77" name="Google Shape;1377;p17"/>
          <p:cNvSpPr/>
          <p:nvPr/>
        </p:nvSpPr>
        <p:spPr>
          <a:xfrm rot="10800000">
            <a:off x="1816415" y="5653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378" name="Google Shape;1378;p17"/>
          <p:cNvGrpSpPr/>
          <p:nvPr/>
        </p:nvGrpSpPr>
        <p:grpSpPr>
          <a:xfrm>
            <a:off x="7467209" y="6658316"/>
            <a:ext cx="2027976" cy="402753"/>
            <a:chOff x="5642557" y="-150670"/>
            <a:chExt cx="1520982" cy="302065"/>
          </a:xfrm>
        </p:grpSpPr>
        <p:sp>
          <p:nvSpPr>
            <p:cNvPr id="1379" name="Google Shape;1379;p1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0" name="Google Shape;1380;p1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1" name="Google Shape;1381;p1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2" name="Google Shape;1382;p1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3" name="Google Shape;1383;p1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384" name="Google Shape;1384;p17"/>
          <p:cNvGrpSpPr/>
          <p:nvPr/>
        </p:nvGrpSpPr>
        <p:grpSpPr>
          <a:xfrm rot="5400000">
            <a:off x="11867" y="2364567"/>
            <a:ext cx="131869" cy="737453"/>
            <a:chOff x="4898850" y="4820550"/>
            <a:chExt cx="98902" cy="553090"/>
          </a:xfrm>
        </p:grpSpPr>
        <p:sp>
          <p:nvSpPr>
            <p:cNvPr id="1385" name="Google Shape;1385;p1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6" name="Google Shape;1386;p1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7" name="Google Shape;1387;p1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8" name="Google Shape;1388;p1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89" name="Google Shape;1389;p1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9609376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1" name="Google Shape;1391;p1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392" name="Google Shape;1392;p1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3" name="Google Shape;1393;p1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4" name="Google Shape;1394;p1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5" name="Google Shape;1395;p1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6" name="Google Shape;1396;p1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7" name="Google Shape;1397;p1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8" name="Google Shape;1398;p1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99" name="Google Shape;1399;p1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0" name="Google Shape;1400;p1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1" name="Google Shape;1401;p1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2" name="Google Shape;1402;p1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3" name="Google Shape;1403;p1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4" name="Google Shape;1404;p1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5" name="Google Shape;1405;p1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6" name="Google Shape;1406;p1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7" name="Google Shape;1407;p1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8" name="Google Shape;1408;p1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9" name="Google Shape;1409;p1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0" name="Google Shape;1410;p1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1" name="Google Shape;1411;p1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2" name="Google Shape;1412;p1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3" name="Google Shape;1413;p1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4" name="Google Shape;1414;p1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5" name="Google Shape;1415;p1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6" name="Google Shape;1416;p1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7" name="Google Shape;1417;p1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8" name="Google Shape;1418;p1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19" name="Google Shape;1419;p1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0" name="Google Shape;1420;p1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1" name="Google Shape;1421;p1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2" name="Google Shape;1422;p1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3" name="Google Shape;1423;p1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4" name="Google Shape;1424;p1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5" name="Google Shape;1425;p1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6" name="Google Shape;1426;p1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7" name="Google Shape;1427;p1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8" name="Google Shape;1428;p1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29" name="Google Shape;1429;p1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430" name="Google Shape;1430;p18"/>
          <p:cNvSpPr txBox="1">
            <a:spLocks noGrp="1"/>
          </p:cNvSpPr>
          <p:nvPr>
            <p:ph type="title"/>
          </p:nvPr>
        </p:nvSpPr>
        <p:spPr>
          <a:xfrm>
            <a:off x="1154000" y="1764903"/>
            <a:ext cx="55548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431" name="Google Shape;1431;p18"/>
          <p:cNvSpPr txBox="1">
            <a:spLocks noGrp="1"/>
          </p:cNvSpPr>
          <p:nvPr>
            <p:ph type="subTitle" idx="1"/>
          </p:nvPr>
        </p:nvSpPr>
        <p:spPr>
          <a:xfrm>
            <a:off x="1154000" y="2621669"/>
            <a:ext cx="5554800" cy="25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432" name="Google Shape;1432;p18"/>
          <p:cNvGrpSpPr/>
          <p:nvPr/>
        </p:nvGrpSpPr>
        <p:grpSpPr>
          <a:xfrm rot="5400000">
            <a:off x="-99714" y="2689987"/>
            <a:ext cx="1177683" cy="322788"/>
            <a:chOff x="2300350" y="2601250"/>
            <a:chExt cx="2275275" cy="623625"/>
          </a:xfrm>
        </p:grpSpPr>
        <p:sp>
          <p:nvSpPr>
            <p:cNvPr id="1433" name="Google Shape;1433;p1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4" name="Google Shape;1434;p1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5" name="Google Shape;1435;p1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6" name="Google Shape;1436;p1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7" name="Google Shape;1437;p1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8" name="Google Shape;1438;p1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39" name="Google Shape;1439;p18"/>
          <p:cNvGrpSpPr/>
          <p:nvPr/>
        </p:nvGrpSpPr>
        <p:grpSpPr>
          <a:xfrm>
            <a:off x="3030543" y="-174859"/>
            <a:ext cx="2027976" cy="402753"/>
            <a:chOff x="5642557" y="-150670"/>
            <a:chExt cx="1520982" cy="302065"/>
          </a:xfrm>
        </p:grpSpPr>
        <p:sp>
          <p:nvSpPr>
            <p:cNvPr id="1440" name="Google Shape;1440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1" name="Google Shape;1441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2" name="Google Shape;1442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3" name="Google Shape;1443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4" name="Google Shape;1444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45" name="Google Shape;1445;p18"/>
          <p:cNvGrpSpPr/>
          <p:nvPr/>
        </p:nvGrpSpPr>
        <p:grpSpPr>
          <a:xfrm rot="5400000">
            <a:off x="113467" y="5059800"/>
            <a:ext cx="131869" cy="737453"/>
            <a:chOff x="4898850" y="4820550"/>
            <a:chExt cx="98902" cy="553090"/>
          </a:xfrm>
        </p:grpSpPr>
        <p:sp>
          <p:nvSpPr>
            <p:cNvPr id="1446" name="Google Shape;1446;p1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7" name="Google Shape;1447;p1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8" name="Google Shape;1448;p1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9" name="Google Shape;1449;p1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0" name="Google Shape;1450;p1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451" name="Google Shape;1451;p18"/>
          <p:cNvSpPr/>
          <p:nvPr/>
        </p:nvSpPr>
        <p:spPr>
          <a:xfrm>
            <a:off x="717849" y="-3589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452" name="Google Shape;1452;p18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453" name="Google Shape;1453;p1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454" name="Google Shape;1454;p18"/>
          <p:cNvGrpSpPr/>
          <p:nvPr/>
        </p:nvGrpSpPr>
        <p:grpSpPr>
          <a:xfrm rot="5400000">
            <a:off x="10778609" y="328217"/>
            <a:ext cx="2027976" cy="402753"/>
            <a:chOff x="5642557" y="-150670"/>
            <a:chExt cx="1520982" cy="302065"/>
          </a:xfrm>
        </p:grpSpPr>
        <p:sp>
          <p:nvSpPr>
            <p:cNvPr id="1455" name="Google Shape;1455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6" name="Google Shape;1456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7" name="Google Shape;1457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8" name="Google Shape;1458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9" name="Google Shape;1459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60" name="Google Shape;1460;p18"/>
          <p:cNvGrpSpPr/>
          <p:nvPr/>
        </p:nvGrpSpPr>
        <p:grpSpPr>
          <a:xfrm>
            <a:off x="-321142" y="5781319"/>
            <a:ext cx="2033707" cy="782400"/>
            <a:chOff x="-240856" y="4335989"/>
            <a:chExt cx="1525280" cy="586800"/>
          </a:xfrm>
        </p:grpSpPr>
        <p:sp>
          <p:nvSpPr>
            <p:cNvPr id="1461" name="Google Shape;1461;p18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462" name="Google Shape;1462;p18"/>
            <p:cNvGrpSpPr/>
            <p:nvPr/>
          </p:nvGrpSpPr>
          <p:grpSpPr>
            <a:xfrm>
              <a:off x="-240856" y="4562421"/>
              <a:ext cx="1105976" cy="133969"/>
              <a:chOff x="8183182" y="663852"/>
              <a:chExt cx="1475028" cy="178673"/>
            </a:xfrm>
          </p:grpSpPr>
          <p:grpSp>
            <p:nvGrpSpPr>
              <p:cNvPr id="1463" name="Google Shape;1463;p18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464" name="Google Shape;1464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5" name="Google Shape;1465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6" name="Google Shape;1466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7" name="Google Shape;1467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8" name="Google Shape;1468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69" name="Google Shape;1469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0" name="Google Shape;1470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1" name="Google Shape;1471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2" name="Google Shape;1472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3" name="Google Shape;1473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1474" name="Google Shape;1474;p18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475" name="Google Shape;1475;p18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6" name="Google Shape;1476;p18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7" name="Google Shape;1477;p18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8" name="Google Shape;1478;p18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79" name="Google Shape;1479;p18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0" name="Google Shape;1480;p18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1" name="Google Shape;1481;p18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2" name="Google Shape;1482;p18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3" name="Google Shape;1483;p18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484" name="Google Shape;1484;p18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  <p:grpSp>
        <p:nvGrpSpPr>
          <p:cNvPr id="1485" name="Google Shape;1485;p18"/>
          <p:cNvGrpSpPr/>
          <p:nvPr/>
        </p:nvGrpSpPr>
        <p:grpSpPr>
          <a:xfrm>
            <a:off x="7623209" y="6622141"/>
            <a:ext cx="2027976" cy="402753"/>
            <a:chOff x="5642557" y="-150670"/>
            <a:chExt cx="1520982" cy="302065"/>
          </a:xfrm>
        </p:grpSpPr>
        <p:sp>
          <p:nvSpPr>
            <p:cNvPr id="1486" name="Google Shape;1486;p1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7" name="Google Shape;1487;p1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8" name="Google Shape;1488;p1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9" name="Google Shape;1489;p1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0" name="Google Shape;1490;p1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387600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2" name="Google Shape;1492;p1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493" name="Google Shape;1493;p1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4" name="Google Shape;1494;p1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7" name="Google Shape;1497;p1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8" name="Google Shape;1498;p1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9" name="Google Shape;1499;p1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0" name="Google Shape;1500;p1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1" name="Google Shape;1501;p1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2" name="Google Shape;1502;p1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3" name="Google Shape;1503;p1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4" name="Google Shape;1504;p1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5" name="Google Shape;1505;p1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6" name="Google Shape;1506;p1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7" name="Google Shape;1507;p1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8" name="Google Shape;1508;p1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09" name="Google Shape;1509;p1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0" name="Google Shape;1510;p1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1" name="Google Shape;1511;p1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2" name="Google Shape;1512;p1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3" name="Google Shape;1513;p1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4" name="Google Shape;1514;p1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5" name="Google Shape;1515;p1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6" name="Google Shape;1516;p1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7" name="Google Shape;1517;p1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8" name="Google Shape;1518;p1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19" name="Google Shape;1519;p1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0" name="Google Shape;1520;p1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1" name="Google Shape;1521;p1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2" name="Google Shape;1522;p1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3" name="Google Shape;1523;p1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4" name="Google Shape;1524;p1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5" name="Google Shape;1525;p1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6" name="Google Shape;1526;p1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7" name="Google Shape;1527;p1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8" name="Google Shape;1528;p1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29" name="Google Shape;1529;p1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0" name="Google Shape;1530;p1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31" name="Google Shape;1531;p19"/>
          <p:cNvSpPr txBox="1">
            <a:spLocks noGrp="1"/>
          </p:cNvSpPr>
          <p:nvPr>
            <p:ph type="title"/>
          </p:nvPr>
        </p:nvSpPr>
        <p:spPr>
          <a:xfrm>
            <a:off x="2364133" y="3462800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32" name="Google Shape;1532;p19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3" name="Google Shape;1533;p19"/>
          <p:cNvSpPr txBox="1">
            <a:spLocks noGrp="1"/>
          </p:cNvSpPr>
          <p:nvPr>
            <p:ph type="title" idx="2"/>
          </p:nvPr>
        </p:nvSpPr>
        <p:spPr>
          <a:xfrm>
            <a:off x="7321633" y="4018167"/>
            <a:ext cx="2514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534" name="Google Shape;1534;p19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2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35" name="Google Shape;1535;p19"/>
          <p:cNvGrpSpPr/>
          <p:nvPr/>
        </p:nvGrpSpPr>
        <p:grpSpPr>
          <a:xfrm>
            <a:off x="-14" y="5848616"/>
            <a:ext cx="1712580" cy="782400"/>
            <a:chOff x="-11" y="4386462"/>
            <a:chExt cx="1284435" cy="586800"/>
          </a:xfrm>
        </p:grpSpPr>
        <p:sp>
          <p:nvSpPr>
            <p:cNvPr id="1536" name="Google Shape;1536;p19"/>
            <p:cNvSpPr/>
            <p:nvPr/>
          </p:nvSpPr>
          <p:spPr>
            <a:xfrm rot="-5400000">
              <a:off x="348812" y="403764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537" name="Google Shape;1537;p19"/>
            <p:cNvGrpSpPr/>
            <p:nvPr/>
          </p:nvGrpSpPr>
          <p:grpSpPr>
            <a:xfrm rot="10800000">
              <a:off x="-11" y="4558826"/>
              <a:ext cx="883262" cy="242091"/>
              <a:chOff x="2300350" y="2601250"/>
              <a:chExt cx="2275275" cy="623625"/>
            </a:xfrm>
          </p:grpSpPr>
          <p:sp>
            <p:nvSpPr>
              <p:cNvPr id="1538" name="Google Shape;1538;p19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39" name="Google Shape;1539;p19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0" name="Google Shape;1540;p19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1" name="Google Shape;1541;p19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2" name="Google Shape;1542;p19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543" name="Google Shape;1543;p19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544" name="Google Shape;1544;p19"/>
          <p:cNvGrpSpPr/>
          <p:nvPr/>
        </p:nvGrpSpPr>
        <p:grpSpPr>
          <a:xfrm>
            <a:off x="2469743" y="-152410"/>
            <a:ext cx="2027976" cy="402753"/>
            <a:chOff x="5642557" y="-150670"/>
            <a:chExt cx="1520982" cy="302065"/>
          </a:xfrm>
        </p:grpSpPr>
        <p:sp>
          <p:nvSpPr>
            <p:cNvPr id="1545" name="Google Shape;1545;p1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550" name="Google Shape;1550;p19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1551" name="Google Shape;1551;p1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3" name="Google Shape;1553;p1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4" name="Google Shape;1554;p1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6281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7" name="Google Shape;1557;p19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8" name="Google Shape;1558;p19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59" name="Google Shape;1559;p19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60" name="Google Shape;1560;p19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1561" name="Google Shape;1561;p1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2" name="Google Shape;1562;p1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66" name="Google Shape;1566;p19"/>
          <p:cNvSpPr txBox="1">
            <a:spLocks noGrp="1"/>
          </p:cNvSpPr>
          <p:nvPr>
            <p:ph type="title" idx="4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050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" name="Google Shape;493;p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494" name="Google Shape;494;p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8" name="Google Shape;528;p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9" name="Google Shape;529;p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0" name="Google Shape;530;p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1" name="Google Shape;531;p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32" name="Google Shape;532;p7"/>
          <p:cNvSpPr txBox="1">
            <a:spLocks noGrp="1"/>
          </p:cNvSpPr>
          <p:nvPr>
            <p:ph type="title"/>
          </p:nvPr>
        </p:nvSpPr>
        <p:spPr>
          <a:xfrm>
            <a:off x="5910933" y="2594183"/>
            <a:ext cx="533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533" name="Google Shape;533;p7"/>
          <p:cNvSpPr txBox="1">
            <a:spLocks noGrp="1"/>
          </p:cNvSpPr>
          <p:nvPr>
            <p:ph type="subTitle" idx="1"/>
          </p:nvPr>
        </p:nvSpPr>
        <p:spPr>
          <a:xfrm>
            <a:off x="5910933" y="3359047"/>
            <a:ext cx="5330400" cy="9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534" name="Google Shape;534;p7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5" name="Google Shape;535;p7"/>
          <p:cNvSpPr/>
          <p:nvPr/>
        </p:nvSpPr>
        <p:spPr>
          <a:xfrm rot="-5400000">
            <a:off x="465083" y="-736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36" name="Google Shape;536;p7"/>
          <p:cNvGrpSpPr/>
          <p:nvPr/>
        </p:nvGrpSpPr>
        <p:grpSpPr>
          <a:xfrm rot="10800000">
            <a:off x="-15" y="621289"/>
            <a:ext cx="1177683" cy="322788"/>
            <a:chOff x="2300350" y="2601250"/>
            <a:chExt cx="2275275" cy="623625"/>
          </a:xfrm>
        </p:grpSpPr>
        <p:sp>
          <p:nvSpPr>
            <p:cNvPr id="537" name="Google Shape;537;p7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7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7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7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1" name="Google Shape;541;p7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2" name="Google Shape;542;p7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43" name="Google Shape;543;p7"/>
          <p:cNvGrpSpPr/>
          <p:nvPr/>
        </p:nvGrpSpPr>
        <p:grpSpPr>
          <a:xfrm>
            <a:off x="2280476" y="-143943"/>
            <a:ext cx="2027976" cy="402753"/>
            <a:chOff x="5642557" y="-150670"/>
            <a:chExt cx="1520982" cy="302065"/>
          </a:xfrm>
        </p:grpSpPr>
        <p:sp>
          <p:nvSpPr>
            <p:cNvPr id="544" name="Google Shape;544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5" name="Google Shape;545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6" name="Google Shape;546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7" name="Google Shape;547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8" name="Google Shape;548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49" name="Google Shape;549;p7"/>
          <p:cNvSpPr/>
          <p:nvPr/>
        </p:nvSpPr>
        <p:spPr>
          <a:xfrm rot="5400000">
            <a:off x="7353293" y="-520028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50" name="Google Shape;550;p7"/>
          <p:cNvSpPr/>
          <p:nvPr/>
        </p:nvSpPr>
        <p:spPr>
          <a:xfrm rot="5400000">
            <a:off x="7725693" y="-1158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51" name="Google Shape;551;p7"/>
          <p:cNvGrpSpPr/>
          <p:nvPr/>
        </p:nvGrpSpPr>
        <p:grpSpPr>
          <a:xfrm>
            <a:off x="4669636" y="1121975"/>
            <a:ext cx="1670529" cy="68000"/>
            <a:chOff x="2915381" y="4104819"/>
            <a:chExt cx="1252897" cy="51000"/>
          </a:xfrm>
        </p:grpSpPr>
        <p:sp>
          <p:nvSpPr>
            <p:cNvPr id="552" name="Google Shape;552;p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3" name="Google Shape;553;p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4" name="Google Shape;554;p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5" name="Google Shape;555;p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66" name="Google Shape;566;p7"/>
          <p:cNvSpPr/>
          <p:nvPr/>
        </p:nvSpPr>
        <p:spPr>
          <a:xfrm rot="5400000">
            <a:off x="10941548" y="5610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67" name="Google Shape;567;p7"/>
          <p:cNvGrpSpPr/>
          <p:nvPr/>
        </p:nvGrpSpPr>
        <p:grpSpPr>
          <a:xfrm>
            <a:off x="10781261" y="6298057"/>
            <a:ext cx="2430688" cy="262659"/>
            <a:chOff x="8085946" y="4723543"/>
            <a:chExt cx="1823016" cy="196994"/>
          </a:xfrm>
        </p:grpSpPr>
        <p:sp>
          <p:nvSpPr>
            <p:cNvPr id="568" name="Google Shape;568;p7"/>
            <p:cNvSpPr/>
            <p:nvPr/>
          </p:nvSpPr>
          <p:spPr>
            <a:xfrm rot="10800000" flipH="1">
              <a:off x="8184816" y="4723543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7"/>
            <p:cNvSpPr/>
            <p:nvPr/>
          </p:nvSpPr>
          <p:spPr>
            <a:xfrm rot="10800000" flipH="1">
              <a:off x="8085946" y="4828583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7"/>
            <p:cNvSpPr/>
            <p:nvPr/>
          </p:nvSpPr>
          <p:spPr>
            <a:xfrm rot="10800000" flipH="1">
              <a:off x="8110687" y="4853293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71" name="Google Shape;571;p7"/>
          <p:cNvSpPr/>
          <p:nvPr/>
        </p:nvSpPr>
        <p:spPr>
          <a:xfrm rot="10800000">
            <a:off x="559616" y="54187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72" name="Google Shape;572;p7"/>
          <p:cNvGrpSpPr/>
          <p:nvPr/>
        </p:nvGrpSpPr>
        <p:grpSpPr>
          <a:xfrm rot="5400000">
            <a:off x="38986" y="4117028"/>
            <a:ext cx="131869" cy="737453"/>
            <a:chOff x="4898850" y="4820550"/>
            <a:chExt cx="98902" cy="553090"/>
          </a:xfrm>
        </p:grpSpPr>
        <p:sp>
          <p:nvSpPr>
            <p:cNvPr id="573" name="Google Shape;573;p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4" name="Google Shape;574;p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5" name="Google Shape;575;p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6" name="Google Shape;576;p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78" name="Google Shape;578;p7"/>
          <p:cNvGrpSpPr/>
          <p:nvPr/>
        </p:nvGrpSpPr>
        <p:grpSpPr>
          <a:xfrm>
            <a:off x="6606024" y="6611689"/>
            <a:ext cx="2027976" cy="402753"/>
            <a:chOff x="5642557" y="-150670"/>
            <a:chExt cx="1520982" cy="302065"/>
          </a:xfrm>
        </p:grpSpPr>
        <p:sp>
          <p:nvSpPr>
            <p:cNvPr id="579" name="Google Shape;579;p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0" name="Google Shape;580;p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1" name="Google Shape;581;p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2" name="Google Shape;582;p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3" name="Google Shape;583;p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559661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8" name="Google Shape;1568;p20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569" name="Google Shape;1569;p20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0" name="Google Shape;1570;p20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1" name="Google Shape;1571;p20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2" name="Google Shape;1572;p20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3" name="Google Shape;1573;p20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4" name="Google Shape;1574;p20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5" name="Google Shape;1575;p20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6" name="Google Shape;1576;p20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7" name="Google Shape;1577;p20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8" name="Google Shape;1578;p20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79" name="Google Shape;1579;p20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0" name="Google Shape;1580;p20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1" name="Google Shape;1581;p20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2" name="Google Shape;1582;p20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3" name="Google Shape;1583;p20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4" name="Google Shape;1584;p20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5" name="Google Shape;1585;p20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6" name="Google Shape;1586;p20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7" name="Google Shape;1587;p20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8" name="Google Shape;1588;p20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89" name="Google Shape;1589;p20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0" name="Google Shape;1590;p20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1" name="Google Shape;1591;p20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2" name="Google Shape;1592;p20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3" name="Google Shape;1593;p20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4" name="Google Shape;1594;p20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5" name="Google Shape;1595;p20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6" name="Google Shape;1596;p20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7" name="Google Shape;1597;p20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8" name="Google Shape;1598;p20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99" name="Google Shape;1599;p20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0" name="Google Shape;1600;p20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1" name="Google Shape;1601;p20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2" name="Google Shape;1602;p20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3" name="Google Shape;1603;p20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4" name="Google Shape;1604;p20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5" name="Google Shape;1605;p20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6" name="Google Shape;1606;p20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07" name="Google Shape;1607;p20"/>
          <p:cNvSpPr txBox="1">
            <a:spLocks noGrp="1"/>
          </p:cNvSpPr>
          <p:nvPr>
            <p:ph type="subTitle" idx="1"/>
          </p:nvPr>
        </p:nvSpPr>
        <p:spPr>
          <a:xfrm>
            <a:off x="950800" y="1948367"/>
            <a:ext cx="4995600" cy="36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08" name="Google Shape;1608;p20"/>
          <p:cNvSpPr txBox="1">
            <a:spLocks noGrp="1"/>
          </p:cNvSpPr>
          <p:nvPr>
            <p:ph type="subTitle" idx="2"/>
          </p:nvPr>
        </p:nvSpPr>
        <p:spPr>
          <a:xfrm>
            <a:off x="6245600" y="1948367"/>
            <a:ext cx="4995600" cy="22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609" name="Google Shape;1609;p20"/>
          <p:cNvGrpSpPr/>
          <p:nvPr/>
        </p:nvGrpSpPr>
        <p:grpSpPr>
          <a:xfrm>
            <a:off x="1940" y="-118485"/>
            <a:ext cx="782400" cy="1712580"/>
            <a:chOff x="1455" y="-88864"/>
            <a:chExt cx="586800" cy="1284435"/>
          </a:xfrm>
        </p:grpSpPr>
        <p:sp>
          <p:nvSpPr>
            <p:cNvPr id="1610" name="Google Shape;1610;p20"/>
            <p:cNvSpPr/>
            <p:nvPr/>
          </p:nvSpPr>
          <p:spPr>
            <a:xfrm>
              <a:off x="1455" y="-8885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611" name="Google Shape;1611;p20"/>
            <p:cNvGrpSpPr/>
            <p:nvPr/>
          </p:nvGrpSpPr>
          <p:grpSpPr>
            <a:xfrm rot="-5400000">
              <a:off x="-146785" y="231721"/>
              <a:ext cx="883262" cy="242091"/>
              <a:chOff x="2300350" y="2601250"/>
              <a:chExt cx="2275275" cy="623625"/>
            </a:xfrm>
          </p:grpSpPr>
          <p:sp>
            <p:nvSpPr>
              <p:cNvPr id="1612" name="Google Shape;1612;p20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3" name="Google Shape;1613;p20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4" name="Google Shape;1614;p20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5" name="Google Shape;1615;p20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6" name="Google Shape;1616;p20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617" name="Google Shape;1617;p20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618" name="Google Shape;1618;p20"/>
          <p:cNvGrpSpPr/>
          <p:nvPr/>
        </p:nvGrpSpPr>
        <p:grpSpPr>
          <a:xfrm rot="5400000">
            <a:off x="8339600" y="-68233"/>
            <a:ext cx="131869" cy="737453"/>
            <a:chOff x="4898850" y="4820550"/>
            <a:chExt cx="98902" cy="553090"/>
          </a:xfrm>
        </p:grpSpPr>
        <p:sp>
          <p:nvSpPr>
            <p:cNvPr id="1619" name="Google Shape;1619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0" name="Google Shape;1620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1" name="Google Shape;1621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2" name="Google Shape;1622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3" name="Google Shape;1623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24" name="Google Shape;1624;p20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625" name="Google Shape;1625;p20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6" name="Google Shape;1626;p20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7" name="Google Shape;1627;p20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8" name="Google Shape;1628;p20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29" name="Google Shape;1629;p20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30" name="Google Shape;1630;p20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631" name="Google Shape;1631;p20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2" name="Google Shape;1632;p20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3" name="Google Shape;1633;p20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34" name="Google Shape;1634;p20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635" name="Google Shape;1635;p20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636" name="Google Shape;1636;p20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7" name="Google Shape;1637;p20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8" name="Google Shape;1638;p20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9" name="Google Shape;1639;p20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0" name="Google Shape;1640;p20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41" name="Google Shape;1641;p20"/>
          <p:cNvGrpSpPr/>
          <p:nvPr/>
        </p:nvGrpSpPr>
        <p:grpSpPr>
          <a:xfrm>
            <a:off x="1912902" y="512675"/>
            <a:ext cx="1670529" cy="68000"/>
            <a:chOff x="2915381" y="4104819"/>
            <a:chExt cx="1252897" cy="51000"/>
          </a:xfrm>
        </p:grpSpPr>
        <p:sp>
          <p:nvSpPr>
            <p:cNvPr id="1642" name="Google Shape;1642;p20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3" name="Google Shape;1643;p20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4" name="Google Shape;1644;p20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5" name="Google Shape;1645;p20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6" name="Google Shape;1646;p20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7" name="Google Shape;1647;p20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8" name="Google Shape;1648;p20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49" name="Google Shape;1649;p20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0" name="Google Shape;1650;p20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1" name="Google Shape;1651;p20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2" name="Google Shape;1652;p20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3" name="Google Shape;1653;p20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4" name="Google Shape;1654;p20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55" name="Google Shape;1655;p20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56" name="Google Shape;1656;p20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36247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" name="Google Shape;1658;p21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659" name="Google Shape;1659;p21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0" name="Google Shape;1660;p21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1" name="Google Shape;1661;p21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2" name="Google Shape;1662;p21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3" name="Google Shape;1663;p21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4" name="Google Shape;1664;p21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5" name="Google Shape;1665;p21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6" name="Google Shape;1666;p21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7" name="Google Shape;1667;p21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8" name="Google Shape;1668;p21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9" name="Google Shape;1669;p21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0" name="Google Shape;1670;p21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1" name="Google Shape;1671;p21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2" name="Google Shape;1672;p21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3" name="Google Shape;1673;p21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4" name="Google Shape;1674;p21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5" name="Google Shape;1675;p21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6" name="Google Shape;1676;p21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7" name="Google Shape;1677;p21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8" name="Google Shape;1678;p21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79" name="Google Shape;1679;p21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0" name="Google Shape;1680;p21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1" name="Google Shape;1681;p21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2" name="Google Shape;1682;p21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3" name="Google Shape;1683;p21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4" name="Google Shape;1684;p21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5" name="Google Shape;1685;p21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6" name="Google Shape;1686;p21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7" name="Google Shape;1687;p21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8" name="Google Shape;1688;p21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89" name="Google Shape;1689;p21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0" name="Google Shape;1690;p21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1" name="Google Shape;1691;p21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2" name="Google Shape;1692;p21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3" name="Google Shape;1693;p21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4" name="Google Shape;1694;p21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5" name="Google Shape;1695;p21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96" name="Google Shape;1696;p21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97" name="Google Shape;1697;p2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698" name="Google Shape;1698;p21"/>
          <p:cNvSpPr txBox="1">
            <a:spLocks noGrp="1"/>
          </p:cNvSpPr>
          <p:nvPr>
            <p:ph type="title" idx="2"/>
          </p:nvPr>
        </p:nvSpPr>
        <p:spPr>
          <a:xfrm>
            <a:off x="1007467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699" name="Google Shape;1699;p21"/>
          <p:cNvSpPr txBox="1">
            <a:spLocks noGrp="1"/>
          </p:cNvSpPr>
          <p:nvPr>
            <p:ph type="subTitle" idx="1"/>
          </p:nvPr>
        </p:nvSpPr>
        <p:spPr>
          <a:xfrm>
            <a:off x="1007467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0" name="Google Shape;1700;p21"/>
          <p:cNvSpPr txBox="1">
            <a:spLocks noGrp="1"/>
          </p:cNvSpPr>
          <p:nvPr>
            <p:ph type="title" idx="3"/>
          </p:nvPr>
        </p:nvSpPr>
        <p:spPr>
          <a:xfrm>
            <a:off x="4591472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701" name="Google Shape;1701;p21"/>
          <p:cNvSpPr txBox="1">
            <a:spLocks noGrp="1"/>
          </p:cNvSpPr>
          <p:nvPr>
            <p:ph type="subTitle" idx="4"/>
          </p:nvPr>
        </p:nvSpPr>
        <p:spPr>
          <a:xfrm>
            <a:off x="4591472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2" name="Google Shape;1702;p21"/>
          <p:cNvSpPr txBox="1">
            <a:spLocks noGrp="1"/>
          </p:cNvSpPr>
          <p:nvPr>
            <p:ph type="title" idx="5"/>
          </p:nvPr>
        </p:nvSpPr>
        <p:spPr>
          <a:xfrm>
            <a:off x="8176859" y="3867817"/>
            <a:ext cx="30208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703" name="Google Shape;1703;p21"/>
          <p:cNvSpPr txBox="1">
            <a:spLocks noGrp="1"/>
          </p:cNvSpPr>
          <p:nvPr>
            <p:ph type="subTitle" idx="6"/>
          </p:nvPr>
        </p:nvSpPr>
        <p:spPr>
          <a:xfrm>
            <a:off x="8176859" y="4395817"/>
            <a:ext cx="3020800" cy="100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04" name="Google Shape;1704;p21"/>
          <p:cNvGrpSpPr/>
          <p:nvPr/>
        </p:nvGrpSpPr>
        <p:grpSpPr>
          <a:xfrm>
            <a:off x="-9" y="-101601"/>
            <a:ext cx="782400" cy="1712567"/>
            <a:chOff x="-7" y="-76201"/>
            <a:chExt cx="586800" cy="1284425"/>
          </a:xfrm>
        </p:grpSpPr>
        <p:sp>
          <p:nvSpPr>
            <p:cNvPr id="1705" name="Google Shape;1705;p21"/>
            <p:cNvSpPr/>
            <p:nvPr/>
          </p:nvSpPr>
          <p:spPr>
            <a:xfrm flipH="1">
              <a:off x="-7" y="-762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706" name="Google Shape;1706;p21"/>
            <p:cNvGrpSpPr/>
            <p:nvPr/>
          </p:nvGrpSpPr>
          <p:grpSpPr>
            <a:xfrm rot="5400000" flipH="1">
              <a:off x="-148228" y="320574"/>
              <a:ext cx="883262" cy="242091"/>
              <a:chOff x="2300350" y="2601250"/>
              <a:chExt cx="2275275" cy="623625"/>
            </a:xfrm>
          </p:grpSpPr>
          <p:sp>
            <p:nvSpPr>
              <p:cNvPr id="1707" name="Google Shape;1707;p21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08" name="Google Shape;1708;p21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09" name="Google Shape;1709;p21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10" name="Google Shape;1710;p21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11" name="Google Shape;1711;p21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712" name="Google Shape;1712;p21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1713" name="Google Shape;1713;p21"/>
          <p:cNvGrpSpPr/>
          <p:nvPr/>
        </p:nvGrpSpPr>
        <p:grpSpPr>
          <a:xfrm rot="5400000">
            <a:off x="72600" y="2220500"/>
            <a:ext cx="131869" cy="737453"/>
            <a:chOff x="4898850" y="4820550"/>
            <a:chExt cx="98902" cy="553090"/>
          </a:xfrm>
        </p:grpSpPr>
        <p:sp>
          <p:nvSpPr>
            <p:cNvPr id="1714" name="Google Shape;1714;p21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5" name="Google Shape;1715;p21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6" name="Google Shape;1716;p21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7" name="Google Shape;1717;p21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18" name="Google Shape;1718;p21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719" name="Google Shape;1719;p21"/>
          <p:cNvSpPr/>
          <p:nvPr/>
        </p:nvSpPr>
        <p:spPr>
          <a:xfrm rot="-5400000">
            <a:off x="465085" y="535816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20" name="Google Shape;1720;p21"/>
          <p:cNvGrpSpPr/>
          <p:nvPr/>
        </p:nvGrpSpPr>
        <p:grpSpPr>
          <a:xfrm rot="-5400000" flipH="1">
            <a:off x="10542955" y="5941033"/>
            <a:ext cx="2430688" cy="395524"/>
            <a:chOff x="7857346" y="3902355"/>
            <a:chExt cx="1823016" cy="296643"/>
          </a:xfrm>
        </p:grpSpPr>
        <p:sp>
          <p:nvSpPr>
            <p:cNvPr id="1721" name="Google Shape;1721;p21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2" name="Google Shape;1722;p21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3" name="Google Shape;1723;p21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4" name="Google Shape;1724;p21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5" name="Google Shape;1725;p21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6" name="Google Shape;1726;p21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727" name="Google Shape;1727;p21"/>
          <p:cNvGrpSpPr/>
          <p:nvPr/>
        </p:nvGrpSpPr>
        <p:grpSpPr>
          <a:xfrm flipH="1">
            <a:off x="9494076" y="-143943"/>
            <a:ext cx="2027976" cy="402753"/>
            <a:chOff x="5642557" y="-150670"/>
            <a:chExt cx="1520982" cy="302065"/>
          </a:xfrm>
        </p:grpSpPr>
        <p:sp>
          <p:nvSpPr>
            <p:cNvPr id="1728" name="Google Shape;1728;p21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29" name="Google Shape;1729;p21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0" name="Google Shape;1730;p21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1" name="Google Shape;1731;p21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2" name="Google Shape;1732;p21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733" name="Google Shape;1733;p21"/>
          <p:cNvGrpSpPr/>
          <p:nvPr/>
        </p:nvGrpSpPr>
        <p:grpSpPr>
          <a:xfrm>
            <a:off x="11273583" y="1716638"/>
            <a:ext cx="1177683" cy="322788"/>
            <a:chOff x="2300350" y="2601250"/>
            <a:chExt cx="2275275" cy="623625"/>
          </a:xfrm>
        </p:grpSpPr>
        <p:sp>
          <p:nvSpPr>
            <p:cNvPr id="1734" name="Google Shape;1734;p21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5" name="Google Shape;1735;p21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6" name="Google Shape;1736;p21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7" name="Google Shape;1737;p21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8" name="Google Shape;1738;p21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39" name="Google Shape;1739;p21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5131981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" name="Google Shape;1741;p22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742" name="Google Shape;1742;p22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3" name="Google Shape;1743;p22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4" name="Google Shape;1744;p22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5" name="Google Shape;1745;p22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6" name="Google Shape;1746;p22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7" name="Google Shape;1747;p22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8" name="Google Shape;1748;p22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49" name="Google Shape;1749;p22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0" name="Google Shape;1750;p22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1" name="Google Shape;1751;p22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2" name="Google Shape;1752;p22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3" name="Google Shape;1753;p22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4" name="Google Shape;1754;p22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5" name="Google Shape;1755;p22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6" name="Google Shape;1756;p22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7" name="Google Shape;1757;p22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8" name="Google Shape;1758;p22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59" name="Google Shape;1759;p22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0" name="Google Shape;1760;p22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1" name="Google Shape;1761;p22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2" name="Google Shape;1762;p22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3" name="Google Shape;1763;p22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4" name="Google Shape;1764;p22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5" name="Google Shape;1765;p22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6" name="Google Shape;1766;p22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7" name="Google Shape;1767;p22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8" name="Google Shape;1768;p22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69" name="Google Shape;1769;p22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0" name="Google Shape;1770;p22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1" name="Google Shape;1771;p22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2" name="Google Shape;1772;p22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3" name="Google Shape;1773;p22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4" name="Google Shape;1774;p22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5" name="Google Shape;1775;p22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6" name="Google Shape;1776;p22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7" name="Google Shape;1777;p22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8" name="Google Shape;1778;p22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79" name="Google Shape;1779;p22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780" name="Google Shape;1780;p22"/>
          <p:cNvSpPr txBox="1">
            <a:spLocks noGrp="1"/>
          </p:cNvSpPr>
          <p:nvPr>
            <p:ph type="title"/>
          </p:nvPr>
        </p:nvSpPr>
        <p:spPr>
          <a:xfrm>
            <a:off x="2995432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781" name="Google Shape;1781;p22"/>
          <p:cNvSpPr txBox="1">
            <a:spLocks noGrp="1"/>
          </p:cNvSpPr>
          <p:nvPr>
            <p:ph type="subTitle" idx="1"/>
          </p:nvPr>
        </p:nvSpPr>
        <p:spPr>
          <a:xfrm>
            <a:off x="2831232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2" name="Google Shape;1782;p22"/>
          <p:cNvSpPr txBox="1">
            <a:spLocks noGrp="1"/>
          </p:cNvSpPr>
          <p:nvPr>
            <p:ph type="title" idx="2"/>
          </p:nvPr>
        </p:nvSpPr>
        <p:spPr>
          <a:xfrm>
            <a:off x="8230104" y="2181385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783" name="Google Shape;1783;p22"/>
          <p:cNvSpPr txBox="1">
            <a:spLocks noGrp="1"/>
          </p:cNvSpPr>
          <p:nvPr>
            <p:ph type="subTitle" idx="3"/>
          </p:nvPr>
        </p:nvSpPr>
        <p:spPr>
          <a:xfrm>
            <a:off x="8065904" y="2709385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4" name="Google Shape;1784;p22"/>
          <p:cNvSpPr txBox="1">
            <a:spLocks noGrp="1"/>
          </p:cNvSpPr>
          <p:nvPr>
            <p:ph type="title" idx="4"/>
          </p:nvPr>
        </p:nvSpPr>
        <p:spPr>
          <a:xfrm>
            <a:off x="2939032" y="4420533"/>
            <a:ext cx="2805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785" name="Google Shape;1785;p22"/>
          <p:cNvSpPr txBox="1">
            <a:spLocks noGrp="1"/>
          </p:cNvSpPr>
          <p:nvPr>
            <p:ph type="subTitle" idx="5"/>
          </p:nvPr>
        </p:nvSpPr>
        <p:spPr>
          <a:xfrm>
            <a:off x="2831232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6" name="Google Shape;1786;p22"/>
          <p:cNvSpPr txBox="1">
            <a:spLocks noGrp="1"/>
          </p:cNvSpPr>
          <p:nvPr>
            <p:ph type="title" idx="6"/>
          </p:nvPr>
        </p:nvSpPr>
        <p:spPr>
          <a:xfrm>
            <a:off x="8230104" y="4420533"/>
            <a:ext cx="26924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787" name="Google Shape;1787;p22"/>
          <p:cNvSpPr txBox="1">
            <a:spLocks noGrp="1"/>
          </p:cNvSpPr>
          <p:nvPr>
            <p:ph type="subTitle" idx="7"/>
          </p:nvPr>
        </p:nvSpPr>
        <p:spPr>
          <a:xfrm>
            <a:off x="8065904" y="4948533"/>
            <a:ext cx="3020800" cy="7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8" name="Google Shape;1788;p22"/>
          <p:cNvSpPr/>
          <p:nvPr/>
        </p:nvSpPr>
        <p:spPr>
          <a:xfrm>
            <a:off x="9" y="-13227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89" name="Google Shape;1789;p22"/>
          <p:cNvGrpSpPr/>
          <p:nvPr/>
        </p:nvGrpSpPr>
        <p:grpSpPr>
          <a:xfrm>
            <a:off x="-667656" y="214993"/>
            <a:ext cx="2027976" cy="402753"/>
            <a:chOff x="5642557" y="-150670"/>
            <a:chExt cx="1520982" cy="302065"/>
          </a:xfrm>
        </p:grpSpPr>
        <p:sp>
          <p:nvSpPr>
            <p:cNvPr id="1790" name="Google Shape;1790;p2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1" name="Google Shape;1791;p2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2" name="Google Shape;1792;p2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3" name="Google Shape;1793;p2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4" name="Google Shape;1794;p2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795" name="Google Shape;1795;p22"/>
          <p:cNvGrpSpPr/>
          <p:nvPr/>
        </p:nvGrpSpPr>
        <p:grpSpPr>
          <a:xfrm rot="5400000">
            <a:off x="113467" y="2669367"/>
            <a:ext cx="131869" cy="737453"/>
            <a:chOff x="4898850" y="4820550"/>
            <a:chExt cx="98902" cy="553090"/>
          </a:xfrm>
        </p:grpSpPr>
        <p:sp>
          <p:nvSpPr>
            <p:cNvPr id="1796" name="Google Shape;1796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7" name="Google Shape;1797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8" name="Google Shape;1798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799" name="Google Shape;1799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0" name="Google Shape;1800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801" name="Google Shape;1801;p22"/>
          <p:cNvGrpSpPr/>
          <p:nvPr/>
        </p:nvGrpSpPr>
        <p:grpSpPr>
          <a:xfrm flipH="1">
            <a:off x="6763228" y="6666308"/>
            <a:ext cx="2430688" cy="262659"/>
            <a:chOff x="7857346" y="4002005"/>
            <a:chExt cx="1823016" cy="196994"/>
          </a:xfrm>
        </p:grpSpPr>
        <p:sp>
          <p:nvSpPr>
            <p:cNvPr id="1802" name="Google Shape;1802;p22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3" name="Google Shape;1803;p22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4" name="Google Shape;1804;p22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05" name="Google Shape;1805;p22"/>
          <p:cNvSpPr/>
          <p:nvPr/>
        </p:nvSpPr>
        <p:spPr>
          <a:xfrm rot="-5400000">
            <a:off x="465083" y="55943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06" name="Google Shape;1806;p22"/>
          <p:cNvGrpSpPr/>
          <p:nvPr/>
        </p:nvGrpSpPr>
        <p:grpSpPr>
          <a:xfrm rot="5400000">
            <a:off x="12025483" y="1752200"/>
            <a:ext cx="131869" cy="737453"/>
            <a:chOff x="4898850" y="4820550"/>
            <a:chExt cx="98902" cy="553090"/>
          </a:xfrm>
        </p:grpSpPr>
        <p:sp>
          <p:nvSpPr>
            <p:cNvPr id="1807" name="Google Shape;1807;p2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8" name="Google Shape;1808;p2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09" name="Google Shape;1809;p2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0" name="Google Shape;1810;p2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1" name="Google Shape;1811;p2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12" name="Google Shape;1812;p22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13" name="Google Shape;1813;p22"/>
          <p:cNvGrpSpPr/>
          <p:nvPr/>
        </p:nvGrpSpPr>
        <p:grpSpPr>
          <a:xfrm>
            <a:off x="6762769" y="379992"/>
            <a:ext cx="1670529" cy="68000"/>
            <a:chOff x="2915381" y="4104819"/>
            <a:chExt cx="1252897" cy="51000"/>
          </a:xfrm>
        </p:grpSpPr>
        <p:sp>
          <p:nvSpPr>
            <p:cNvPr id="1814" name="Google Shape;1814;p22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5" name="Google Shape;1815;p22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6" name="Google Shape;1816;p22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7" name="Google Shape;1817;p22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8" name="Google Shape;1818;p22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19" name="Google Shape;1819;p22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0" name="Google Shape;1820;p22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1" name="Google Shape;1821;p22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2" name="Google Shape;1822;p22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3" name="Google Shape;1823;p22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4" name="Google Shape;1824;p22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5" name="Google Shape;1825;p22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6" name="Google Shape;1826;p22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27" name="Google Shape;1827;p22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828" name="Google Shape;1828;p22"/>
          <p:cNvGrpSpPr/>
          <p:nvPr/>
        </p:nvGrpSpPr>
        <p:grpSpPr>
          <a:xfrm>
            <a:off x="11409615" y="5145434"/>
            <a:ext cx="782400" cy="2030983"/>
            <a:chOff x="8557211" y="3859075"/>
            <a:chExt cx="586800" cy="1523237"/>
          </a:xfrm>
        </p:grpSpPr>
        <p:sp>
          <p:nvSpPr>
            <p:cNvPr id="1829" name="Google Shape;1829;p22"/>
            <p:cNvSpPr/>
            <p:nvPr/>
          </p:nvSpPr>
          <p:spPr>
            <a:xfrm rot="10800000">
              <a:off x="8557211" y="3859075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1830" name="Google Shape;1830;p22"/>
            <p:cNvGrpSpPr/>
            <p:nvPr/>
          </p:nvGrpSpPr>
          <p:grpSpPr>
            <a:xfrm rot="5400000">
              <a:off x="8297605" y="4762340"/>
              <a:ext cx="1105976" cy="133969"/>
              <a:chOff x="8183182" y="663852"/>
              <a:chExt cx="1475028" cy="178673"/>
            </a:xfrm>
          </p:grpSpPr>
          <p:grpSp>
            <p:nvGrpSpPr>
              <p:cNvPr id="1831" name="Google Shape;1831;p22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1832" name="Google Shape;1832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3" name="Google Shape;1833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4" name="Google Shape;1834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5" name="Google Shape;1835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6" name="Google Shape;1836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7" name="Google Shape;1837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8" name="Google Shape;1838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39" name="Google Shape;1839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0" name="Google Shape;1840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1" name="Google Shape;1841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1842" name="Google Shape;1842;p22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1843" name="Google Shape;1843;p22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4" name="Google Shape;1844;p22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5" name="Google Shape;1845;p22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6" name="Google Shape;1846;p22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7" name="Google Shape;1847;p22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8" name="Google Shape;1848;p22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49" name="Google Shape;1849;p22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50" name="Google Shape;1850;p22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51" name="Google Shape;1851;p22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1852" name="Google Shape;1852;p22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  <p:sp>
        <p:nvSpPr>
          <p:cNvPr id="1853" name="Google Shape;1853;p22"/>
          <p:cNvSpPr txBox="1">
            <a:spLocks noGrp="1"/>
          </p:cNvSpPr>
          <p:nvPr>
            <p:ph type="title" idx="8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03610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5" name="Google Shape;1855;p23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856" name="Google Shape;1856;p23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7" name="Google Shape;1857;p23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8" name="Google Shape;1858;p23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9" name="Google Shape;1859;p23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0" name="Google Shape;1860;p23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1" name="Google Shape;1861;p23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2" name="Google Shape;1862;p23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3" name="Google Shape;1863;p23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4" name="Google Shape;1864;p23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5" name="Google Shape;1865;p23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6" name="Google Shape;1866;p23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7" name="Google Shape;1867;p23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8" name="Google Shape;1868;p23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9" name="Google Shape;1869;p23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0" name="Google Shape;1870;p23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1" name="Google Shape;1871;p23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2" name="Google Shape;1872;p23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3" name="Google Shape;1873;p23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4" name="Google Shape;1874;p23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5" name="Google Shape;1875;p23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6" name="Google Shape;1876;p23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7" name="Google Shape;1877;p23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8" name="Google Shape;1878;p23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79" name="Google Shape;1879;p23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0" name="Google Shape;1880;p23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1" name="Google Shape;1881;p23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2" name="Google Shape;1882;p23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3" name="Google Shape;1883;p23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4" name="Google Shape;1884;p23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5" name="Google Shape;1885;p23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6" name="Google Shape;1886;p23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7" name="Google Shape;1887;p23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8" name="Google Shape;1888;p23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89" name="Google Shape;1889;p23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0" name="Google Shape;1890;p23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1" name="Google Shape;1891;p23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2" name="Google Shape;1892;p23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93" name="Google Shape;1893;p23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94" name="Google Shape;1894;p23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895" name="Google Shape;1895;p23"/>
          <p:cNvSpPr txBox="1">
            <a:spLocks noGrp="1"/>
          </p:cNvSpPr>
          <p:nvPr>
            <p:ph type="title" idx="2"/>
          </p:nvPr>
        </p:nvSpPr>
        <p:spPr>
          <a:xfrm>
            <a:off x="2869424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896" name="Google Shape;1896;p23"/>
          <p:cNvSpPr txBox="1">
            <a:spLocks noGrp="1"/>
          </p:cNvSpPr>
          <p:nvPr>
            <p:ph type="subTitle" idx="1"/>
          </p:nvPr>
        </p:nvSpPr>
        <p:spPr>
          <a:xfrm>
            <a:off x="2657224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7" name="Google Shape;1897;p23"/>
          <p:cNvSpPr txBox="1">
            <a:spLocks noGrp="1"/>
          </p:cNvSpPr>
          <p:nvPr>
            <p:ph type="title" idx="3"/>
          </p:nvPr>
        </p:nvSpPr>
        <p:spPr>
          <a:xfrm>
            <a:off x="2869424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898" name="Google Shape;1898;p23"/>
          <p:cNvSpPr txBox="1">
            <a:spLocks noGrp="1"/>
          </p:cNvSpPr>
          <p:nvPr>
            <p:ph type="subTitle" idx="4"/>
          </p:nvPr>
        </p:nvSpPr>
        <p:spPr>
          <a:xfrm>
            <a:off x="2657224" y="4025367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9" name="Google Shape;1899;p23"/>
          <p:cNvSpPr txBox="1">
            <a:spLocks noGrp="1"/>
          </p:cNvSpPr>
          <p:nvPr>
            <p:ph type="title" idx="5"/>
          </p:nvPr>
        </p:nvSpPr>
        <p:spPr>
          <a:xfrm>
            <a:off x="8073791" y="3499575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900" name="Google Shape;1900;p23"/>
          <p:cNvSpPr txBox="1">
            <a:spLocks noGrp="1"/>
          </p:cNvSpPr>
          <p:nvPr>
            <p:ph type="subTitle" idx="6"/>
          </p:nvPr>
        </p:nvSpPr>
        <p:spPr>
          <a:xfrm>
            <a:off x="7861591" y="402537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1" name="Google Shape;1901;p23"/>
          <p:cNvSpPr txBox="1">
            <a:spLocks noGrp="1"/>
          </p:cNvSpPr>
          <p:nvPr>
            <p:ph type="title" idx="7"/>
          </p:nvPr>
        </p:nvSpPr>
        <p:spPr>
          <a:xfrm>
            <a:off x="8073791" y="2017089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902" name="Google Shape;1902;p23"/>
          <p:cNvSpPr txBox="1">
            <a:spLocks noGrp="1"/>
          </p:cNvSpPr>
          <p:nvPr>
            <p:ph type="subTitle" idx="8"/>
          </p:nvPr>
        </p:nvSpPr>
        <p:spPr>
          <a:xfrm>
            <a:off x="7861591" y="2548500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3" name="Google Shape;1903;p23"/>
          <p:cNvSpPr txBox="1">
            <a:spLocks noGrp="1"/>
          </p:cNvSpPr>
          <p:nvPr>
            <p:ph type="title" idx="9"/>
          </p:nvPr>
        </p:nvSpPr>
        <p:spPr>
          <a:xfrm>
            <a:off x="2869424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904" name="Google Shape;1904;p23"/>
          <p:cNvSpPr txBox="1">
            <a:spLocks noGrp="1"/>
          </p:cNvSpPr>
          <p:nvPr>
            <p:ph type="subTitle" idx="13"/>
          </p:nvPr>
        </p:nvSpPr>
        <p:spPr>
          <a:xfrm>
            <a:off x="2657224" y="5502233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5" name="Google Shape;1905;p23"/>
          <p:cNvSpPr txBox="1">
            <a:spLocks noGrp="1"/>
          </p:cNvSpPr>
          <p:nvPr>
            <p:ph type="title" idx="14"/>
          </p:nvPr>
        </p:nvSpPr>
        <p:spPr>
          <a:xfrm>
            <a:off x="8073791" y="4977583"/>
            <a:ext cx="2437200" cy="36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906" name="Google Shape;1906;p23"/>
          <p:cNvSpPr txBox="1">
            <a:spLocks noGrp="1"/>
          </p:cNvSpPr>
          <p:nvPr>
            <p:ph type="subTitle" idx="15"/>
          </p:nvPr>
        </p:nvSpPr>
        <p:spPr>
          <a:xfrm>
            <a:off x="7861591" y="5502236"/>
            <a:ext cx="2861600" cy="6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7" name="Google Shape;1907;p23"/>
          <p:cNvSpPr/>
          <p:nvPr/>
        </p:nvSpPr>
        <p:spPr>
          <a:xfrm>
            <a:off x="1940" y="-11847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908" name="Google Shape;1908;p23"/>
          <p:cNvGrpSpPr/>
          <p:nvPr/>
        </p:nvGrpSpPr>
        <p:grpSpPr>
          <a:xfrm rot="-5400000">
            <a:off x="-195714" y="308962"/>
            <a:ext cx="1177683" cy="322788"/>
            <a:chOff x="2300350" y="2601250"/>
            <a:chExt cx="2275275" cy="623625"/>
          </a:xfrm>
        </p:grpSpPr>
        <p:sp>
          <p:nvSpPr>
            <p:cNvPr id="1909" name="Google Shape;1909;p2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0" name="Google Shape;1910;p2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1" name="Google Shape;1911;p2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2" name="Google Shape;1912;p2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3" name="Google Shape;1913;p2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14" name="Google Shape;1914;p2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15" name="Google Shape;1915;p23"/>
          <p:cNvGrpSpPr/>
          <p:nvPr/>
        </p:nvGrpSpPr>
        <p:grpSpPr>
          <a:xfrm>
            <a:off x="2247689" y="617589"/>
            <a:ext cx="1474635" cy="178625"/>
            <a:chOff x="8183182" y="663852"/>
            <a:chExt cx="1475028" cy="178673"/>
          </a:xfrm>
        </p:grpSpPr>
        <p:grpSp>
          <p:nvGrpSpPr>
            <p:cNvPr id="1916" name="Google Shape;1916;p2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1917" name="Google Shape;1917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18" name="Google Shape;1918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19" name="Google Shape;1919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0" name="Google Shape;1920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1" name="Google Shape;1921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2" name="Google Shape;1922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3" name="Google Shape;1923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4" name="Google Shape;1924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5" name="Google Shape;1925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6" name="Google Shape;1926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1927" name="Google Shape;1927;p2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1928" name="Google Shape;1928;p2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29" name="Google Shape;1929;p2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0" name="Google Shape;1930;p2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1" name="Google Shape;1931;p2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2" name="Google Shape;1932;p2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3" name="Google Shape;1933;p2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4" name="Google Shape;1934;p2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5" name="Google Shape;1935;p2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6" name="Google Shape;1936;p2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1937" name="Google Shape;1937;p2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1938" name="Google Shape;1938;p23"/>
          <p:cNvSpPr/>
          <p:nvPr/>
        </p:nvSpPr>
        <p:spPr>
          <a:xfrm flipH="1">
            <a:off x="10889827" y="1008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939" name="Google Shape;1939;p23"/>
          <p:cNvSpPr/>
          <p:nvPr/>
        </p:nvSpPr>
        <p:spPr>
          <a:xfrm flipH="1">
            <a:off x="10485693" y="635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940" name="Google Shape;1940;p23"/>
          <p:cNvGrpSpPr/>
          <p:nvPr/>
        </p:nvGrpSpPr>
        <p:grpSpPr>
          <a:xfrm rot="5400000">
            <a:off x="9152400" y="-68233"/>
            <a:ext cx="131869" cy="737453"/>
            <a:chOff x="4898850" y="4820550"/>
            <a:chExt cx="98902" cy="553090"/>
          </a:xfrm>
        </p:grpSpPr>
        <p:sp>
          <p:nvSpPr>
            <p:cNvPr id="1941" name="Google Shape;1941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2" name="Google Shape;1942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3" name="Google Shape;1943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4" name="Google Shape;1944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5" name="Google Shape;1945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46" name="Google Shape;1946;p23"/>
          <p:cNvGrpSpPr/>
          <p:nvPr/>
        </p:nvGrpSpPr>
        <p:grpSpPr>
          <a:xfrm rot="5400000">
            <a:off x="1300" y="5574000"/>
            <a:ext cx="131869" cy="737453"/>
            <a:chOff x="4898850" y="4820550"/>
            <a:chExt cx="98902" cy="553090"/>
          </a:xfrm>
        </p:grpSpPr>
        <p:sp>
          <p:nvSpPr>
            <p:cNvPr id="1947" name="Google Shape;1947;p2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8" name="Google Shape;1948;p2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49" name="Google Shape;1949;p2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0" name="Google Shape;1950;p2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1" name="Google Shape;1951;p2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52" name="Google Shape;1952;p23"/>
          <p:cNvGrpSpPr/>
          <p:nvPr/>
        </p:nvGrpSpPr>
        <p:grpSpPr>
          <a:xfrm flipH="1">
            <a:off x="-1065672" y="6331473"/>
            <a:ext cx="2430688" cy="262659"/>
            <a:chOff x="7857346" y="4002005"/>
            <a:chExt cx="1823016" cy="196994"/>
          </a:xfrm>
        </p:grpSpPr>
        <p:sp>
          <p:nvSpPr>
            <p:cNvPr id="1953" name="Google Shape;1953;p2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4" name="Google Shape;1954;p2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5" name="Google Shape;1955;p2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956" name="Google Shape;1956;p23"/>
          <p:cNvSpPr/>
          <p:nvPr/>
        </p:nvSpPr>
        <p:spPr>
          <a:xfrm rot="10800000">
            <a:off x="11409615" y="53486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957" name="Google Shape;1957;p23"/>
          <p:cNvGrpSpPr/>
          <p:nvPr/>
        </p:nvGrpSpPr>
        <p:grpSpPr>
          <a:xfrm rot="5400000">
            <a:off x="11360346" y="5438765"/>
            <a:ext cx="402753" cy="2027976"/>
            <a:chOff x="-108754" y="2690919"/>
            <a:chExt cx="302065" cy="1520982"/>
          </a:xfrm>
        </p:grpSpPr>
        <p:sp>
          <p:nvSpPr>
            <p:cNvPr id="1958" name="Google Shape;1958;p23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59" name="Google Shape;1959;p23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0" name="Google Shape;1960;p23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1" name="Google Shape;1961;p23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2" name="Google Shape;1962;p23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63" name="Google Shape;1963;p23"/>
          <p:cNvGrpSpPr/>
          <p:nvPr/>
        </p:nvGrpSpPr>
        <p:grpSpPr>
          <a:xfrm>
            <a:off x="5260736" y="6367092"/>
            <a:ext cx="1670529" cy="68000"/>
            <a:chOff x="2915381" y="4104819"/>
            <a:chExt cx="1252897" cy="51000"/>
          </a:xfrm>
        </p:grpSpPr>
        <p:sp>
          <p:nvSpPr>
            <p:cNvPr id="1964" name="Google Shape;1964;p23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5" name="Google Shape;1965;p23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6" name="Google Shape;1966;p23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7" name="Google Shape;1967;p23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8" name="Google Shape;1968;p23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9" name="Google Shape;1969;p23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0" name="Google Shape;1970;p23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1" name="Google Shape;1971;p23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2" name="Google Shape;1972;p23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3" name="Google Shape;1973;p23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4" name="Google Shape;1974;p23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5" name="Google Shape;1975;p23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6" name="Google Shape;1976;p23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7" name="Google Shape;1977;p23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8324930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9" name="Google Shape;1979;p24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1980" name="Google Shape;1980;p24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1" name="Google Shape;1981;p24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2" name="Google Shape;1982;p24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3" name="Google Shape;1983;p24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4" name="Google Shape;1984;p24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5" name="Google Shape;1985;p24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6" name="Google Shape;1986;p24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7" name="Google Shape;1987;p24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8" name="Google Shape;1988;p24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9" name="Google Shape;1989;p24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0" name="Google Shape;1990;p24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1" name="Google Shape;1991;p24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2" name="Google Shape;1992;p24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3" name="Google Shape;1993;p24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4" name="Google Shape;1994;p24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5" name="Google Shape;1995;p24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6" name="Google Shape;1996;p24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7" name="Google Shape;1997;p24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8" name="Google Shape;1998;p24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99" name="Google Shape;1999;p24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0" name="Google Shape;2000;p24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1" name="Google Shape;2001;p24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2" name="Google Shape;2002;p24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3" name="Google Shape;2003;p24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4" name="Google Shape;2004;p24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5" name="Google Shape;2005;p24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6" name="Google Shape;2006;p24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7" name="Google Shape;2007;p24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8" name="Google Shape;2008;p24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09" name="Google Shape;2009;p24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0" name="Google Shape;2010;p24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1" name="Google Shape;2011;p24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2" name="Google Shape;2012;p24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3" name="Google Shape;2013;p24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4" name="Google Shape;2014;p24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5" name="Google Shape;2015;p24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6" name="Google Shape;2016;p24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17" name="Google Shape;2017;p24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18" name="Google Shape;2018;p24"/>
          <p:cNvGrpSpPr/>
          <p:nvPr/>
        </p:nvGrpSpPr>
        <p:grpSpPr>
          <a:xfrm>
            <a:off x="6233276" y="6608057"/>
            <a:ext cx="2027976" cy="402753"/>
            <a:chOff x="5642557" y="-150670"/>
            <a:chExt cx="1520982" cy="302065"/>
          </a:xfrm>
        </p:grpSpPr>
        <p:sp>
          <p:nvSpPr>
            <p:cNvPr id="2019" name="Google Shape;2019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0" name="Google Shape;2020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1" name="Google Shape;2021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2" name="Google Shape;2022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3" name="Google Shape;2023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24" name="Google Shape;2024;p24"/>
          <p:cNvGrpSpPr/>
          <p:nvPr/>
        </p:nvGrpSpPr>
        <p:grpSpPr>
          <a:xfrm rot="5400000">
            <a:off x="113467" y="3075767"/>
            <a:ext cx="131869" cy="737453"/>
            <a:chOff x="4898850" y="4820550"/>
            <a:chExt cx="98902" cy="553090"/>
          </a:xfrm>
        </p:grpSpPr>
        <p:sp>
          <p:nvSpPr>
            <p:cNvPr id="2025" name="Google Shape;2025;p24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6" name="Google Shape;2026;p24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7" name="Google Shape;2027;p24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8" name="Google Shape;2028;p24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29" name="Google Shape;2029;p24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30" name="Google Shape;2030;p24"/>
          <p:cNvGrpSpPr/>
          <p:nvPr/>
        </p:nvGrpSpPr>
        <p:grpSpPr>
          <a:xfrm>
            <a:off x="-2326123" y="4789505"/>
            <a:ext cx="3063733" cy="463200"/>
            <a:chOff x="-1439792" y="3592129"/>
            <a:chExt cx="2297800" cy="347400"/>
          </a:xfrm>
        </p:grpSpPr>
        <p:sp>
          <p:nvSpPr>
            <p:cNvPr id="2031" name="Google Shape;2031;p24"/>
            <p:cNvSpPr/>
            <p:nvPr/>
          </p:nvSpPr>
          <p:spPr>
            <a:xfrm>
              <a:off x="-1439792" y="3871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2" name="Google Shape;2032;p24"/>
            <p:cNvSpPr/>
            <p:nvPr/>
          </p:nvSpPr>
          <p:spPr>
            <a:xfrm>
              <a:off x="-1136692" y="3592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033" name="Google Shape;2033;p24"/>
          <p:cNvSpPr/>
          <p:nvPr/>
        </p:nvSpPr>
        <p:spPr>
          <a:xfrm rot="10800000">
            <a:off x="552216" y="5954219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34" name="Google Shape;2034;p24"/>
          <p:cNvGrpSpPr/>
          <p:nvPr/>
        </p:nvGrpSpPr>
        <p:grpSpPr>
          <a:xfrm>
            <a:off x="-296977" y="301085"/>
            <a:ext cx="2009543" cy="782400"/>
            <a:chOff x="-222733" y="225814"/>
            <a:chExt cx="1507157" cy="586800"/>
          </a:xfrm>
        </p:grpSpPr>
        <p:sp>
          <p:nvSpPr>
            <p:cNvPr id="2035" name="Google Shape;2035;p24"/>
            <p:cNvSpPr/>
            <p:nvPr/>
          </p:nvSpPr>
          <p:spPr>
            <a:xfrm rot="-5400000">
              <a:off x="348812" y="-122999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036" name="Google Shape;2036;p24"/>
            <p:cNvGrpSpPr/>
            <p:nvPr/>
          </p:nvGrpSpPr>
          <p:grpSpPr>
            <a:xfrm>
              <a:off x="-222733" y="452241"/>
              <a:ext cx="1105976" cy="133969"/>
              <a:chOff x="8183182" y="663852"/>
              <a:chExt cx="1475028" cy="178673"/>
            </a:xfrm>
          </p:grpSpPr>
          <p:grpSp>
            <p:nvGrpSpPr>
              <p:cNvPr id="2037" name="Google Shape;2037;p24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038" name="Google Shape;2038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39" name="Google Shape;2039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0" name="Google Shape;2040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1" name="Google Shape;2041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2" name="Google Shape;2042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3" name="Google Shape;2043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4" name="Google Shape;2044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5" name="Google Shape;2045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6" name="Google Shape;2046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47" name="Google Shape;2047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2048" name="Google Shape;2048;p24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049" name="Google Shape;2049;p24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0" name="Google Shape;2050;p24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1" name="Google Shape;2051;p24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2" name="Google Shape;2052;p24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3" name="Google Shape;2053;p24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4" name="Google Shape;2054;p24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5" name="Google Shape;2055;p24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6" name="Google Shape;2056;p24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7" name="Google Shape;2057;p24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058" name="Google Shape;2058;p24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  <p:sp>
        <p:nvSpPr>
          <p:cNvPr id="2059" name="Google Shape;2059;p24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60" name="Google Shape;2060;p24"/>
          <p:cNvGrpSpPr/>
          <p:nvPr/>
        </p:nvGrpSpPr>
        <p:grpSpPr>
          <a:xfrm>
            <a:off x="10721876" y="245017"/>
            <a:ext cx="2027976" cy="402753"/>
            <a:chOff x="5642557" y="-150670"/>
            <a:chExt cx="1520982" cy="302065"/>
          </a:xfrm>
        </p:grpSpPr>
        <p:sp>
          <p:nvSpPr>
            <p:cNvPr id="2061" name="Google Shape;2061;p24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2" name="Google Shape;2062;p24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3" name="Google Shape;2063;p24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4" name="Google Shape;2064;p24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5" name="Google Shape;2065;p24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66" name="Google Shape;2066;p24"/>
          <p:cNvGrpSpPr/>
          <p:nvPr/>
        </p:nvGrpSpPr>
        <p:grpSpPr>
          <a:xfrm rot="5400000">
            <a:off x="11147019" y="3793639"/>
            <a:ext cx="1177683" cy="322788"/>
            <a:chOff x="2300350" y="2601250"/>
            <a:chExt cx="2275275" cy="623625"/>
          </a:xfrm>
        </p:grpSpPr>
        <p:sp>
          <p:nvSpPr>
            <p:cNvPr id="2067" name="Google Shape;2067;p2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8" name="Google Shape;2068;p2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69" name="Google Shape;2069;p2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0" name="Google Shape;2070;p2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1" name="Google Shape;2071;p2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2" name="Google Shape;2072;p2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073" name="Google Shape;2073;p24"/>
          <p:cNvGrpSpPr/>
          <p:nvPr/>
        </p:nvGrpSpPr>
        <p:grpSpPr>
          <a:xfrm>
            <a:off x="11023189" y="6238489"/>
            <a:ext cx="1474635" cy="178625"/>
            <a:chOff x="8183182" y="663852"/>
            <a:chExt cx="1475028" cy="178673"/>
          </a:xfrm>
        </p:grpSpPr>
        <p:grpSp>
          <p:nvGrpSpPr>
            <p:cNvPr id="2074" name="Google Shape;2074;p24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075" name="Google Shape;2075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6" name="Google Shape;2076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7" name="Google Shape;2077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8" name="Google Shape;2078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79" name="Google Shape;2079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0" name="Google Shape;2080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1" name="Google Shape;2081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2" name="Google Shape;2082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3" name="Google Shape;2083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4" name="Google Shape;2084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085" name="Google Shape;2085;p24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086" name="Google Shape;2086;p24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7" name="Google Shape;2087;p24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8" name="Google Shape;2088;p24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89" name="Google Shape;2089;p24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0" name="Google Shape;2090;p24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1" name="Google Shape;2091;p24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2" name="Google Shape;2092;p24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3" name="Google Shape;2093;p24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4" name="Google Shape;2094;p24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095" name="Google Shape;2095;p24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096" name="Google Shape;2096;p24"/>
          <p:cNvGrpSpPr/>
          <p:nvPr/>
        </p:nvGrpSpPr>
        <p:grpSpPr>
          <a:xfrm>
            <a:off x="6697735" y="318659"/>
            <a:ext cx="1670529" cy="68000"/>
            <a:chOff x="2915381" y="4104819"/>
            <a:chExt cx="1252897" cy="51000"/>
          </a:xfrm>
        </p:grpSpPr>
        <p:sp>
          <p:nvSpPr>
            <p:cNvPr id="2097" name="Google Shape;2097;p24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8" name="Google Shape;2098;p24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99" name="Google Shape;2099;p24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0" name="Google Shape;2100;p24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1" name="Google Shape;2101;p24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2" name="Google Shape;2102;p24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3" name="Google Shape;2103;p24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4" name="Google Shape;2104;p24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5" name="Google Shape;2105;p24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6" name="Google Shape;2106;p24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7" name="Google Shape;2107;p24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8" name="Google Shape;2108;p24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09" name="Google Shape;2109;p24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0" name="Google Shape;2110;p24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111" name="Google Shape;2111;p2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20665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3" name="Google Shape;2113;p25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114" name="Google Shape;2114;p25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5" name="Google Shape;2115;p25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6" name="Google Shape;2116;p25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7" name="Google Shape;2117;p25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8" name="Google Shape;2118;p25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19" name="Google Shape;2119;p25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0" name="Google Shape;2120;p25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1" name="Google Shape;2121;p25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2" name="Google Shape;2122;p25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3" name="Google Shape;2123;p25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4" name="Google Shape;2124;p25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5" name="Google Shape;2125;p25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6" name="Google Shape;2126;p25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7" name="Google Shape;2127;p25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8" name="Google Shape;2128;p25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9" name="Google Shape;2129;p25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0" name="Google Shape;2130;p25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1" name="Google Shape;2131;p25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2" name="Google Shape;2132;p25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3" name="Google Shape;2133;p25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4" name="Google Shape;2134;p25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5" name="Google Shape;2135;p25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6" name="Google Shape;2136;p25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7" name="Google Shape;2137;p25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8" name="Google Shape;2138;p25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39" name="Google Shape;2139;p25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0" name="Google Shape;2140;p25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1" name="Google Shape;2141;p25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2" name="Google Shape;2142;p25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3" name="Google Shape;2143;p25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4" name="Google Shape;2144;p25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5" name="Google Shape;2145;p25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6" name="Google Shape;2146;p25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7" name="Google Shape;2147;p25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8" name="Google Shape;2148;p25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49" name="Google Shape;2149;p25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0" name="Google Shape;2150;p25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1" name="Google Shape;2151;p25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152" name="Google Shape;2152;p25"/>
          <p:cNvSpPr/>
          <p:nvPr/>
        </p:nvSpPr>
        <p:spPr>
          <a:xfrm rot="-5400000">
            <a:off x="160283" y="9724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153" name="Google Shape;2153;p25"/>
          <p:cNvGrpSpPr/>
          <p:nvPr/>
        </p:nvGrpSpPr>
        <p:grpSpPr>
          <a:xfrm rot="5400000">
            <a:off x="113467" y="4877234"/>
            <a:ext cx="131869" cy="737453"/>
            <a:chOff x="4898850" y="4820550"/>
            <a:chExt cx="98902" cy="553090"/>
          </a:xfrm>
        </p:grpSpPr>
        <p:sp>
          <p:nvSpPr>
            <p:cNvPr id="2154" name="Google Shape;2154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5" name="Google Shape;2155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6" name="Google Shape;2156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7" name="Google Shape;2157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8" name="Google Shape;2158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59" name="Google Shape;2159;p25"/>
          <p:cNvGrpSpPr/>
          <p:nvPr/>
        </p:nvGrpSpPr>
        <p:grpSpPr>
          <a:xfrm flipH="1">
            <a:off x="-718123" y="755774"/>
            <a:ext cx="2430688" cy="395524"/>
            <a:chOff x="7857346" y="3902355"/>
            <a:chExt cx="1823016" cy="296643"/>
          </a:xfrm>
        </p:grpSpPr>
        <p:sp>
          <p:nvSpPr>
            <p:cNvPr id="2160" name="Google Shape;2160;p25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1" name="Google Shape;2161;p25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2" name="Google Shape;2162;p25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3" name="Google Shape;2163;p25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4" name="Google Shape;2164;p25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5" name="Google Shape;2165;p25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66" name="Google Shape;2166;p25"/>
          <p:cNvGrpSpPr/>
          <p:nvPr/>
        </p:nvGrpSpPr>
        <p:grpSpPr>
          <a:xfrm rot="5400000">
            <a:off x="6398800" y="6125067"/>
            <a:ext cx="131869" cy="737453"/>
            <a:chOff x="4898850" y="4820550"/>
            <a:chExt cx="98902" cy="553090"/>
          </a:xfrm>
        </p:grpSpPr>
        <p:sp>
          <p:nvSpPr>
            <p:cNvPr id="2167" name="Google Shape;2167;p25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8" name="Google Shape;2168;p25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9" name="Google Shape;2169;p25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0" name="Google Shape;2170;p25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71" name="Google Shape;2171;p25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72" name="Google Shape;2172;p25"/>
          <p:cNvGrpSpPr/>
          <p:nvPr/>
        </p:nvGrpSpPr>
        <p:grpSpPr>
          <a:xfrm>
            <a:off x="577225" y="6341493"/>
            <a:ext cx="1474635" cy="178625"/>
            <a:chOff x="8183182" y="663852"/>
            <a:chExt cx="1475028" cy="178673"/>
          </a:xfrm>
        </p:grpSpPr>
        <p:grpSp>
          <p:nvGrpSpPr>
            <p:cNvPr id="2173" name="Google Shape;2173;p25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174" name="Google Shape;2174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5" name="Google Shape;2175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6" name="Google Shape;2176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7" name="Google Shape;2177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8" name="Google Shape;2178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79" name="Google Shape;2179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0" name="Google Shape;2180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1" name="Google Shape;2181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2" name="Google Shape;2182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3" name="Google Shape;2183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184" name="Google Shape;2184;p25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185" name="Google Shape;2185;p25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6" name="Google Shape;2186;p25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7" name="Google Shape;2187;p25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8" name="Google Shape;2188;p25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89" name="Google Shape;2189;p25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0" name="Google Shape;2190;p25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1" name="Google Shape;2191;p25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2" name="Google Shape;2192;p25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3" name="Google Shape;2193;p25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194" name="Google Shape;2194;p25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2195" name="Google Shape;2195;p25"/>
          <p:cNvSpPr/>
          <p:nvPr/>
        </p:nvSpPr>
        <p:spPr>
          <a:xfrm rot="5400000">
            <a:off x="11039865" y="563750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196" name="Google Shape;2196;p25"/>
          <p:cNvSpPr/>
          <p:nvPr/>
        </p:nvSpPr>
        <p:spPr>
          <a:xfrm>
            <a:off x="10882149" y="-465077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197" name="Google Shape;2197;p25"/>
          <p:cNvGrpSpPr/>
          <p:nvPr/>
        </p:nvGrpSpPr>
        <p:grpSpPr>
          <a:xfrm>
            <a:off x="11194101" y="6332405"/>
            <a:ext cx="1177683" cy="322788"/>
            <a:chOff x="2300350" y="2601250"/>
            <a:chExt cx="2275275" cy="623625"/>
          </a:xfrm>
        </p:grpSpPr>
        <p:sp>
          <p:nvSpPr>
            <p:cNvPr id="2198" name="Google Shape;2198;p25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99" name="Google Shape;2199;p25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0" name="Google Shape;2200;p25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1" name="Google Shape;2201;p25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2" name="Google Shape;2202;p25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3" name="Google Shape;2203;p25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204" name="Google Shape;2204;p25"/>
          <p:cNvGrpSpPr/>
          <p:nvPr/>
        </p:nvGrpSpPr>
        <p:grpSpPr>
          <a:xfrm>
            <a:off x="7985485" y="314348"/>
            <a:ext cx="1670529" cy="68000"/>
            <a:chOff x="2915381" y="4104819"/>
            <a:chExt cx="1252897" cy="51000"/>
          </a:xfrm>
        </p:grpSpPr>
        <p:sp>
          <p:nvSpPr>
            <p:cNvPr id="2205" name="Google Shape;2205;p25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6" name="Google Shape;2206;p25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7" name="Google Shape;2207;p25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8" name="Google Shape;2208;p25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09" name="Google Shape;2209;p25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0" name="Google Shape;2210;p25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1" name="Google Shape;2211;p25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2" name="Google Shape;2212;p25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3" name="Google Shape;2213;p25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4" name="Google Shape;2214;p25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5" name="Google Shape;2215;p25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6" name="Google Shape;2216;p25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7" name="Google Shape;2217;p25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18" name="Google Shape;2218;p25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219" name="Google Shape;2219;p25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85725" algn="bl" rotWithShape="0">
              <a:schemeClr val="accent2">
                <a:alpha val="41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10797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1" name="Google Shape;2221;p26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222" name="Google Shape;2222;p26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3" name="Google Shape;2223;p26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4" name="Google Shape;2224;p26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5" name="Google Shape;2225;p26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6" name="Google Shape;2226;p26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7" name="Google Shape;2227;p26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8" name="Google Shape;2228;p26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9" name="Google Shape;2229;p26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0" name="Google Shape;2230;p26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1" name="Google Shape;2231;p26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2" name="Google Shape;2232;p26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3" name="Google Shape;2233;p26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4" name="Google Shape;2234;p26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5" name="Google Shape;2235;p26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6" name="Google Shape;2236;p26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7" name="Google Shape;2237;p26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8" name="Google Shape;2238;p26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9" name="Google Shape;2239;p26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0" name="Google Shape;2240;p26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1" name="Google Shape;2241;p26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2" name="Google Shape;2242;p26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3" name="Google Shape;2243;p26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4" name="Google Shape;2244;p26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5" name="Google Shape;2245;p26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6" name="Google Shape;2246;p26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7" name="Google Shape;2247;p26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8" name="Google Shape;2248;p26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9" name="Google Shape;2249;p26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0" name="Google Shape;2250;p26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1" name="Google Shape;2251;p26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2" name="Google Shape;2252;p26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3" name="Google Shape;2253;p26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4" name="Google Shape;2254;p26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5" name="Google Shape;2255;p26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6" name="Google Shape;2256;p26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7" name="Google Shape;2257;p26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8" name="Google Shape;2258;p26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9" name="Google Shape;2259;p26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260" name="Google Shape;2260;p26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61" name="Google Shape;2261;p26"/>
          <p:cNvSpPr txBox="1">
            <a:spLocks noGrp="1"/>
          </p:cNvSpPr>
          <p:nvPr>
            <p:ph type="title" idx="2"/>
          </p:nvPr>
        </p:nvSpPr>
        <p:spPr>
          <a:xfrm>
            <a:off x="1121700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2262" name="Google Shape;2262;p26"/>
          <p:cNvSpPr txBox="1">
            <a:spLocks noGrp="1"/>
          </p:cNvSpPr>
          <p:nvPr>
            <p:ph type="subTitle" idx="1"/>
          </p:nvPr>
        </p:nvSpPr>
        <p:spPr>
          <a:xfrm>
            <a:off x="1121700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3" name="Google Shape;2263;p26"/>
          <p:cNvSpPr txBox="1">
            <a:spLocks noGrp="1"/>
          </p:cNvSpPr>
          <p:nvPr>
            <p:ph type="title" idx="3" hasCustomPrompt="1"/>
          </p:nvPr>
        </p:nvSpPr>
        <p:spPr>
          <a:xfrm>
            <a:off x="993100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4" name="Google Shape;2264;p26"/>
          <p:cNvSpPr txBox="1">
            <a:spLocks noGrp="1"/>
          </p:cNvSpPr>
          <p:nvPr>
            <p:ph type="title" idx="4"/>
          </p:nvPr>
        </p:nvSpPr>
        <p:spPr>
          <a:xfrm>
            <a:off x="4735457" y="3963967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2265" name="Google Shape;2265;p26"/>
          <p:cNvSpPr txBox="1">
            <a:spLocks noGrp="1"/>
          </p:cNvSpPr>
          <p:nvPr>
            <p:ph type="subTitle" idx="5"/>
          </p:nvPr>
        </p:nvSpPr>
        <p:spPr>
          <a:xfrm>
            <a:off x="4735457" y="4508765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6" name="Google Shape;2266;p26"/>
          <p:cNvSpPr txBox="1">
            <a:spLocks noGrp="1"/>
          </p:cNvSpPr>
          <p:nvPr>
            <p:ph type="title" idx="6" hasCustomPrompt="1"/>
          </p:nvPr>
        </p:nvSpPr>
        <p:spPr>
          <a:xfrm>
            <a:off x="4606857" y="2706845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267" name="Google Shape;2267;p26"/>
          <p:cNvSpPr txBox="1">
            <a:spLocks noGrp="1"/>
          </p:cNvSpPr>
          <p:nvPr>
            <p:ph type="title" idx="7"/>
          </p:nvPr>
        </p:nvSpPr>
        <p:spPr>
          <a:xfrm>
            <a:off x="8349233" y="3481461"/>
            <a:ext cx="2720800" cy="3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2268" name="Google Shape;2268;p26"/>
          <p:cNvSpPr txBox="1">
            <a:spLocks noGrp="1"/>
          </p:cNvSpPr>
          <p:nvPr>
            <p:ph type="subTitle" idx="8"/>
          </p:nvPr>
        </p:nvSpPr>
        <p:spPr>
          <a:xfrm>
            <a:off x="8349233" y="4026260"/>
            <a:ext cx="27208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9" name="Google Shape;2269;p26"/>
          <p:cNvSpPr txBox="1">
            <a:spLocks noGrp="1"/>
          </p:cNvSpPr>
          <p:nvPr>
            <p:ph type="title" idx="9" hasCustomPrompt="1"/>
          </p:nvPr>
        </p:nvSpPr>
        <p:spPr>
          <a:xfrm>
            <a:off x="8220633" y="2224340"/>
            <a:ext cx="2978000" cy="1051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333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2270" name="Google Shape;2270;p26"/>
          <p:cNvGrpSpPr/>
          <p:nvPr/>
        </p:nvGrpSpPr>
        <p:grpSpPr>
          <a:xfrm>
            <a:off x="-14" y="5781319"/>
            <a:ext cx="1712580" cy="782400"/>
            <a:chOff x="-11" y="4335989"/>
            <a:chExt cx="1284435" cy="586800"/>
          </a:xfrm>
        </p:grpSpPr>
        <p:sp>
          <p:nvSpPr>
            <p:cNvPr id="2271" name="Google Shape;2271;p26"/>
            <p:cNvSpPr/>
            <p:nvPr/>
          </p:nvSpPr>
          <p:spPr>
            <a:xfrm rot="-5400000">
              <a:off x="348812" y="39871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272" name="Google Shape;2272;p26"/>
            <p:cNvGrpSpPr/>
            <p:nvPr/>
          </p:nvGrpSpPr>
          <p:grpSpPr>
            <a:xfrm rot="10800000">
              <a:off x="-11" y="4508353"/>
              <a:ext cx="883262" cy="242091"/>
              <a:chOff x="2300350" y="2601250"/>
              <a:chExt cx="2275275" cy="623625"/>
            </a:xfrm>
          </p:grpSpPr>
          <p:sp>
            <p:nvSpPr>
              <p:cNvPr id="2273" name="Google Shape;2273;p26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4" name="Google Shape;2274;p26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5" name="Google Shape;2275;p26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6" name="Google Shape;2276;p26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7" name="Google Shape;2277;p26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278" name="Google Shape;2278;p26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279" name="Google Shape;2279;p26"/>
          <p:cNvGrpSpPr/>
          <p:nvPr/>
        </p:nvGrpSpPr>
        <p:grpSpPr>
          <a:xfrm>
            <a:off x="1864076" y="-152410"/>
            <a:ext cx="2027976" cy="402753"/>
            <a:chOff x="5642557" y="-150670"/>
            <a:chExt cx="1520982" cy="302065"/>
          </a:xfrm>
        </p:grpSpPr>
        <p:sp>
          <p:nvSpPr>
            <p:cNvPr id="2280" name="Google Shape;2280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1" name="Google Shape;2281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2" name="Google Shape;2282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3" name="Google Shape;2283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4" name="Google Shape;2284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285" name="Google Shape;2285;p26"/>
          <p:cNvGrpSpPr/>
          <p:nvPr/>
        </p:nvGrpSpPr>
        <p:grpSpPr>
          <a:xfrm rot="5400000">
            <a:off x="113467" y="2031400"/>
            <a:ext cx="131869" cy="737453"/>
            <a:chOff x="4898850" y="4820550"/>
            <a:chExt cx="98902" cy="553090"/>
          </a:xfrm>
        </p:grpSpPr>
        <p:sp>
          <p:nvSpPr>
            <p:cNvPr id="2286" name="Google Shape;2286;p26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7" name="Google Shape;2287;p26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8" name="Google Shape;2288;p26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9" name="Google Shape;2289;p26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0" name="Google Shape;2290;p26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291" name="Google Shape;2291;p26"/>
          <p:cNvSpPr/>
          <p:nvPr/>
        </p:nvSpPr>
        <p:spPr>
          <a:xfrm>
            <a:off x="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92" name="Google Shape;2292;p26"/>
          <p:cNvSpPr/>
          <p:nvPr/>
        </p:nvSpPr>
        <p:spPr>
          <a:xfrm>
            <a:off x="-1708807" y="5054639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93" name="Google Shape;2293;p26"/>
          <p:cNvSpPr/>
          <p:nvPr/>
        </p:nvSpPr>
        <p:spPr>
          <a:xfrm rot="10800000">
            <a:off x="114096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294" name="Google Shape;2294;p26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295" name="Google Shape;2295;p26"/>
          <p:cNvGrpSpPr/>
          <p:nvPr/>
        </p:nvGrpSpPr>
        <p:grpSpPr>
          <a:xfrm>
            <a:off x="10417076" y="1178017"/>
            <a:ext cx="2027976" cy="402753"/>
            <a:chOff x="5642557" y="-150670"/>
            <a:chExt cx="1520982" cy="302065"/>
          </a:xfrm>
        </p:grpSpPr>
        <p:sp>
          <p:nvSpPr>
            <p:cNvPr id="2296" name="Google Shape;2296;p26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7" name="Google Shape;2297;p26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8" name="Google Shape;2298;p26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9" name="Google Shape;2299;p26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0" name="Google Shape;2300;p26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01" name="Google Shape;2301;p26"/>
          <p:cNvGrpSpPr/>
          <p:nvPr/>
        </p:nvGrpSpPr>
        <p:grpSpPr>
          <a:xfrm rot="5400000">
            <a:off x="11360346" y="5235565"/>
            <a:ext cx="402753" cy="2027976"/>
            <a:chOff x="-108754" y="2690919"/>
            <a:chExt cx="302065" cy="1520982"/>
          </a:xfrm>
        </p:grpSpPr>
        <p:sp>
          <p:nvSpPr>
            <p:cNvPr id="2302" name="Google Shape;2302;p26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3" name="Google Shape;2303;p26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4" name="Google Shape;2304;p26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5" name="Google Shape;2305;p26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6" name="Google Shape;2306;p26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3258633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8" name="Google Shape;2308;p27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309" name="Google Shape;2309;p27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0" name="Google Shape;2310;p27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1" name="Google Shape;2311;p27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2" name="Google Shape;2312;p27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3" name="Google Shape;2313;p27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4" name="Google Shape;2314;p27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5" name="Google Shape;2315;p27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6" name="Google Shape;2316;p27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7" name="Google Shape;2317;p27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8" name="Google Shape;2318;p27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9" name="Google Shape;2319;p27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0" name="Google Shape;2320;p27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1" name="Google Shape;2321;p27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2" name="Google Shape;2322;p27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3" name="Google Shape;2323;p27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4" name="Google Shape;2324;p27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5" name="Google Shape;2325;p27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6" name="Google Shape;2326;p27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7" name="Google Shape;2327;p27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8" name="Google Shape;2328;p27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9" name="Google Shape;2329;p27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0" name="Google Shape;2330;p27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1" name="Google Shape;2331;p27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2" name="Google Shape;2332;p27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3" name="Google Shape;2333;p27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4" name="Google Shape;2334;p27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5" name="Google Shape;2335;p27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6" name="Google Shape;2336;p27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7" name="Google Shape;2337;p27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8" name="Google Shape;2338;p27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9" name="Google Shape;2339;p27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0" name="Google Shape;2340;p27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1" name="Google Shape;2341;p27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2" name="Google Shape;2342;p27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3" name="Google Shape;2343;p27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4" name="Google Shape;2344;p27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5" name="Google Shape;2345;p27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6" name="Google Shape;2346;p27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347" name="Google Shape;2347;p27"/>
          <p:cNvSpPr txBox="1">
            <a:spLocks noGrp="1"/>
          </p:cNvSpPr>
          <p:nvPr>
            <p:ph type="title"/>
          </p:nvPr>
        </p:nvSpPr>
        <p:spPr>
          <a:xfrm>
            <a:off x="3114200" y="1010833"/>
            <a:ext cx="5963600" cy="12740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9333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48" name="Google Shape;2348;p27"/>
          <p:cNvSpPr txBox="1">
            <a:spLocks noGrp="1"/>
          </p:cNvSpPr>
          <p:nvPr>
            <p:ph type="subTitle" idx="1"/>
          </p:nvPr>
        </p:nvSpPr>
        <p:spPr>
          <a:xfrm>
            <a:off x="3114200" y="2366667"/>
            <a:ext cx="5963600" cy="134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9" name="Google Shape;2349;p27"/>
          <p:cNvSpPr txBox="1"/>
          <p:nvPr/>
        </p:nvSpPr>
        <p:spPr>
          <a:xfrm>
            <a:off x="3376600" y="4437009"/>
            <a:ext cx="5438800" cy="8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Credits:</a:t>
            </a:r>
            <a:r>
              <a:rPr lang="en" sz="1600">
                <a:solidFill>
                  <a:schemeClr val="accent2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This presentation template was created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including icons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, infographics &amp; images by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PT Sans"/>
                <a:ea typeface="PT Sans"/>
                <a:cs typeface="PT Sans"/>
                <a:sym typeface="PT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600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350" name="Google Shape;2350;p27"/>
          <p:cNvSpPr/>
          <p:nvPr/>
        </p:nvSpPr>
        <p:spPr>
          <a:xfrm rot="10800000">
            <a:off x="15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351" name="Google Shape;2351;p27"/>
          <p:cNvGrpSpPr/>
          <p:nvPr/>
        </p:nvGrpSpPr>
        <p:grpSpPr>
          <a:xfrm>
            <a:off x="-14" y="809085"/>
            <a:ext cx="1712580" cy="782400"/>
            <a:chOff x="-11" y="606814"/>
            <a:chExt cx="1284435" cy="586800"/>
          </a:xfrm>
        </p:grpSpPr>
        <p:sp>
          <p:nvSpPr>
            <p:cNvPr id="2352" name="Google Shape;2352;p27"/>
            <p:cNvSpPr/>
            <p:nvPr/>
          </p:nvSpPr>
          <p:spPr>
            <a:xfrm rot="-5400000">
              <a:off x="348812" y="258001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353" name="Google Shape;2353;p27"/>
            <p:cNvGrpSpPr/>
            <p:nvPr/>
          </p:nvGrpSpPr>
          <p:grpSpPr>
            <a:xfrm rot="10800000">
              <a:off x="-11" y="779178"/>
              <a:ext cx="883262" cy="242091"/>
              <a:chOff x="2300350" y="2601250"/>
              <a:chExt cx="2275275" cy="623625"/>
            </a:xfrm>
          </p:grpSpPr>
          <p:sp>
            <p:nvSpPr>
              <p:cNvPr id="2354" name="Google Shape;2354;p27"/>
              <p:cNvSpPr/>
              <p:nvPr/>
            </p:nvSpPr>
            <p:spPr>
              <a:xfrm>
                <a:off x="2300350" y="2601250"/>
                <a:ext cx="3921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684" h="24945" extrusionOk="0">
                    <a:moveTo>
                      <a:pt x="12720" y="0"/>
                    </a:moveTo>
                    <a:cubicBezTo>
                      <a:pt x="13337" y="0"/>
                      <a:pt x="14078" y="247"/>
                      <a:pt x="14572" y="741"/>
                    </a:cubicBezTo>
                    <a:cubicBezTo>
                      <a:pt x="15684" y="1852"/>
                      <a:pt x="15684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684" y="21240"/>
                      <a:pt x="15684" y="22845"/>
                      <a:pt x="14572" y="23957"/>
                    </a:cubicBezTo>
                    <a:cubicBezTo>
                      <a:pt x="13584" y="24944"/>
                      <a:pt x="11855" y="24944"/>
                      <a:pt x="10744" y="23957"/>
                    </a:cubicBezTo>
                    <a:lnTo>
                      <a:pt x="1112" y="14325"/>
                    </a:lnTo>
                    <a:cubicBezTo>
                      <a:pt x="1" y="13213"/>
                      <a:pt x="1" y="11484"/>
                      <a:pt x="1112" y="10496"/>
                    </a:cubicBezTo>
                    <a:lnTo>
                      <a:pt x="10744" y="741"/>
                    </a:lnTo>
                    <a:cubicBezTo>
                      <a:pt x="11361" y="247"/>
                      <a:pt x="11979" y="0"/>
                      <a:pt x="1272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5" name="Google Shape;2355;p27"/>
              <p:cNvSpPr/>
              <p:nvPr/>
            </p:nvSpPr>
            <p:spPr>
              <a:xfrm>
                <a:off x="2680075" y="2601250"/>
                <a:ext cx="389025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1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449" y="741"/>
                    </a:cubicBezTo>
                    <a:cubicBezTo>
                      <a:pt x="15560" y="1852"/>
                      <a:pt x="15560" y="3581"/>
                      <a:pt x="14449" y="4569"/>
                    </a:cubicBezTo>
                    <a:lnTo>
                      <a:pt x="6669" y="12349"/>
                    </a:lnTo>
                    <a:lnTo>
                      <a:pt x="14449" y="20128"/>
                    </a:lnTo>
                    <a:cubicBezTo>
                      <a:pt x="15560" y="21240"/>
                      <a:pt x="15560" y="22845"/>
                      <a:pt x="14449" y="23957"/>
                    </a:cubicBezTo>
                    <a:cubicBezTo>
                      <a:pt x="13461" y="24944"/>
                      <a:pt x="11732" y="24944"/>
                      <a:pt x="10621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621" y="741"/>
                    </a:lnTo>
                    <a:cubicBezTo>
                      <a:pt x="11238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6" name="Google Shape;2356;p27"/>
              <p:cNvSpPr/>
              <p:nvPr/>
            </p:nvSpPr>
            <p:spPr>
              <a:xfrm>
                <a:off x="30567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448" y="741"/>
                    </a:cubicBezTo>
                    <a:cubicBezTo>
                      <a:pt x="15559" y="1852"/>
                      <a:pt x="15559" y="3581"/>
                      <a:pt x="14448" y="4569"/>
                    </a:cubicBezTo>
                    <a:lnTo>
                      <a:pt x="6792" y="12349"/>
                    </a:lnTo>
                    <a:lnTo>
                      <a:pt x="14448" y="20128"/>
                    </a:lnTo>
                    <a:cubicBezTo>
                      <a:pt x="15559" y="21240"/>
                      <a:pt x="15559" y="22845"/>
                      <a:pt x="14448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855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7" name="Google Shape;2357;p27"/>
              <p:cNvSpPr/>
              <p:nvPr/>
            </p:nvSpPr>
            <p:spPr>
              <a:xfrm>
                <a:off x="343335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1" y="13213"/>
                      <a:pt x="1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8" name="Google Shape;2358;p27"/>
              <p:cNvSpPr/>
              <p:nvPr/>
            </p:nvSpPr>
            <p:spPr>
              <a:xfrm>
                <a:off x="3810000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4" y="247"/>
                      <a:pt x="14572" y="741"/>
                    </a:cubicBezTo>
                    <a:cubicBezTo>
                      <a:pt x="15559" y="1852"/>
                      <a:pt x="15559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59" y="21240"/>
                      <a:pt x="15559" y="22845"/>
                      <a:pt x="14572" y="23957"/>
                    </a:cubicBezTo>
                    <a:cubicBezTo>
                      <a:pt x="13460" y="24944"/>
                      <a:pt x="11731" y="24944"/>
                      <a:pt x="10743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3" y="741"/>
                    </a:lnTo>
                    <a:cubicBezTo>
                      <a:pt x="11237" y="247"/>
                      <a:pt x="11978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59" name="Google Shape;2359;p27"/>
              <p:cNvSpPr/>
              <p:nvPr/>
            </p:nvSpPr>
            <p:spPr>
              <a:xfrm>
                <a:off x="4186625" y="2601250"/>
                <a:ext cx="389000" cy="623625"/>
              </a:xfrm>
              <a:custGeom>
                <a:avLst/>
                <a:gdLst/>
                <a:ahLst/>
                <a:cxnLst/>
                <a:rect l="l" t="t" r="r" b="b"/>
                <a:pathLst>
                  <a:path w="15560" h="24945" extrusionOk="0">
                    <a:moveTo>
                      <a:pt x="12596" y="0"/>
                    </a:moveTo>
                    <a:cubicBezTo>
                      <a:pt x="13337" y="0"/>
                      <a:pt x="13955" y="247"/>
                      <a:pt x="14572" y="741"/>
                    </a:cubicBezTo>
                    <a:cubicBezTo>
                      <a:pt x="15560" y="1852"/>
                      <a:pt x="15560" y="3581"/>
                      <a:pt x="14572" y="4569"/>
                    </a:cubicBezTo>
                    <a:lnTo>
                      <a:pt x="6792" y="12349"/>
                    </a:lnTo>
                    <a:lnTo>
                      <a:pt x="14572" y="20128"/>
                    </a:lnTo>
                    <a:cubicBezTo>
                      <a:pt x="15560" y="21240"/>
                      <a:pt x="15560" y="22845"/>
                      <a:pt x="14572" y="23957"/>
                    </a:cubicBezTo>
                    <a:cubicBezTo>
                      <a:pt x="13461" y="24944"/>
                      <a:pt x="11732" y="24944"/>
                      <a:pt x="10744" y="23957"/>
                    </a:cubicBezTo>
                    <a:lnTo>
                      <a:pt x="988" y="14325"/>
                    </a:lnTo>
                    <a:cubicBezTo>
                      <a:pt x="0" y="13213"/>
                      <a:pt x="0" y="11484"/>
                      <a:pt x="988" y="10496"/>
                    </a:cubicBezTo>
                    <a:lnTo>
                      <a:pt x="10744" y="741"/>
                    </a:lnTo>
                    <a:cubicBezTo>
                      <a:pt x="11238" y="247"/>
                      <a:pt x="11979" y="0"/>
                      <a:pt x="125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360" name="Google Shape;2360;p27"/>
          <p:cNvGrpSpPr/>
          <p:nvPr/>
        </p:nvGrpSpPr>
        <p:grpSpPr>
          <a:xfrm>
            <a:off x="3491843" y="6641857"/>
            <a:ext cx="2027976" cy="402753"/>
            <a:chOff x="5642557" y="-150670"/>
            <a:chExt cx="1520982" cy="302065"/>
          </a:xfrm>
        </p:grpSpPr>
        <p:sp>
          <p:nvSpPr>
            <p:cNvPr id="2361" name="Google Shape;2361;p27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2" name="Google Shape;2362;p27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3" name="Google Shape;2363;p27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4" name="Google Shape;2364;p27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5" name="Google Shape;2365;p27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66" name="Google Shape;2366;p27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367" name="Google Shape;2367;p27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8" name="Google Shape;2368;p27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9" name="Google Shape;2369;p27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0" name="Google Shape;2370;p27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1" name="Google Shape;2371;p27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72" name="Google Shape;2372;p27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2373" name="Google Shape;2373;p27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4" name="Google Shape;2374;p27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375" name="Google Shape;2375;p27"/>
          <p:cNvGrpSpPr/>
          <p:nvPr/>
        </p:nvGrpSpPr>
        <p:grpSpPr>
          <a:xfrm flipH="1">
            <a:off x="-705439" y="5751040"/>
            <a:ext cx="2430688" cy="262659"/>
            <a:chOff x="7857346" y="4002005"/>
            <a:chExt cx="1823016" cy="196994"/>
          </a:xfrm>
        </p:grpSpPr>
        <p:sp>
          <p:nvSpPr>
            <p:cNvPr id="2376" name="Google Shape;2376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7" name="Google Shape;2377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8" name="Google Shape;2378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379" name="Google Shape;2379;p27"/>
          <p:cNvSpPr/>
          <p:nvPr/>
        </p:nvSpPr>
        <p:spPr>
          <a:xfrm rot="5400000">
            <a:off x="10944512" y="51809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380" name="Google Shape;2380;p27"/>
          <p:cNvGrpSpPr/>
          <p:nvPr/>
        </p:nvGrpSpPr>
        <p:grpSpPr>
          <a:xfrm>
            <a:off x="6937323" y="6249789"/>
            <a:ext cx="1474635" cy="178625"/>
            <a:chOff x="8183182" y="663852"/>
            <a:chExt cx="1475028" cy="178673"/>
          </a:xfrm>
        </p:grpSpPr>
        <p:grpSp>
          <p:nvGrpSpPr>
            <p:cNvPr id="2381" name="Google Shape;2381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382" name="Google Shape;2382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3" name="Google Shape;2383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4" name="Google Shape;2384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5" name="Google Shape;2385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6" name="Google Shape;2386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7" name="Google Shape;2387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8" name="Google Shape;2388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89" name="Google Shape;2389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0" name="Google Shape;2390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1" name="Google Shape;2391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392" name="Google Shape;2392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393" name="Google Shape;239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4" name="Google Shape;239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5" name="Google Shape;239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6" name="Google Shape;239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7" name="Google Shape;239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8" name="Google Shape;239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399" name="Google Shape;239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00" name="Google Shape;240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01" name="Google Shape;240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02" name="Google Shape;240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sp>
        <p:nvSpPr>
          <p:cNvPr id="2403" name="Google Shape;2403;p27"/>
          <p:cNvSpPr/>
          <p:nvPr/>
        </p:nvSpPr>
        <p:spPr>
          <a:xfrm rot="10800000">
            <a:off x="10703527" y="28989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404" name="Google Shape;2404;p27"/>
          <p:cNvGrpSpPr/>
          <p:nvPr/>
        </p:nvGrpSpPr>
        <p:grpSpPr>
          <a:xfrm rot="-5400000">
            <a:off x="9563611" y="513307"/>
            <a:ext cx="2430688" cy="395524"/>
            <a:chOff x="7857346" y="3902355"/>
            <a:chExt cx="1823016" cy="296643"/>
          </a:xfrm>
        </p:grpSpPr>
        <p:sp>
          <p:nvSpPr>
            <p:cNvPr id="2405" name="Google Shape;2405;p27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6" name="Google Shape;2406;p27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7" name="Google Shape;2407;p27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8" name="Google Shape;2408;p27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9" name="Google Shape;2409;p27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0" name="Google Shape;2410;p27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11" name="Google Shape;2411;p27"/>
          <p:cNvGrpSpPr/>
          <p:nvPr/>
        </p:nvGrpSpPr>
        <p:grpSpPr>
          <a:xfrm>
            <a:off x="11023189" y="3901689"/>
            <a:ext cx="1474635" cy="178625"/>
            <a:chOff x="8183182" y="663852"/>
            <a:chExt cx="1475028" cy="178673"/>
          </a:xfrm>
        </p:grpSpPr>
        <p:grpSp>
          <p:nvGrpSpPr>
            <p:cNvPr id="2412" name="Google Shape;2412;p27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413" name="Google Shape;2413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4" name="Google Shape;2414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5" name="Google Shape;2415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6" name="Google Shape;2416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7" name="Google Shape;2417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8" name="Google Shape;2418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19" name="Google Shape;2419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0" name="Google Shape;2420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1" name="Google Shape;2421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2" name="Google Shape;2422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423" name="Google Shape;2423;p27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424" name="Google Shape;2424;p27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5" name="Google Shape;2425;p27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6" name="Google Shape;2426;p27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7" name="Google Shape;2427;p27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8" name="Google Shape;2428;p27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29" name="Google Shape;2429;p27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0" name="Google Shape;2430;p27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1" name="Google Shape;2431;p27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2" name="Google Shape;2432;p27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433" name="Google Shape;2433;p27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434" name="Google Shape;2434;p27"/>
          <p:cNvGrpSpPr/>
          <p:nvPr/>
        </p:nvGrpSpPr>
        <p:grpSpPr>
          <a:xfrm>
            <a:off x="3146669" y="501441"/>
            <a:ext cx="1670529" cy="68000"/>
            <a:chOff x="2915381" y="4104819"/>
            <a:chExt cx="1252897" cy="51000"/>
          </a:xfrm>
        </p:grpSpPr>
        <p:sp>
          <p:nvSpPr>
            <p:cNvPr id="2435" name="Google Shape;2435;p27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6" name="Google Shape;2436;p27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7" name="Google Shape;2437;p27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8" name="Google Shape;2438;p27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9" name="Google Shape;2439;p27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0" name="Google Shape;2440;p27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1" name="Google Shape;2441;p27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2" name="Google Shape;2442;p27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3" name="Google Shape;2443;p27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4" name="Google Shape;2444;p27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5" name="Google Shape;2445;p27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6" name="Google Shape;2446;p27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7" name="Google Shape;2447;p27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8" name="Google Shape;2448;p27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1421659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0" name="Google Shape;2450;p2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451" name="Google Shape;2451;p2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2" name="Google Shape;2452;p2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3" name="Google Shape;2453;p2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4" name="Google Shape;2454;p2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5" name="Google Shape;2455;p2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6" name="Google Shape;2456;p2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7" name="Google Shape;2457;p2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8" name="Google Shape;2458;p2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9" name="Google Shape;2459;p2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0" name="Google Shape;2460;p2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1" name="Google Shape;2461;p2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2" name="Google Shape;2462;p2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3" name="Google Shape;2463;p2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4" name="Google Shape;2464;p2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5" name="Google Shape;2465;p2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6" name="Google Shape;2466;p2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7" name="Google Shape;2467;p2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8" name="Google Shape;2468;p2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9" name="Google Shape;2469;p2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0" name="Google Shape;2470;p2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1" name="Google Shape;2471;p2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2" name="Google Shape;2472;p2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3" name="Google Shape;2473;p2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4" name="Google Shape;2474;p2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5" name="Google Shape;2475;p2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6" name="Google Shape;2476;p2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7" name="Google Shape;2477;p2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8" name="Google Shape;2478;p2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9" name="Google Shape;2479;p2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0" name="Google Shape;2480;p2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1" name="Google Shape;2481;p2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2" name="Google Shape;2482;p2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3" name="Google Shape;2483;p2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4" name="Google Shape;2484;p2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5" name="Google Shape;2485;p2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6" name="Google Shape;2486;p2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7" name="Google Shape;2487;p2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8" name="Google Shape;2488;p2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89" name="Google Shape;2489;p28"/>
          <p:cNvGrpSpPr/>
          <p:nvPr/>
        </p:nvGrpSpPr>
        <p:grpSpPr>
          <a:xfrm rot="5400000">
            <a:off x="113467" y="2466167"/>
            <a:ext cx="131869" cy="737453"/>
            <a:chOff x="4898850" y="4820550"/>
            <a:chExt cx="98902" cy="553090"/>
          </a:xfrm>
        </p:grpSpPr>
        <p:sp>
          <p:nvSpPr>
            <p:cNvPr id="2490" name="Google Shape;2490;p28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1" name="Google Shape;2491;p28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2" name="Google Shape;2492;p28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3" name="Google Shape;2493;p28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4" name="Google Shape;2494;p28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495" name="Google Shape;2495;p28"/>
          <p:cNvGrpSpPr/>
          <p:nvPr/>
        </p:nvGrpSpPr>
        <p:grpSpPr>
          <a:xfrm flipH="1">
            <a:off x="-1119639" y="3791373"/>
            <a:ext cx="2430688" cy="262659"/>
            <a:chOff x="7857346" y="4002005"/>
            <a:chExt cx="1823016" cy="196994"/>
          </a:xfrm>
        </p:grpSpPr>
        <p:sp>
          <p:nvSpPr>
            <p:cNvPr id="2496" name="Google Shape;2496;p2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7" name="Google Shape;2497;p2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8" name="Google Shape;2498;p2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499" name="Google Shape;2499;p28"/>
          <p:cNvSpPr/>
          <p:nvPr/>
        </p:nvSpPr>
        <p:spPr>
          <a:xfrm rot="5400000">
            <a:off x="10941532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500" name="Google Shape;2500;p28"/>
          <p:cNvSpPr/>
          <p:nvPr/>
        </p:nvSpPr>
        <p:spPr>
          <a:xfrm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01" name="Google Shape;2501;p28"/>
          <p:cNvGrpSpPr/>
          <p:nvPr/>
        </p:nvGrpSpPr>
        <p:grpSpPr>
          <a:xfrm>
            <a:off x="11023189" y="4308089"/>
            <a:ext cx="1474635" cy="178625"/>
            <a:chOff x="8183182" y="663852"/>
            <a:chExt cx="1475028" cy="178673"/>
          </a:xfrm>
        </p:grpSpPr>
        <p:grpSp>
          <p:nvGrpSpPr>
            <p:cNvPr id="2502" name="Google Shape;2502;p28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503" name="Google Shape;2503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4" name="Google Shape;2504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5" name="Google Shape;2505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6" name="Google Shape;2506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7" name="Google Shape;2507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8" name="Google Shape;2508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09" name="Google Shape;2509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0" name="Google Shape;2510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1" name="Google Shape;2511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2" name="Google Shape;2512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  <p:grpSp>
          <p:nvGrpSpPr>
            <p:cNvPr id="2513" name="Google Shape;2513;p28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514" name="Google Shape;2514;p28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5" name="Google Shape;2515;p28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6" name="Google Shape;2516;p28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7" name="Google Shape;2517;p28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8" name="Google Shape;2518;p28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19" name="Google Shape;2519;p28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0" name="Google Shape;2520;p28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1" name="Google Shape;2521;p28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2" name="Google Shape;2522;p28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  <p:sp>
            <p:nvSpPr>
              <p:cNvPr id="2523" name="Google Shape;2523;p28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67"/>
              </a:p>
            </p:txBody>
          </p:sp>
        </p:grpSp>
      </p:grpSp>
      <p:grpSp>
        <p:nvGrpSpPr>
          <p:cNvPr id="2524" name="Google Shape;2524;p28"/>
          <p:cNvGrpSpPr/>
          <p:nvPr/>
        </p:nvGrpSpPr>
        <p:grpSpPr>
          <a:xfrm flipH="1">
            <a:off x="6446076" y="-143943"/>
            <a:ext cx="2027976" cy="402753"/>
            <a:chOff x="5642557" y="-150670"/>
            <a:chExt cx="1520982" cy="302065"/>
          </a:xfrm>
        </p:grpSpPr>
        <p:sp>
          <p:nvSpPr>
            <p:cNvPr id="2525" name="Google Shape;2525;p2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6" name="Google Shape;2526;p2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7" name="Google Shape;2527;p2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8" name="Google Shape;2528;p2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9" name="Google Shape;2529;p2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30" name="Google Shape;2530;p28"/>
          <p:cNvGrpSpPr/>
          <p:nvPr/>
        </p:nvGrpSpPr>
        <p:grpSpPr>
          <a:xfrm>
            <a:off x="847827" y="-1940395"/>
            <a:ext cx="463200" cy="3063733"/>
            <a:chOff x="6420895" y="-1455296"/>
            <a:chExt cx="347400" cy="2297800"/>
          </a:xfrm>
        </p:grpSpPr>
        <p:sp>
          <p:nvSpPr>
            <p:cNvPr id="2531" name="Google Shape;2531;p28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2" name="Google Shape;2532;p28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533" name="Google Shape;2533;p28"/>
          <p:cNvSpPr/>
          <p:nvPr/>
        </p:nvSpPr>
        <p:spPr>
          <a:xfrm rot="-5400000">
            <a:off x="465083" y="5610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534" name="Google Shape;2534;p28"/>
          <p:cNvGrpSpPr/>
          <p:nvPr/>
        </p:nvGrpSpPr>
        <p:grpSpPr>
          <a:xfrm>
            <a:off x="445080" y="5552899"/>
            <a:ext cx="402753" cy="2027976"/>
            <a:chOff x="-108754" y="2690919"/>
            <a:chExt cx="302065" cy="1520982"/>
          </a:xfrm>
        </p:grpSpPr>
        <p:sp>
          <p:nvSpPr>
            <p:cNvPr id="2535" name="Google Shape;2535;p2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6" name="Google Shape;2536;p2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7" name="Google Shape;2537;p2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8" name="Google Shape;2538;p2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9" name="Google Shape;2539;p2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40" name="Google Shape;2540;p28"/>
          <p:cNvGrpSpPr/>
          <p:nvPr/>
        </p:nvGrpSpPr>
        <p:grpSpPr>
          <a:xfrm>
            <a:off x="11320152" y="2859338"/>
            <a:ext cx="1177683" cy="322788"/>
            <a:chOff x="2300350" y="2601250"/>
            <a:chExt cx="2275275" cy="623625"/>
          </a:xfrm>
        </p:grpSpPr>
        <p:sp>
          <p:nvSpPr>
            <p:cNvPr id="2541" name="Google Shape;2541;p2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2" name="Google Shape;2542;p2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3" name="Google Shape;2543;p2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4" name="Google Shape;2544;p2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5" name="Google Shape;2545;p2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6" name="Google Shape;2546;p2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2026731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Google Shape;2548;p2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2549" name="Google Shape;2549;p2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0" name="Google Shape;2550;p2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1" name="Google Shape;2551;p2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2" name="Google Shape;2552;p2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3" name="Google Shape;2553;p2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4" name="Google Shape;2554;p2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5" name="Google Shape;2555;p2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6" name="Google Shape;2556;p2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7" name="Google Shape;2557;p2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8" name="Google Shape;2558;p2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9" name="Google Shape;2559;p2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0" name="Google Shape;2560;p2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1" name="Google Shape;2561;p2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2" name="Google Shape;2562;p2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3" name="Google Shape;2563;p2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4" name="Google Shape;2564;p2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5" name="Google Shape;2565;p2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6" name="Google Shape;2566;p2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7" name="Google Shape;2567;p2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8" name="Google Shape;2568;p2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69" name="Google Shape;2569;p2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0" name="Google Shape;2570;p2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1" name="Google Shape;2571;p2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2" name="Google Shape;2572;p2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3" name="Google Shape;2573;p2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4" name="Google Shape;2574;p2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5" name="Google Shape;2575;p2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6" name="Google Shape;2576;p2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7" name="Google Shape;2577;p2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8" name="Google Shape;2578;p2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79" name="Google Shape;2579;p2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0" name="Google Shape;2580;p2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1" name="Google Shape;2581;p2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2" name="Google Shape;2582;p2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3" name="Google Shape;2583;p2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4" name="Google Shape;2584;p2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5" name="Google Shape;2585;p2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6" name="Google Shape;2586;p2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87" name="Google Shape;2587;p29"/>
          <p:cNvGrpSpPr/>
          <p:nvPr/>
        </p:nvGrpSpPr>
        <p:grpSpPr>
          <a:xfrm rot="5400000">
            <a:off x="113467" y="1043767"/>
            <a:ext cx="131869" cy="737453"/>
            <a:chOff x="4898850" y="4820550"/>
            <a:chExt cx="98902" cy="553090"/>
          </a:xfrm>
        </p:grpSpPr>
        <p:sp>
          <p:nvSpPr>
            <p:cNvPr id="2588" name="Google Shape;2588;p2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89" name="Google Shape;2589;p2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0" name="Google Shape;2590;p2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1" name="Google Shape;2591;p2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2" name="Google Shape;2592;p2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3" name="Google Shape;2593;p29"/>
          <p:cNvGrpSpPr/>
          <p:nvPr/>
        </p:nvGrpSpPr>
        <p:grpSpPr>
          <a:xfrm>
            <a:off x="-1886073" y="2655905"/>
            <a:ext cx="3063733" cy="463200"/>
            <a:chOff x="-1414555" y="3058729"/>
            <a:chExt cx="2297800" cy="347400"/>
          </a:xfrm>
        </p:grpSpPr>
        <p:sp>
          <p:nvSpPr>
            <p:cNvPr id="2594" name="Google Shape;2594;p29"/>
            <p:cNvSpPr/>
            <p:nvPr/>
          </p:nvSpPr>
          <p:spPr>
            <a:xfrm>
              <a:off x="-1414555" y="3338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5" name="Google Shape;2595;p29"/>
            <p:cNvSpPr/>
            <p:nvPr/>
          </p:nvSpPr>
          <p:spPr>
            <a:xfrm>
              <a:off x="-1111455" y="3058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96" name="Google Shape;2596;p29"/>
          <p:cNvGrpSpPr/>
          <p:nvPr/>
        </p:nvGrpSpPr>
        <p:grpSpPr>
          <a:xfrm flipH="1">
            <a:off x="-1065672" y="4401073"/>
            <a:ext cx="2430688" cy="262659"/>
            <a:chOff x="7857346" y="4002005"/>
            <a:chExt cx="1823016" cy="196994"/>
          </a:xfrm>
        </p:grpSpPr>
        <p:sp>
          <p:nvSpPr>
            <p:cNvPr id="2597" name="Google Shape;2597;p2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8" name="Google Shape;2598;p2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99" name="Google Shape;2599;p2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600" name="Google Shape;2600;p29"/>
          <p:cNvSpPr/>
          <p:nvPr/>
        </p:nvSpPr>
        <p:spPr>
          <a:xfrm rot="5400000">
            <a:off x="10939735" y="-465906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01" name="Google Shape;2601;p29"/>
          <p:cNvSpPr/>
          <p:nvPr/>
        </p:nvSpPr>
        <p:spPr>
          <a:xfrm rot="10800000">
            <a:off x="10315483" y="5857118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602" name="Google Shape;2602;p29"/>
          <p:cNvGrpSpPr/>
          <p:nvPr/>
        </p:nvGrpSpPr>
        <p:grpSpPr>
          <a:xfrm rot="5400000">
            <a:off x="11051552" y="3566617"/>
            <a:ext cx="1177683" cy="322788"/>
            <a:chOff x="2300350" y="2601250"/>
            <a:chExt cx="2275275" cy="623625"/>
          </a:xfrm>
        </p:grpSpPr>
        <p:sp>
          <p:nvSpPr>
            <p:cNvPr id="2603" name="Google Shape;2603;p2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4" name="Google Shape;2604;p2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5" name="Google Shape;2605;p2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6" name="Google Shape;2606;p2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7" name="Google Shape;2607;p2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08" name="Google Shape;2608;p2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09" name="Google Shape;2609;p29"/>
          <p:cNvGrpSpPr/>
          <p:nvPr/>
        </p:nvGrpSpPr>
        <p:grpSpPr>
          <a:xfrm>
            <a:off x="11377396" y="-384517"/>
            <a:ext cx="402753" cy="2027976"/>
            <a:chOff x="-108754" y="2690919"/>
            <a:chExt cx="302065" cy="1520982"/>
          </a:xfrm>
        </p:grpSpPr>
        <p:sp>
          <p:nvSpPr>
            <p:cNvPr id="2610" name="Google Shape;2610;p29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1" name="Google Shape;2611;p29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2" name="Google Shape;2612;p29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3" name="Google Shape;2613;p29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4" name="Google Shape;2614;p29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15" name="Google Shape;2615;p29"/>
          <p:cNvGrpSpPr/>
          <p:nvPr/>
        </p:nvGrpSpPr>
        <p:grpSpPr>
          <a:xfrm>
            <a:off x="1569276" y="-143943"/>
            <a:ext cx="2027976" cy="402753"/>
            <a:chOff x="5642557" y="-150670"/>
            <a:chExt cx="1520982" cy="302065"/>
          </a:xfrm>
        </p:grpSpPr>
        <p:sp>
          <p:nvSpPr>
            <p:cNvPr id="2616" name="Google Shape;2616;p2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7" name="Google Shape;2617;p2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8" name="Google Shape;2618;p2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19" name="Google Shape;2619;p2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0" name="Google Shape;2620;p2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1" name="Google Shape;2621;p29"/>
          <p:cNvGrpSpPr/>
          <p:nvPr/>
        </p:nvGrpSpPr>
        <p:grpSpPr>
          <a:xfrm>
            <a:off x="8561193" y="-1940395"/>
            <a:ext cx="463200" cy="3063733"/>
            <a:chOff x="6420895" y="-1455296"/>
            <a:chExt cx="347400" cy="2297800"/>
          </a:xfrm>
        </p:grpSpPr>
        <p:sp>
          <p:nvSpPr>
            <p:cNvPr id="2622" name="Google Shape;2622;p29"/>
            <p:cNvSpPr/>
            <p:nvPr/>
          </p:nvSpPr>
          <p:spPr>
            <a:xfrm rot="5400000">
              <a:off x="5457595" y="-4919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623" name="Google Shape;2623;p29"/>
            <p:cNvSpPr/>
            <p:nvPr/>
          </p:nvSpPr>
          <p:spPr>
            <a:xfrm rot="5400000">
              <a:off x="5736895" y="-188896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624" name="Google Shape;2624;p29"/>
          <p:cNvGrpSpPr/>
          <p:nvPr/>
        </p:nvGrpSpPr>
        <p:grpSpPr>
          <a:xfrm>
            <a:off x="-296977" y="5747585"/>
            <a:ext cx="2009543" cy="782400"/>
            <a:chOff x="-222733" y="4310689"/>
            <a:chExt cx="1507157" cy="586800"/>
          </a:xfrm>
        </p:grpSpPr>
        <p:sp>
          <p:nvSpPr>
            <p:cNvPr id="2625" name="Google Shape;2625;p29"/>
            <p:cNvSpPr/>
            <p:nvPr/>
          </p:nvSpPr>
          <p:spPr>
            <a:xfrm rot="-5400000">
              <a:off x="348812" y="3961876"/>
              <a:ext cx="586800" cy="1284425"/>
            </a:xfrm>
            <a:prstGeom prst="flowChartOffpageConnector">
              <a:avLst/>
            </a:prstGeom>
            <a:gradFill>
              <a:gsLst>
                <a:gs pos="0">
                  <a:schemeClr val="accent4"/>
                </a:gs>
                <a:gs pos="100000">
                  <a:schemeClr val="l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grpSp>
          <p:nvGrpSpPr>
            <p:cNvPr id="2626" name="Google Shape;2626;p29"/>
            <p:cNvGrpSpPr/>
            <p:nvPr/>
          </p:nvGrpSpPr>
          <p:grpSpPr>
            <a:xfrm>
              <a:off x="-222733" y="4537116"/>
              <a:ext cx="1105976" cy="133969"/>
              <a:chOff x="8183182" y="663852"/>
              <a:chExt cx="1475028" cy="178673"/>
            </a:xfrm>
          </p:grpSpPr>
          <p:grpSp>
            <p:nvGrpSpPr>
              <p:cNvPr id="2627" name="Google Shape;2627;p29"/>
              <p:cNvGrpSpPr/>
              <p:nvPr/>
            </p:nvGrpSpPr>
            <p:grpSpPr>
              <a:xfrm>
                <a:off x="8183182" y="774425"/>
                <a:ext cx="1178025" cy="68100"/>
                <a:chOff x="2024450" y="204150"/>
                <a:chExt cx="1178025" cy="68100"/>
              </a:xfrm>
            </p:grpSpPr>
            <p:sp>
              <p:nvSpPr>
                <p:cNvPr id="2628" name="Google Shape;2628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29" name="Google Shape;2629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0" name="Google Shape;2630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1" name="Google Shape;2631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2" name="Google Shape;2632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3" name="Google Shape;2633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4" name="Google Shape;2634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5" name="Google Shape;2635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6" name="Google Shape;2636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37" name="Google Shape;2637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  <p:grpSp>
            <p:nvGrpSpPr>
              <p:cNvPr id="2638" name="Google Shape;2638;p29"/>
              <p:cNvGrpSpPr/>
              <p:nvPr/>
            </p:nvGrpSpPr>
            <p:grpSpPr>
              <a:xfrm>
                <a:off x="8480185" y="663852"/>
                <a:ext cx="1178025" cy="68100"/>
                <a:chOff x="2024450" y="204150"/>
                <a:chExt cx="1178025" cy="68100"/>
              </a:xfrm>
            </p:grpSpPr>
            <p:sp>
              <p:nvSpPr>
                <p:cNvPr id="2639" name="Google Shape;2639;p29"/>
                <p:cNvSpPr/>
                <p:nvPr/>
              </p:nvSpPr>
              <p:spPr>
                <a:xfrm>
                  <a:off x="20244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0" name="Google Shape;2640;p29"/>
                <p:cNvSpPr/>
                <p:nvPr/>
              </p:nvSpPr>
              <p:spPr>
                <a:xfrm>
                  <a:off x="21477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1" name="Google Shape;2641;p29"/>
                <p:cNvSpPr/>
                <p:nvPr/>
              </p:nvSpPr>
              <p:spPr>
                <a:xfrm>
                  <a:off x="22711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2" name="Google Shape;2642;p29"/>
                <p:cNvSpPr/>
                <p:nvPr/>
              </p:nvSpPr>
              <p:spPr>
                <a:xfrm>
                  <a:off x="23944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3" name="Google Shape;2643;p29"/>
                <p:cNvSpPr/>
                <p:nvPr/>
              </p:nvSpPr>
              <p:spPr>
                <a:xfrm>
                  <a:off x="25177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4" name="Google Shape;2644;p29"/>
                <p:cNvSpPr/>
                <p:nvPr/>
              </p:nvSpPr>
              <p:spPr>
                <a:xfrm>
                  <a:off x="26410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5" name="Google Shape;2645;p29"/>
                <p:cNvSpPr/>
                <p:nvPr/>
              </p:nvSpPr>
              <p:spPr>
                <a:xfrm>
                  <a:off x="276440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6" name="Google Shape;2646;p29"/>
                <p:cNvSpPr/>
                <p:nvPr/>
              </p:nvSpPr>
              <p:spPr>
                <a:xfrm>
                  <a:off x="288772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7" name="Google Shape;2647;p29"/>
                <p:cNvSpPr/>
                <p:nvPr/>
              </p:nvSpPr>
              <p:spPr>
                <a:xfrm>
                  <a:off x="3011050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  <p:sp>
              <p:nvSpPr>
                <p:cNvPr id="2648" name="Google Shape;2648;p29"/>
                <p:cNvSpPr/>
                <p:nvPr/>
              </p:nvSpPr>
              <p:spPr>
                <a:xfrm>
                  <a:off x="3134375" y="204150"/>
                  <a:ext cx="68100" cy="681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67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7552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5" name="Google Shape;585;p8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586" name="Google Shape;586;p8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7" name="Google Shape;587;p8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8" name="Google Shape;588;p8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9" name="Google Shape;589;p8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0" name="Google Shape;590;p8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1" name="Google Shape;591;p8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" name="Google Shape;592;p8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" name="Google Shape;593;p8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" name="Google Shape;594;p8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" name="Google Shape;595;p8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" name="Google Shape;596;p8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8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8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" name="Google Shape;600;p8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" name="Google Shape;601;p8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" name="Google Shape;602;p8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" name="Google Shape;603;p8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" name="Google Shape;604;p8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" name="Google Shape;605;p8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" name="Google Shape;606;p8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7" name="Google Shape;607;p8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8" name="Google Shape;608;p8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9" name="Google Shape;609;p8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0" name="Google Shape;610;p8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1" name="Google Shape;611;p8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2" name="Google Shape;612;p8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3" name="Google Shape;613;p8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4" name="Google Shape;614;p8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" name="Google Shape;615;p8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6" name="Google Shape;616;p8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7" name="Google Shape;617;p8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8" name="Google Shape;618;p8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9" name="Google Shape;619;p8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0" name="Google Shape;620;p8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1" name="Google Shape;621;p8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2" name="Google Shape;622;p8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3" name="Google Shape;623;p8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24" name="Google Shape;624;p8"/>
          <p:cNvSpPr txBox="1">
            <a:spLocks noGrp="1"/>
          </p:cNvSpPr>
          <p:nvPr>
            <p:ph type="title"/>
          </p:nvPr>
        </p:nvSpPr>
        <p:spPr>
          <a:xfrm>
            <a:off x="1576000" y="1760933"/>
            <a:ext cx="9040000" cy="33648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625" name="Google Shape;625;p8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26" name="Google Shape;626;p8"/>
          <p:cNvGrpSpPr/>
          <p:nvPr/>
        </p:nvGrpSpPr>
        <p:grpSpPr>
          <a:xfrm>
            <a:off x="-1886073" y="3773505"/>
            <a:ext cx="3063733" cy="463200"/>
            <a:chOff x="-1414555" y="2830129"/>
            <a:chExt cx="2297800" cy="347400"/>
          </a:xfrm>
        </p:grpSpPr>
        <p:sp>
          <p:nvSpPr>
            <p:cNvPr id="627" name="Google Shape;627;p8"/>
            <p:cNvSpPr/>
            <p:nvPr/>
          </p:nvSpPr>
          <p:spPr>
            <a:xfrm>
              <a:off x="-1414555" y="31094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8" name="Google Shape;628;p8"/>
            <p:cNvSpPr/>
            <p:nvPr/>
          </p:nvSpPr>
          <p:spPr>
            <a:xfrm>
              <a:off x="-1111455" y="28301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29" name="Google Shape;629;p8"/>
          <p:cNvGrpSpPr/>
          <p:nvPr/>
        </p:nvGrpSpPr>
        <p:grpSpPr>
          <a:xfrm>
            <a:off x="10746028" y="4882773"/>
            <a:ext cx="2430688" cy="262659"/>
            <a:chOff x="7857346" y="4002005"/>
            <a:chExt cx="1823016" cy="196994"/>
          </a:xfrm>
        </p:grpSpPr>
        <p:sp>
          <p:nvSpPr>
            <p:cNvPr id="630" name="Google Shape;630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1" name="Google Shape;631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2" name="Google Shape;632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33" name="Google Shape;633;p8"/>
          <p:cNvSpPr/>
          <p:nvPr/>
        </p:nvSpPr>
        <p:spPr>
          <a:xfrm rot="10800000">
            <a:off x="9833616" y="5393253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34" name="Google Shape;634;p8"/>
          <p:cNvGrpSpPr/>
          <p:nvPr/>
        </p:nvGrpSpPr>
        <p:grpSpPr>
          <a:xfrm rot="-5400000" flipH="1">
            <a:off x="4880661" y="6542957"/>
            <a:ext cx="2430688" cy="395524"/>
            <a:chOff x="7857346" y="3902355"/>
            <a:chExt cx="1823016" cy="296643"/>
          </a:xfrm>
        </p:grpSpPr>
        <p:sp>
          <p:nvSpPr>
            <p:cNvPr id="635" name="Google Shape;635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6" name="Google Shape;636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7" name="Google Shape;637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8" name="Google Shape;638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9" name="Google Shape;639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0" name="Google Shape;640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41" name="Google Shape;641;p8"/>
          <p:cNvSpPr/>
          <p:nvPr/>
        </p:nvSpPr>
        <p:spPr>
          <a:xfrm rot="10800000">
            <a:off x="10703527" y="330530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2" name="Google Shape;642;p8"/>
          <p:cNvSpPr/>
          <p:nvPr/>
        </p:nvSpPr>
        <p:spPr>
          <a:xfrm rot="10800000">
            <a:off x="5860" y="514543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3" name="Google Shape;643;p8"/>
          <p:cNvSpPr/>
          <p:nvPr/>
        </p:nvSpPr>
        <p:spPr>
          <a:xfrm rot="5400000">
            <a:off x="10941549" y="-465081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44" name="Google Shape;644;p8"/>
          <p:cNvGrpSpPr/>
          <p:nvPr/>
        </p:nvGrpSpPr>
        <p:grpSpPr>
          <a:xfrm>
            <a:off x="10417076" y="2044450"/>
            <a:ext cx="2027976" cy="402753"/>
            <a:chOff x="5642557" y="-150670"/>
            <a:chExt cx="1520982" cy="302065"/>
          </a:xfrm>
        </p:grpSpPr>
        <p:sp>
          <p:nvSpPr>
            <p:cNvPr id="645" name="Google Shape;645;p8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6" name="Google Shape;646;p8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7" name="Google Shape;647;p8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50" name="Google Shape;650;p8"/>
          <p:cNvGrpSpPr/>
          <p:nvPr/>
        </p:nvGrpSpPr>
        <p:grpSpPr>
          <a:xfrm rot="5400000">
            <a:off x="566190" y="5235565"/>
            <a:ext cx="402753" cy="2027976"/>
            <a:chOff x="-108754" y="2690919"/>
            <a:chExt cx="302065" cy="1520982"/>
          </a:xfrm>
        </p:grpSpPr>
        <p:sp>
          <p:nvSpPr>
            <p:cNvPr id="651" name="Google Shape;651;p8"/>
            <p:cNvSpPr/>
            <p:nvPr/>
          </p:nvSpPr>
          <p:spPr>
            <a:xfrm>
              <a:off x="-62388" y="2782841"/>
              <a:ext cx="209364" cy="1335580"/>
            </a:xfrm>
            <a:custGeom>
              <a:avLst/>
              <a:gdLst/>
              <a:ahLst/>
              <a:cxnLst/>
              <a:rect l="l" t="t" r="r" b="b"/>
              <a:pathLst>
                <a:path w="6719" h="42862" fill="none" extrusionOk="0">
                  <a:moveTo>
                    <a:pt x="0" y="42862"/>
                  </a:moveTo>
                  <a:lnTo>
                    <a:pt x="0" y="23799"/>
                  </a:lnTo>
                  <a:lnTo>
                    <a:pt x="6718" y="17056"/>
                  </a:lnTo>
                  <a:lnTo>
                    <a:pt x="6718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2" name="Google Shape;652;p8"/>
            <p:cNvSpPr/>
            <p:nvPr/>
          </p:nvSpPr>
          <p:spPr>
            <a:xfrm>
              <a:off x="101358" y="2690919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1"/>
                  </a:moveTo>
                  <a:cubicBezTo>
                    <a:pt x="2281" y="1"/>
                    <a:pt x="2951" y="645"/>
                    <a:pt x="2951" y="1463"/>
                  </a:cubicBezTo>
                  <a:cubicBezTo>
                    <a:pt x="2951" y="2281"/>
                    <a:pt x="2281" y="2951"/>
                    <a:pt x="1463" y="2951"/>
                  </a:cubicBezTo>
                  <a:cubicBezTo>
                    <a:pt x="645" y="2951"/>
                    <a:pt x="1" y="2281"/>
                    <a:pt x="1" y="1463"/>
                  </a:cubicBezTo>
                  <a:cubicBezTo>
                    <a:pt x="1" y="645"/>
                    <a:pt x="645" y="1"/>
                    <a:pt x="1463" y="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3" name="Google Shape;653;p8"/>
            <p:cNvSpPr/>
            <p:nvPr/>
          </p:nvSpPr>
          <p:spPr>
            <a:xfrm>
              <a:off x="125320" y="2714881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4" y="0"/>
                  </a:moveTo>
                  <a:cubicBezTo>
                    <a:pt x="322" y="0"/>
                    <a:pt x="0" y="322"/>
                    <a:pt x="0" y="694"/>
                  </a:cubicBezTo>
                  <a:cubicBezTo>
                    <a:pt x="0" y="1091"/>
                    <a:pt x="322" y="1388"/>
                    <a:pt x="694" y="1388"/>
                  </a:cubicBezTo>
                  <a:cubicBezTo>
                    <a:pt x="1091" y="1388"/>
                    <a:pt x="1388" y="1091"/>
                    <a:pt x="1388" y="694"/>
                  </a:cubicBezTo>
                  <a:cubicBezTo>
                    <a:pt x="1388" y="322"/>
                    <a:pt x="1091" y="0"/>
                    <a:pt x="6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4" name="Google Shape;654;p8"/>
            <p:cNvSpPr/>
            <p:nvPr/>
          </p:nvSpPr>
          <p:spPr>
            <a:xfrm>
              <a:off x="-108754" y="4119948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88" y="0"/>
                  </a:moveTo>
                  <a:cubicBezTo>
                    <a:pt x="2306" y="0"/>
                    <a:pt x="2951" y="670"/>
                    <a:pt x="2951" y="1463"/>
                  </a:cubicBezTo>
                  <a:cubicBezTo>
                    <a:pt x="2951" y="2281"/>
                    <a:pt x="2306" y="2950"/>
                    <a:pt x="1488" y="2950"/>
                  </a:cubicBezTo>
                  <a:cubicBezTo>
                    <a:pt x="670" y="2950"/>
                    <a:pt x="1" y="2281"/>
                    <a:pt x="1" y="1463"/>
                  </a:cubicBezTo>
                  <a:cubicBezTo>
                    <a:pt x="1" y="670"/>
                    <a:pt x="670" y="0"/>
                    <a:pt x="1488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5" name="Google Shape;655;p8"/>
            <p:cNvSpPr/>
            <p:nvPr/>
          </p:nvSpPr>
          <p:spPr>
            <a:xfrm>
              <a:off x="-84013" y="4144658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56" name="Google Shape;656;p8"/>
          <p:cNvSpPr/>
          <p:nvPr/>
        </p:nvSpPr>
        <p:spPr>
          <a:xfrm rot="-5400000" flipH="1">
            <a:off x="1412743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57" name="Google Shape;657;p8"/>
          <p:cNvGrpSpPr/>
          <p:nvPr/>
        </p:nvGrpSpPr>
        <p:grpSpPr>
          <a:xfrm>
            <a:off x="11103684" y="229805"/>
            <a:ext cx="1177683" cy="322788"/>
            <a:chOff x="2300350" y="2601250"/>
            <a:chExt cx="2275275" cy="623625"/>
          </a:xfrm>
        </p:grpSpPr>
        <p:sp>
          <p:nvSpPr>
            <p:cNvPr id="658" name="Google Shape;658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9" name="Google Shape;659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64" name="Google Shape;664;p8"/>
          <p:cNvGrpSpPr/>
          <p:nvPr/>
        </p:nvGrpSpPr>
        <p:grpSpPr>
          <a:xfrm flipH="1">
            <a:off x="-330678" y="2284705"/>
            <a:ext cx="1177683" cy="322788"/>
            <a:chOff x="2300350" y="2601250"/>
            <a:chExt cx="2275275" cy="623625"/>
          </a:xfrm>
        </p:grpSpPr>
        <p:sp>
          <p:nvSpPr>
            <p:cNvPr id="665" name="Google Shape;665;p8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8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8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8" name="Google Shape;668;p8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9" name="Google Shape;669;p8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0" name="Google Shape;670;p8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1" name="Google Shape;671;p8"/>
          <p:cNvGrpSpPr/>
          <p:nvPr/>
        </p:nvGrpSpPr>
        <p:grpSpPr>
          <a:xfrm rot="-5400000">
            <a:off x="4888781" y="-77063"/>
            <a:ext cx="2430688" cy="395524"/>
            <a:chOff x="7857346" y="3902355"/>
            <a:chExt cx="1823016" cy="296643"/>
          </a:xfrm>
        </p:grpSpPr>
        <p:sp>
          <p:nvSpPr>
            <p:cNvPr id="672" name="Google Shape;672;p8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3" name="Google Shape;673;p8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4" name="Google Shape;674;p8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5" name="Google Shape;675;p8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6" name="Google Shape;676;p8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7" name="Google Shape;677;p8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80335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" name="Google Shape;679;p9"/>
          <p:cNvGrpSpPr/>
          <p:nvPr/>
        </p:nvGrpSpPr>
        <p:grpSpPr>
          <a:xfrm>
            <a:off x="-32" y="-36"/>
            <a:ext cx="12191615" cy="6857784"/>
            <a:chOff x="597550" y="708125"/>
            <a:chExt cx="6449225" cy="4193850"/>
          </a:xfrm>
        </p:grpSpPr>
        <p:sp>
          <p:nvSpPr>
            <p:cNvPr id="680" name="Google Shape;680;p9"/>
            <p:cNvSpPr/>
            <p:nvPr/>
          </p:nvSpPr>
          <p:spPr>
            <a:xfrm>
              <a:off x="597550" y="4893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597550" y="4780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597550" y="46671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597550" y="4553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597550" y="4441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597550" y="4328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597550" y="42150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597550" y="4101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" name="Google Shape;688;p9"/>
            <p:cNvSpPr/>
            <p:nvPr/>
          </p:nvSpPr>
          <p:spPr>
            <a:xfrm>
              <a:off x="597550" y="3988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" name="Google Shape;689;p9"/>
            <p:cNvSpPr/>
            <p:nvPr/>
          </p:nvSpPr>
          <p:spPr>
            <a:xfrm>
              <a:off x="597550" y="3875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" name="Google Shape;690;p9"/>
            <p:cNvSpPr/>
            <p:nvPr/>
          </p:nvSpPr>
          <p:spPr>
            <a:xfrm>
              <a:off x="597550" y="3762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597550" y="36496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597550" y="35364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597550" y="34232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597550" y="33100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597550" y="31967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4"/>
                  </a:lnTo>
                  <a:lnTo>
                    <a:pt x="0" y="33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597550" y="30835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597550" y="29703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597550" y="28578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597550" y="27446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5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597550" y="263140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597550" y="251817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597550" y="24049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597550" y="22917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597550" y="21792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597550" y="20660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597550" y="195282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597550" y="18396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597550" y="17263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597550" y="1613150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597550" y="1499925"/>
              <a:ext cx="6449225" cy="8400"/>
            </a:xfrm>
            <a:custGeom>
              <a:avLst/>
              <a:gdLst/>
              <a:ahLst/>
              <a:cxnLst/>
              <a:rect l="l" t="t" r="r" b="b"/>
              <a:pathLst>
                <a:path w="257969" h="336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597550" y="1387475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597550" y="1274250"/>
              <a:ext cx="6449225" cy="7625"/>
            </a:xfrm>
            <a:custGeom>
              <a:avLst/>
              <a:gdLst/>
              <a:ahLst/>
              <a:cxnLst/>
              <a:rect l="l" t="t" r="r" b="b"/>
              <a:pathLst>
                <a:path w="257969" h="30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04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597550" y="11610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4" name="Google Shape;714;p9"/>
            <p:cNvSpPr/>
            <p:nvPr/>
          </p:nvSpPr>
          <p:spPr>
            <a:xfrm>
              <a:off x="597550" y="104780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5" name="Google Shape;715;p9"/>
            <p:cNvSpPr/>
            <p:nvPr/>
          </p:nvSpPr>
          <p:spPr>
            <a:xfrm>
              <a:off x="597550" y="93457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6" name="Google Shape;716;p9"/>
            <p:cNvSpPr/>
            <p:nvPr/>
          </p:nvSpPr>
          <p:spPr>
            <a:xfrm>
              <a:off x="597550" y="821350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0"/>
                  </a:moveTo>
                  <a:lnTo>
                    <a:pt x="257969" y="0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9"/>
            <p:cNvSpPr/>
            <p:nvPr/>
          </p:nvSpPr>
          <p:spPr>
            <a:xfrm>
              <a:off x="597550" y="708125"/>
              <a:ext cx="6449225" cy="8375"/>
            </a:xfrm>
            <a:custGeom>
              <a:avLst/>
              <a:gdLst/>
              <a:ahLst/>
              <a:cxnLst/>
              <a:rect l="l" t="t" r="r" b="b"/>
              <a:pathLst>
                <a:path w="257969" h="335" extrusionOk="0">
                  <a:moveTo>
                    <a:pt x="0" y="1"/>
                  </a:moveTo>
                  <a:lnTo>
                    <a:pt x="257969" y="1"/>
                  </a:lnTo>
                  <a:lnTo>
                    <a:pt x="257969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>
                <a:alpha val="5892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18" name="Google Shape;718;p9"/>
          <p:cNvSpPr txBox="1">
            <a:spLocks noGrp="1"/>
          </p:cNvSpPr>
          <p:nvPr>
            <p:ph type="subTitle" idx="1"/>
          </p:nvPr>
        </p:nvSpPr>
        <p:spPr>
          <a:xfrm>
            <a:off x="3199800" y="3154735"/>
            <a:ext cx="5792400" cy="14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/>
          </a:p>
        </p:txBody>
      </p:sp>
      <p:sp>
        <p:nvSpPr>
          <p:cNvPr id="719" name="Google Shape;719;p9"/>
          <p:cNvSpPr txBox="1">
            <a:spLocks noGrp="1"/>
          </p:cNvSpPr>
          <p:nvPr>
            <p:ph type="title"/>
          </p:nvPr>
        </p:nvSpPr>
        <p:spPr>
          <a:xfrm>
            <a:off x="3199800" y="2297400"/>
            <a:ext cx="5792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bg-BG"/>
              <a:t>Редакт. стил загл. образец</a:t>
            </a:r>
            <a:endParaRPr/>
          </a:p>
        </p:txBody>
      </p:sp>
      <p:sp>
        <p:nvSpPr>
          <p:cNvPr id="720" name="Google Shape;720;p9"/>
          <p:cNvSpPr/>
          <p:nvPr/>
        </p:nvSpPr>
        <p:spPr>
          <a:xfrm rot="-5400000">
            <a:off x="465083" y="344002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21" name="Google Shape;721;p9"/>
          <p:cNvGrpSpPr/>
          <p:nvPr/>
        </p:nvGrpSpPr>
        <p:grpSpPr>
          <a:xfrm rot="10800000">
            <a:off x="-15" y="1038905"/>
            <a:ext cx="1177683" cy="322788"/>
            <a:chOff x="2300350" y="2601250"/>
            <a:chExt cx="2275275" cy="623625"/>
          </a:xfrm>
        </p:grpSpPr>
        <p:sp>
          <p:nvSpPr>
            <p:cNvPr id="722" name="Google Shape;722;p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3" name="Google Shape;723;p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4" name="Google Shape;724;p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5" name="Google Shape;725;p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6" name="Google Shape;726;p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7" name="Google Shape;727;p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28" name="Google Shape;728;p9"/>
          <p:cNvSpPr/>
          <p:nvPr/>
        </p:nvSpPr>
        <p:spPr>
          <a:xfrm rot="5400000">
            <a:off x="1993960" y="-655995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9" name="Google Shape;729;p9"/>
          <p:cNvSpPr/>
          <p:nvPr/>
        </p:nvSpPr>
        <p:spPr>
          <a:xfrm rot="5400000">
            <a:off x="2366360" y="-251861"/>
            <a:ext cx="2659600" cy="90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698631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0" name="Google Shape;730;p9"/>
          <p:cNvSpPr/>
          <p:nvPr/>
        </p:nvSpPr>
        <p:spPr>
          <a:xfrm>
            <a:off x="11409616" y="-14"/>
            <a:ext cx="782400" cy="1712567"/>
          </a:xfrm>
          <a:prstGeom prst="flowChartOffpageConnector">
            <a:avLst/>
          </a:prstGeom>
          <a:gradFill>
            <a:gsLst>
              <a:gs pos="0">
                <a:schemeClr val="accent4"/>
              </a:gs>
              <a:gs pos="100000">
                <a:schemeClr val="l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31" name="Google Shape;731;p9"/>
          <p:cNvGrpSpPr/>
          <p:nvPr/>
        </p:nvGrpSpPr>
        <p:grpSpPr>
          <a:xfrm>
            <a:off x="-1886073" y="4383105"/>
            <a:ext cx="3063733" cy="463200"/>
            <a:chOff x="-1414555" y="3439729"/>
            <a:chExt cx="2297800" cy="347400"/>
          </a:xfrm>
        </p:grpSpPr>
        <p:sp>
          <p:nvSpPr>
            <p:cNvPr id="732" name="Google Shape;732;p9"/>
            <p:cNvSpPr/>
            <p:nvPr/>
          </p:nvSpPr>
          <p:spPr>
            <a:xfrm>
              <a:off x="-1414555" y="37190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3" name="Google Shape;733;p9"/>
            <p:cNvSpPr/>
            <p:nvPr/>
          </p:nvSpPr>
          <p:spPr>
            <a:xfrm>
              <a:off x="-1111455" y="3439729"/>
              <a:ext cx="1994700" cy="681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lt2"/>
                </a:gs>
                <a:gs pos="100000">
                  <a:schemeClr val="accent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34" name="Google Shape;734;p9"/>
          <p:cNvGrpSpPr/>
          <p:nvPr/>
        </p:nvGrpSpPr>
        <p:grpSpPr>
          <a:xfrm>
            <a:off x="7350176" y="-155127"/>
            <a:ext cx="2027976" cy="402753"/>
            <a:chOff x="5642557" y="-150670"/>
            <a:chExt cx="1520982" cy="302065"/>
          </a:xfrm>
        </p:grpSpPr>
        <p:sp>
          <p:nvSpPr>
            <p:cNvPr id="735" name="Google Shape;735;p9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6" name="Google Shape;736;p9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7" name="Google Shape;737;p9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8" name="Google Shape;738;p9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9" name="Google Shape;739;p9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0" name="Google Shape;740;p9"/>
          <p:cNvGrpSpPr/>
          <p:nvPr/>
        </p:nvGrpSpPr>
        <p:grpSpPr>
          <a:xfrm rot="10800000" flipH="1">
            <a:off x="10558028" y="2565174"/>
            <a:ext cx="2430688" cy="395524"/>
            <a:chOff x="7857346" y="3902355"/>
            <a:chExt cx="1823016" cy="296643"/>
          </a:xfrm>
        </p:grpSpPr>
        <p:sp>
          <p:nvSpPr>
            <p:cNvPr id="741" name="Google Shape;741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2" name="Google Shape;742;p9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3" name="Google Shape;743;p9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4" name="Google Shape;744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5" name="Google Shape;745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6" name="Google Shape;746;p9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7" name="Google Shape;747;p9"/>
          <p:cNvGrpSpPr/>
          <p:nvPr/>
        </p:nvGrpSpPr>
        <p:grpSpPr>
          <a:xfrm flipH="1">
            <a:off x="-1065672" y="2877073"/>
            <a:ext cx="2430688" cy="262659"/>
            <a:chOff x="7857346" y="4002005"/>
            <a:chExt cx="1823016" cy="196994"/>
          </a:xfrm>
        </p:grpSpPr>
        <p:sp>
          <p:nvSpPr>
            <p:cNvPr id="748" name="Google Shape;748;p9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9" name="Google Shape;749;p9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9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51" name="Google Shape;751;p9"/>
          <p:cNvGrpSpPr/>
          <p:nvPr/>
        </p:nvGrpSpPr>
        <p:grpSpPr>
          <a:xfrm>
            <a:off x="11108337" y="4240090"/>
            <a:ext cx="1474635" cy="178625"/>
            <a:chOff x="8183182" y="663852"/>
            <a:chExt cx="1475028" cy="178673"/>
          </a:xfrm>
        </p:grpSpPr>
        <p:grpSp>
          <p:nvGrpSpPr>
            <p:cNvPr id="752" name="Google Shape;752;p9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753" name="Google Shape;753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4" name="Google Shape;754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5" name="Google Shape;755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6" name="Google Shape;756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7" name="Google Shape;757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8" name="Google Shape;758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9" name="Google Shape;759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0" name="Google Shape;760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1" name="Google Shape;761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2" name="Google Shape;762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63" name="Google Shape;763;p9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764" name="Google Shape;764;p9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5" name="Google Shape;765;p9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6" name="Google Shape;766;p9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7" name="Google Shape;767;p9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8" name="Google Shape;768;p9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9" name="Google Shape;769;p9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0" name="Google Shape;770;p9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1" name="Google Shape;771;p9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2" name="Google Shape;772;p9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3" name="Google Shape;773;p9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774" name="Google Shape;774;p9"/>
          <p:cNvGrpSpPr/>
          <p:nvPr/>
        </p:nvGrpSpPr>
        <p:grpSpPr>
          <a:xfrm rot="5400000">
            <a:off x="113467" y="5717367"/>
            <a:ext cx="131869" cy="737453"/>
            <a:chOff x="4898850" y="4820550"/>
            <a:chExt cx="98902" cy="553090"/>
          </a:xfrm>
        </p:grpSpPr>
        <p:sp>
          <p:nvSpPr>
            <p:cNvPr id="775" name="Google Shape;775;p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8" name="Google Shape;778;p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9" name="Google Shape;779;p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1618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10"/>
          <p:cNvSpPr txBox="1">
            <a:spLocks noGrp="1"/>
          </p:cNvSpPr>
          <p:nvPr>
            <p:ph type="body" idx="1"/>
          </p:nvPr>
        </p:nvSpPr>
        <p:spPr>
          <a:xfrm>
            <a:off x="1479400" y="5438703"/>
            <a:ext cx="9233200" cy="5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>
                <a:latin typeface="Exo"/>
                <a:ea typeface="Exo"/>
                <a:cs typeface="Exo"/>
                <a:sym typeface="Exo"/>
              </a:defRPr>
            </a:lvl1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101794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26" Type="http://schemas.openxmlformats.org/officeDocument/2006/relationships/slideLayout" Target="../slideLayouts/slideLayout67.xml"/><Relationship Id="rId3" Type="http://schemas.openxmlformats.org/officeDocument/2006/relationships/slideLayout" Target="../slideLayouts/slideLayout44.xml"/><Relationship Id="rId21" Type="http://schemas.openxmlformats.org/officeDocument/2006/relationships/slideLayout" Target="../slideLayouts/slideLayout62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5" Type="http://schemas.openxmlformats.org/officeDocument/2006/relationships/slideLayout" Target="../slideLayouts/slideLayout66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0" Type="http://schemas.openxmlformats.org/officeDocument/2006/relationships/slideLayout" Target="../slideLayouts/slideLayout61.xml"/><Relationship Id="rId29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2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23" Type="http://schemas.openxmlformats.org/officeDocument/2006/relationships/slideLayout" Target="../slideLayouts/slideLayout64.xml"/><Relationship Id="rId28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Relationship Id="rId22" Type="http://schemas.openxmlformats.org/officeDocument/2006/relationships/slideLayout" Target="../slideLayouts/slideLayout63.xml"/><Relationship Id="rId27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4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87379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728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729" r:id="rId14"/>
    <p:sldLayoutId id="2147483730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2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0" name="Google Shape;2650;p30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2651" name="Google Shape;2651;p30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2782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27036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93" r:id="rId3"/>
    <p:sldLayoutId id="2147483694" r:id="rId4"/>
    <p:sldLayoutId id="2147483695" r:id="rId5"/>
    <p:sldLayoutId id="2147483665" r:id="rId6"/>
    <p:sldLayoutId id="2147483674" r:id="rId7"/>
    <p:sldLayoutId id="2147483675" r:id="rId8"/>
    <p:sldLayoutId id="2147483696" r:id="rId9"/>
    <p:sldLayoutId id="2147483697" r:id="rId10"/>
    <p:sldLayoutId id="214748369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●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○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ans"/>
              <a:buChar char="■"/>
              <a:defRPr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0274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FDE36B0-479A-44F8-A185-79DA72A78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types in </a:t>
            </a:r>
            <a:r>
              <a:rPr lang="en-US" b="1" i="0" dirty="0">
                <a:solidFill>
                  <a:schemeClr val="bg1"/>
                </a:solidFill>
                <a:effectLst/>
                <a:latin typeface="Inter"/>
              </a:rPr>
              <a:t>JavaScript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3B472403-8E12-4B99-B78D-7CE54D2EEB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Екип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5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Array</a:t>
            </a:r>
            <a:r>
              <a:rPr lang="en-US" sz="3733" dirty="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950800" y="1465936"/>
            <a:ext cx="10290400" cy="494180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endParaRPr lang="en-US" sz="2400" b="1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/>
              <a:t>Променлива, която може да побере повече от една стойност в себе си </a:t>
            </a:r>
            <a:endParaRPr lang="en-US"/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Типът на елементите не е задължително да е един и същ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Създаване на масив: </a:t>
            </a:r>
          </a:p>
          <a:p>
            <a:pPr marL="838179" lvl="1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 err="1"/>
              <a:t>let</a:t>
            </a:r>
            <a:r>
              <a:rPr lang="bg-BG" dirty="0"/>
              <a:t> </a:t>
            </a:r>
            <a:r>
              <a:rPr lang="bg-BG" dirty="0" err="1"/>
              <a:t>arr</a:t>
            </a:r>
            <a:r>
              <a:rPr lang="bg-BG" dirty="0"/>
              <a:t> = [item1, item2, item3];</a:t>
            </a:r>
          </a:p>
          <a:p>
            <a:pPr marL="838179" lvl="1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 err="1"/>
              <a:t>let</a:t>
            </a:r>
            <a:r>
              <a:rPr lang="bg-BG" dirty="0"/>
              <a:t> </a:t>
            </a:r>
            <a:r>
              <a:rPr lang="bg-BG" dirty="0" err="1"/>
              <a:t>arr</a:t>
            </a:r>
            <a:r>
              <a:rPr lang="bg-BG" dirty="0"/>
              <a:t> = </a:t>
            </a:r>
            <a:r>
              <a:rPr lang="bg-BG" dirty="0" err="1"/>
              <a:t>new</a:t>
            </a:r>
            <a:r>
              <a:rPr lang="bg-BG" dirty="0"/>
              <a:t> </a:t>
            </a:r>
            <a:r>
              <a:rPr lang="bg-BG" dirty="0" err="1"/>
              <a:t>Array</a:t>
            </a:r>
            <a:r>
              <a:rPr lang="bg-BG" dirty="0"/>
              <a:t>(item1, item2, item3);</a:t>
            </a:r>
          </a:p>
          <a:p>
            <a:pPr marL="228594" indent="-228594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Методи: </a:t>
            </a:r>
          </a:p>
          <a:p>
            <a:pPr marL="838179" lvl="1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 err="1"/>
              <a:t>length</a:t>
            </a:r>
            <a:endParaRPr lang="bg-BG" dirty="0"/>
          </a:p>
          <a:p>
            <a:pPr marL="838179" lvl="1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 err="1"/>
              <a:t>indexOf</a:t>
            </a:r>
            <a:r>
              <a:rPr lang="bg-BG" dirty="0"/>
              <a:t>(</a:t>
            </a:r>
            <a:r>
              <a:rPr lang="bg-BG" dirty="0" err="1"/>
              <a:t>item</a:t>
            </a:r>
            <a:r>
              <a:rPr lang="bg-BG" dirty="0"/>
              <a:t>)</a:t>
            </a:r>
          </a:p>
          <a:p>
            <a:pPr marL="838179" lvl="1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 err="1"/>
              <a:t>push</a:t>
            </a:r>
            <a:r>
              <a:rPr lang="bg-BG" dirty="0"/>
              <a:t>(</a:t>
            </a:r>
            <a:r>
              <a:rPr lang="bg-BG" dirty="0" err="1"/>
              <a:t>item</a:t>
            </a:r>
            <a:r>
              <a:rPr lang="bg-BG" dirty="0"/>
              <a:t>)</a:t>
            </a:r>
          </a:p>
          <a:p>
            <a:pPr marL="838179" lvl="1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 err="1"/>
              <a:t>unshift</a:t>
            </a:r>
            <a:r>
              <a:rPr lang="bg-BG" dirty="0"/>
              <a:t>(</a:t>
            </a:r>
            <a:r>
              <a:rPr lang="bg-BG" dirty="0" err="1"/>
              <a:t>item</a:t>
            </a:r>
            <a:r>
              <a:rPr lang="bg-BG" dirty="0"/>
              <a:t>)</a:t>
            </a:r>
          </a:p>
          <a:p>
            <a:pPr marL="838179" lvl="1">
              <a:lnSpc>
                <a:spcPct val="114999"/>
              </a:lnSpc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 err="1"/>
              <a:t>splice</a:t>
            </a:r>
            <a:r>
              <a:rPr lang="bg-BG" dirty="0"/>
              <a:t>(4, 1)</a:t>
            </a:r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</p:spTree>
    <p:extLst>
      <p:ext uri="{BB962C8B-B14F-4D97-AF65-F5344CB8AC3E}">
        <p14:creationId xmlns:p14="http://schemas.microsoft.com/office/powerpoint/2010/main" val="287824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1" name="Google Shape;2661;p33"/>
          <p:cNvGrpSpPr/>
          <p:nvPr/>
        </p:nvGrpSpPr>
        <p:grpSpPr>
          <a:xfrm rot="10800000">
            <a:off x="2840985" y="5781338"/>
            <a:ext cx="1177683" cy="322788"/>
            <a:chOff x="2300350" y="2601250"/>
            <a:chExt cx="2275275" cy="623625"/>
          </a:xfrm>
        </p:grpSpPr>
        <p:sp>
          <p:nvSpPr>
            <p:cNvPr id="2662" name="Google Shape;2662;p3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3" name="Google Shape;2663;p3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4" name="Google Shape;2664;p3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5" name="Google Shape;2665;p3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6" name="Google Shape;2666;p3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7" name="Google Shape;2667;p3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grpSp>
        <p:nvGrpSpPr>
          <p:cNvPr id="2668" name="Google Shape;2668;p33"/>
          <p:cNvGrpSpPr/>
          <p:nvPr/>
        </p:nvGrpSpPr>
        <p:grpSpPr>
          <a:xfrm rot="16200000" flipH="1">
            <a:off x="4880661" y="6509307"/>
            <a:ext cx="2430688" cy="395524"/>
            <a:chOff x="7857346" y="3902355"/>
            <a:chExt cx="1823016" cy="296643"/>
          </a:xfrm>
        </p:grpSpPr>
        <p:sp>
          <p:nvSpPr>
            <p:cNvPr id="2669" name="Google Shape;2669;p3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0" name="Google Shape;2670;p33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1" name="Google Shape;2671;p33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2" name="Google Shape;2672;p3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3" name="Google Shape;2673;p3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4" name="Google Shape;2674;p33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grpSp>
        <p:nvGrpSpPr>
          <p:cNvPr id="2675" name="Google Shape;2675;p33"/>
          <p:cNvGrpSpPr/>
          <p:nvPr/>
        </p:nvGrpSpPr>
        <p:grpSpPr>
          <a:xfrm rot="5400000">
            <a:off x="3228534" y="736100"/>
            <a:ext cx="131869" cy="737453"/>
            <a:chOff x="4898850" y="4820550"/>
            <a:chExt cx="98902" cy="553090"/>
          </a:xfrm>
        </p:grpSpPr>
        <p:sp>
          <p:nvSpPr>
            <p:cNvPr id="2676" name="Google Shape;2676;p3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7" name="Google Shape;2677;p3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8" name="Google Shape;2678;p3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9" name="Google Shape;2679;p3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80" name="Google Shape;2680;p3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grpSp>
        <p:nvGrpSpPr>
          <p:cNvPr id="2681" name="Google Shape;2681;p33"/>
          <p:cNvGrpSpPr/>
          <p:nvPr/>
        </p:nvGrpSpPr>
        <p:grpSpPr>
          <a:xfrm>
            <a:off x="6006889" y="752838"/>
            <a:ext cx="1474635" cy="178625"/>
            <a:chOff x="8183182" y="663852"/>
            <a:chExt cx="1475028" cy="178673"/>
          </a:xfrm>
        </p:grpSpPr>
        <p:grpSp>
          <p:nvGrpSpPr>
            <p:cNvPr id="2682" name="Google Shape;2682;p3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683" name="Google Shape;2683;p3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4" name="Google Shape;2684;p3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5" name="Google Shape;2685;p3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6" name="Google Shape;2686;p3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7" name="Google Shape;2687;p3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8" name="Google Shape;2688;p3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9" name="Google Shape;2689;p3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0" name="Google Shape;2690;p3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1" name="Google Shape;2691;p3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2" name="Google Shape;2692;p3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</p:grpSp>
        <p:grpSp>
          <p:nvGrpSpPr>
            <p:cNvPr id="2693" name="Google Shape;2693;p3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694" name="Google Shape;2694;p3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5" name="Google Shape;2695;p3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6" name="Google Shape;2696;p3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7" name="Google Shape;2697;p3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8" name="Google Shape;2698;p3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9" name="Google Shape;2699;p3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0" name="Google Shape;2700;p3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1" name="Google Shape;2701;p3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2" name="Google Shape;2702;p3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3" name="Google Shape;2703;p3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</p:grpSp>
      </p:grpSp>
      <p:grpSp>
        <p:nvGrpSpPr>
          <p:cNvPr id="2704" name="Google Shape;2704;p33"/>
          <p:cNvGrpSpPr/>
          <p:nvPr/>
        </p:nvGrpSpPr>
        <p:grpSpPr>
          <a:xfrm>
            <a:off x="7263069" y="6048159"/>
            <a:ext cx="1670529" cy="68000"/>
            <a:chOff x="2915381" y="4104819"/>
            <a:chExt cx="1252897" cy="51000"/>
          </a:xfrm>
        </p:grpSpPr>
        <p:sp>
          <p:nvSpPr>
            <p:cNvPr id="2705" name="Google Shape;2705;p33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6" name="Google Shape;2706;p33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7" name="Google Shape;2707;p33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8" name="Google Shape;2708;p33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9" name="Google Shape;2709;p33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0" name="Google Shape;2710;p33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1" name="Google Shape;2711;p33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2" name="Google Shape;2712;p33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3" name="Google Shape;2713;p33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4" name="Google Shape;2714;p33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5" name="Google Shape;2715;p33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6" name="Google Shape;2716;p33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7" name="Google Shape;2717;p33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8" name="Google Shape;2718;p33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sp>
        <p:nvSpPr>
          <p:cNvPr id="2719" name="Google Shape;2719;p33"/>
          <p:cNvSpPr txBox="1">
            <a:spLocks noGrp="1"/>
          </p:cNvSpPr>
          <p:nvPr>
            <p:ph type="ctrTitle"/>
          </p:nvPr>
        </p:nvSpPr>
        <p:spPr>
          <a:xfrm>
            <a:off x="1389363" y="1993585"/>
            <a:ext cx="8678400" cy="2299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7733" dirty="0">
                <a:solidFill>
                  <a:schemeClr val="accent2"/>
                </a:solidFill>
              </a:rPr>
              <a:t>Set/Map</a:t>
            </a:r>
          </a:p>
        </p:txBody>
      </p:sp>
    </p:spTree>
    <p:extLst>
      <p:ext uri="{BB962C8B-B14F-4D97-AF65-F5344CB8AC3E}">
        <p14:creationId xmlns:p14="http://schemas.microsoft.com/office/powerpoint/2010/main" val="282747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Sets 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Колекция от уникални стойности, наподобяваща масив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Създаване на </a:t>
            </a:r>
            <a:r>
              <a:rPr lang="bg-BG" dirty="0" err="1"/>
              <a:t>set</a:t>
            </a:r>
            <a:r>
              <a:rPr lang="bg-BG" dirty="0"/>
              <a:t>: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 err="1"/>
              <a:t>let</a:t>
            </a:r>
            <a:r>
              <a:rPr lang="bg-BG" dirty="0"/>
              <a:t> </a:t>
            </a:r>
            <a:r>
              <a:rPr lang="bg-BG" dirty="0" err="1"/>
              <a:t>set</a:t>
            </a:r>
            <a:r>
              <a:rPr lang="bg-BG" dirty="0"/>
              <a:t> = </a:t>
            </a:r>
            <a:r>
              <a:rPr lang="bg-BG" dirty="0" err="1"/>
              <a:t>new</a:t>
            </a:r>
            <a:r>
              <a:rPr lang="bg-BG" dirty="0"/>
              <a:t> </a:t>
            </a:r>
            <a:r>
              <a:rPr lang="bg-BG" dirty="0" err="1"/>
              <a:t>Set</a:t>
            </a:r>
            <a:r>
              <a:rPr lang="bg-BG" dirty="0"/>
              <a:t>();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 err="1"/>
              <a:t>let</a:t>
            </a:r>
            <a:r>
              <a:rPr lang="bg-BG" dirty="0"/>
              <a:t> </a:t>
            </a:r>
            <a:r>
              <a:rPr lang="bg-BG" dirty="0" err="1"/>
              <a:t>set</a:t>
            </a:r>
            <a:r>
              <a:rPr lang="bg-BG" dirty="0"/>
              <a:t> = </a:t>
            </a:r>
            <a:r>
              <a:rPr lang="bg-BG" dirty="0" err="1"/>
              <a:t>new</a:t>
            </a:r>
            <a:r>
              <a:rPr lang="bg-BG" dirty="0"/>
              <a:t> </a:t>
            </a:r>
            <a:r>
              <a:rPr lang="bg-BG" dirty="0" err="1"/>
              <a:t>Set</a:t>
            </a:r>
            <a:r>
              <a:rPr lang="bg-BG" dirty="0"/>
              <a:t>( ['</a:t>
            </a:r>
            <a:r>
              <a:rPr lang="bg-BG" dirty="0" err="1"/>
              <a:t>dog</a:t>
            </a:r>
            <a:r>
              <a:rPr lang="bg-BG" dirty="0"/>
              <a:t>', '</a:t>
            </a:r>
            <a:r>
              <a:rPr lang="bg-BG" dirty="0" err="1"/>
              <a:t>cat</a:t>
            </a:r>
            <a:r>
              <a:rPr lang="bg-BG" dirty="0"/>
              <a:t>', '</a:t>
            </a:r>
            <a:r>
              <a:rPr lang="bg-BG" dirty="0" err="1"/>
              <a:t>rabbit</a:t>
            </a:r>
            <a:r>
              <a:rPr lang="bg-BG" dirty="0"/>
              <a:t>', '</a:t>
            </a:r>
            <a:r>
              <a:rPr lang="bg-BG" dirty="0" err="1"/>
              <a:t>cat</a:t>
            </a:r>
            <a:r>
              <a:rPr lang="bg-BG" dirty="0"/>
              <a:t>'] );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 err="1"/>
              <a:t>let</a:t>
            </a:r>
            <a:r>
              <a:rPr lang="bg-BG" dirty="0"/>
              <a:t> </a:t>
            </a:r>
            <a:r>
              <a:rPr lang="bg-BG" dirty="0" err="1"/>
              <a:t>arr</a:t>
            </a:r>
            <a:r>
              <a:rPr lang="bg-BG" dirty="0"/>
              <a:t> = [...</a:t>
            </a:r>
            <a:r>
              <a:rPr lang="bg-BG" dirty="0" err="1"/>
              <a:t>set</a:t>
            </a:r>
            <a:r>
              <a:rPr lang="bg-BG" dirty="0"/>
              <a:t>] </a:t>
            </a:r>
          </a:p>
          <a:p>
            <a:pPr marL="228594" indent="-228594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/>
              <a:t>Методи: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 err="1"/>
              <a:t>size</a:t>
            </a:r>
            <a:r>
              <a:rPr lang="bg-BG" dirty="0"/>
              <a:t>, </a:t>
            </a:r>
            <a:r>
              <a:rPr lang="bg-BG" dirty="0" err="1"/>
              <a:t>clear</a:t>
            </a:r>
            <a:r>
              <a:rPr lang="bg-BG" dirty="0"/>
              <a:t>()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 err="1"/>
              <a:t>add</a:t>
            </a:r>
            <a:r>
              <a:rPr lang="bg-BG" dirty="0"/>
              <a:t>(</a:t>
            </a:r>
            <a:r>
              <a:rPr lang="bg-BG" dirty="0" err="1"/>
              <a:t>item</a:t>
            </a:r>
            <a:r>
              <a:rPr lang="bg-BG" dirty="0"/>
              <a:t>), </a:t>
            </a:r>
            <a:r>
              <a:rPr lang="bg-BG" dirty="0" err="1"/>
              <a:t>delete</a:t>
            </a:r>
            <a:r>
              <a:rPr lang="bg-BG" dirty="0"/>
              <a:t>(</a:t>
            </a:r>
            <a:r>
              <a:rPr lang="bg-BG" dirty="0" err="1"/>
              <a:t>item</a:t>
            </a:r>
            <a:r>
              <a:rPr lang="bg-BG" dirty="0"/>
              <a:t>), </a:t>
            </a:r>
            <a:r>
              <a:rPr lang="bg-BG" dirty="0" err="1"/>
              <a:t>has</a:t>
            </a:r>
            <a:r>
              <a:rPr lang="bg-BG" dirty="0"/>
              <a:t>(</a:t>
            </a:r>
            <a:r>
              <a:rPr lang="bg-BG" dirty="0" err="1"/>
              <a:t>item</a:t>
            </a:r>
            <a:r>
              <a:rPr lang="bg-BG" dirty="0"/>
              <a:t>)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 err="1"/>
              <a:t>values</a:t>
            </a:r>
            <a:r>
              <a:rPr lang="bg-BG" dirty="0"/>
              <a:t>()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 err="1"/>
              <a:t>subSet</a:t>
            </a:r>
            <a:r>
              <a:rPr lang="bg-BG" dirty="0"/>
              <a:t>(), </a:t>
            </a:r>
            <a:r>
              <a:rPr lang="bg-BG" dirty="0" err="1"/>
              <a:t>union</a:t>
            </a:r>
            <a:r>
              <a:rPr lang="bg-BG" dirty="0"/>
              <a:t>(), </a:t>
            </a:r>
            <a:r>
              <a:rPr lang="bg-BG" dirty="0" err="1"/>
              <a:t>intersection</a:t>
            </a:r>
            <a:r>
              <a:rPr lang="bg-BG" dirty="0"/>
              <a:t>(), </a:t>
            </a:r>
            <a:r>
              <a:rPr lang="bg-BG" dirty="0" err="1"/>
              <a:t>difference</a:t>
            </a:r>
            <a:r>
              <a:rPr lang="bg-BG" dirty="0"/>
              <a:t>()</a:t>
            </a:r>
          </a:p>
          <a:p>
            <a:pPr marL="838179" lvl="1" indent="-457189">
              <a:lnSpc>
                <a:spcPct val="114999"/>
              </a:lnSpc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dirty="0"/>
          </a:p>
          <a:p>
            <a:pPr marL="0" indent="0">
              <a:spcAft>
                <a:spcPts val="1600"/>
              </a:spcAft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</p:spTree>
    <p:extLst>
      <p:ext uri="{BB962C8B-B14F-4D97-AF65-F5344CB8AC3E}">
        <p14:creationId xmlns:p14="http://schemas.microsoft.com/office/powerpoint/2010/main" val="1769190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Maps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894771" y="1135365"/>
            <a:ext cx="10296003" cy="155202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/>
              <a:t>Колекция от двойки ключ-стойност</a:t>
            </a:r>
            <a:endParaRPr lang="en-US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/>
              <a:t>Ключа може да е от всеки тип и трябва да е уникален</a:t>
            </a:r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r>
              <a:rPr lang="bg-BG" dirty="0"/>
              <a:t>Създаване:    </a:t>
            </a:r>
            <a:r>
              <a:rPr lang="bg-BG" dirty="0" err="1"/>
              <a:t>let</a:t>
            </a:r>
            <a:r>
              <a:rPr lang="bg-BG" dirty="0"/>
              <a:t> </a:t>
            </a:r>
            <a:r>
              <a:rPr lang="bg-BG" dirty="0" err="1"/>
              <a:t>map</a:t>
            </a:r>
            <a:r>
              <a:rPr lang="bg-BG" dirty="0"/>
              <a:t> = </a:t>
            </a:r>
            <a:r>
              <a:rPr lang="bg-BG" dirty="0" err="1"/>
              <a:t>new</a:t>
            </a:r>
            <a:r>
              <a:rPr lang="bg-BG" dirty="0"/>
              <a:t> </a:t>
            </a:r>
            <a:r>
              <a:rPr lang="bg-BG" dirty="0" err="1"/>
              <a:t>Map</a:t>
            </a:r>
            <a:r>
              <a:rPr lang="bg-BG" dirty="0"/>
              <a:t>();</a:t>
            </a:r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dirty="0"/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pic>
        <p:nvPicPr>
          <p:cNvPr id="2" name="Picture 2">
            <a:extLst>
              <a:ext uri="{FF2B5EF4-FFF2-40B4-BE49-F238E27FC236}">
                <a16:creationId xmlns:a16="http://schemas.microsoft.com/office/drawing/2014/main" id="{7B912442-EA72-FC59-B540-E4CE7D197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508" y="2750238"/>
            <a:ext cx="3864909" cy="819641"/>
          </a:xfrm>
          <a:prstGeom prst="rect">
            <a:avLst/>
          </a:prstGeom>
        </p:spPr>
      </p:pic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40067048-B57E-B265-A46E-9680BEDE10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510" y="3749114"/>
            <a:ext cx="3752849" cy="1449668"/>
          </a:xfrm>
          <a:prstGeom prst="rect">
            <a:avLst/>
          </a:prstGeom>
        </p:spPr>
      </p:pic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DBC4B90F-208C-DBB1-F3C5-0D00934835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9861" y="3059559"/>
            <a:ext cx="3657600" cy="1444853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6943000-CE6F-69AD-922F-E47EEEFDC0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9861" y="5527296"/>
            <a:ext cx="3657600" cy="442640"/>
          </a:xfrm>
          <a:prstGeom prst="rect">
            <a:avLst/>
          </a:prstGeom>
        </p:spPr>
      </p:pic>
      <p:sp>
        <p:nvSpPr>
          <p:cNvPr id="7" name="Google Shape;2725;p34">
            <a:extLst>
              <a:ext uri="{FF2B5EF4-FFF2-40B4-BE49-F238E27FC236}">
                <a16:creationId xmlns:a16="http://schemas.microsoft.com/office/drawing/2014/main" id="{889821BB-9FBB-1957-E2E2-6CE1F4FA24F7}"/>
              </a:ext>
            </a:extLst>
          </p:cNvPr>
          <p:cNvSpPr txBox="1">
            <a:spLocks/>
          </p:cNvSpPr>
          <p:nvPr/>
        </p:nvSpPr>
        <p:spPr>
          <a:xfrm>
            <a:off x="6291898" y="2156596"/>
            <a:ext cx="1673077" cy="902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PT Sans"/>
              <a:buAutoNum type="arabicPeriod"/>
              <a:defRPr sz="12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indent="0">
              <a:buNone/>
            </a:pPr>
            <a:endParaRPr lang="en-US" sz="2400" b="1" dirty="0"/>
          </a:p>
          <a:p>
            <a:pPr marL="0" indent="0">
              <a:spcAft>
                <a:spcPts val="800"/>
              </a:spcAft>
              <a:buClr>
                <a:srgbClr val="FFFFFF"/>
              </a:buClr>
              <a:buNone/>
            </a:pPr>
            <a:r>
              <a:rPr lang="bg-BG" sz="1600" dirty="0" err="1"/>
              <a:t>Object</a:t>
            </a:r>
            <a:r>
              <a:rPr lang="bg-BG" sz="1600" dirty="0"/>
              <a:t> </a:t>
            </a:r>
            <a:r>
              <a:rPr lang="bg-BG" sz="1600" dirty="0" err="1"/>
              <a:t>to</a:t>
            </a:r>
            <a:r>
              <a:rPr lang="bg-BG" sz="1600" dirty="0"/>
              <a:t> </a:t>
            </a:r>
            <a:r>
              <a:rPr lang="bg-BG" sz="1600" dirty="0" err="1"/>
              <a:t>Map</a:t>
            </a:r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</p:txBody>
      </p:sp>
      <p:sp>
        <p:nvSpPr>
          <p:cNvPr id="18" name="Google Shape;2725;p34">
            <a:extLst>
              <a:ext uri="{FF2B5EF4-FFF2-40B4-BE49-F238E27FC236}">
                <a16:creationId xmlns:a16="http://schemas.microsoft.com/office/drawing/2014/main" id="{FF496F07-144C-ED29-F09B-0979E6EF0ED3}"/>
              </a:ext>
            </a:extLst>
          </p:cNvPr>
          <p:cNvSpPr txBox="1">
            <a:spLocks/>
          </p:cNvSpPr>
          <p:nvPr/>
        </p:nvSpPr>
        <p:spPr>
          <a:xfrm>
            <a:off x="6291895" y="4504229"/>
            <a:ext cx="1673077" cy="902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PT Sans"/>
              <a:buAutoNum type="arabicPeriod"/>
              <a:defRPr sz="12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indent="0">
              <a:buNone/>
            </a:pPr>
            <a:endParaRPr lang="en-US" sz="2400" b="1" dirty="0"/>
          </a:p>
          <a:p>
            <a:pPr marL="0" indent="0">
              <a:spcAft>
                <a:spcPts val="800"/>
              </a:spcAft>
              <a:buClr>
                <a:srgbClr val="FFFFFF"/>
              </a:buClr>
              <a:buNone/>
            </a:pPr>
            <a:r>
              <a:rPr lang="bg-BG" sz="1600" dirty="0" err="1"/>
              <a:t>Map</a:t>
            </a:r>
            <a:r>
              <a:rPr lang="bg-BG" sz="1600" dirty="0"/>
              <a:t> </a:t>
            </a:r>
            <a:r>
              <a:rPr lang="bg-BG" sz="1600" dirty="0" err="1"/>
              <a:t>to</a:t>
            </a:r>
            <a:r>
              <a:rPr lang="bg-BG" sz="1600" dirty="0"/>
              <a:t> </a:t>
            </a:r>
            <a:r>
              <a:rPr lang="bg-BG" sz="1600" dirty="0" err="1"/>
              <a:t>Object</a:t>
            </a:r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</p:txBody>
      </p:sp>
      <p:sp>
        <p:nvSpPr>
          <p:cNvPr id="19" name="Google Shape;2725;p34">
            <a:extLst>
              <a:ext uri="{FF2B5EF4-FFF2-40B4-BE49-F238E27FC236}">
                <a16:creationId xmlns:a16="http://schemas.microsoft.com/office/drawing/2014/main" id="{F1ED9072-C752-6526-0EC2-DFCE5B92B5F6}"/>
              </a:ext>
            </a:extLst>
          </p:cNvPr>
          <p:cNvSpPr txBox="1">
            <a:spLocks/>
          </p:cNvSpPr>
          <p:nvPr/>
        </p:nvSpPr>
        <p:spPr>
          <a:xfrm>
            <a:off x="1047543" y="5176580"/>
            <a:ext cx="3286724" cy="902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PT Sans"/>
              <a:buAutoNum type="arabicPeriod"/>
              <a:defRPr sz="12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indent="0">
              <a:buNone/>
            </a:pPr>
            <a:endParaRPr lang="en-US" sz="2400" b="1" dirty="0"/>
          </a:p>
          <a:p>
            <a:pPr marL="0" indent="0">
              <a:spcAft>
                <a:spcPts val="800"/>
              </a:spcAft>
              <a:buClr>
                <a:srgbClr val="FFFFFF"/>
              </a:buClr>
              <a:buNone/>
            </a:pPr>
            <a:r>
              <a:rPr lang="bg-BG" sz="1600" dirty="0"/>
              <a:t>- </a:t>
            </a:r>
            <a:r>
              <a:rPr lang="bg-BG" sz="1600" dirty="0" err="1"/>
              <a:t>size</a:t>
            </a:r>
            <a:r>
              <a:rPr lang="bg-BG" sz="1600" dirty="0"/>
              <a:t>, </a:t>
            </a:r>
            <a:r>
              <a:rPr lang="bg-BG" sz="1600" dirty="0" err="1"/>
              <a:t>get</a:t>
            </a:r>
            <a:r>
              <a:rPr lang="bg-BG" sz="1600" dirty="0"/>
              <a:t>(k), </a:t>
            </a:r>
            <a:r>
              <a:rPr lang="bg-BG" sz="1600" dirty="0" err="1"/>
              <a:t>delete</a:t>
            </a:r>
            <a:r>
              <a:rPr lang="bg-BG" sz="1600" dirty="0"/>
              <a:t>(k), </a:t>
            </a:r>
            <a:r>
              <a:rPr lang="bg-BG" sz="1600" dirty="0" err="1"/>
              <a:t>clear</a:t>
            </a:r>
            <a:r>
              <a:rPr lang="bg-BG" sz="1600" dirty="0"/>
              <a:t>()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bg-BG" sz="1600" dirty="0"/>
              <a:t>- </a:t>
            </a:r>
            <a:r>
              <a:rPr lang="bg-BG" sz="1600" dirty="0" err="1"/>
              <a:t>entries</a:t>
            </a:r>
            <a:r>
              <a:rPr lang="bg-BG" sz="1600" dirty="0"/>
              <a:t>(), </a:t>
            </a:r>
            <a:r>
              <a:rPr lang="bg-BG" sz="1600" dirty="0" err="1"/>
              <a:t>keys</a:t>
            </a:r>
            <a:r>
              <a:rPr lang="bg-BG" sz="1600" dirty="0"/>
              <a:t>(), </a:t>
            </a:r>
            <a:r>
              <a:rPr lang="bg-BG" sz="1600" dirty="0" err="1"/>
              <a:t>values</a:t>
            </a:r>
            <a:r>
              <a:rPr lang="bg-BG" sz="1600" dirty="0"/>
              <a:t>()</a:t>
            </a:r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  <a:p>
            <a:pPr marL="228594" indent="-228594">
              <a:spcAft>
                <a:spcPts val="800"/>
              </a:spcAft>
              <a:buClr>
                <a:srgbClr val="FFFFFF"/>
              </a:buClr>
              <a:buFontTx/>
              <a:buChar char="-"/>
            </a:pP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143842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1" name="Google Shape;2661;p33"/>
          <p:cNvGrpSpPr/>
          <p:nvPr/>
        </p:nvGrpSpPr>
        <p:grpSpPr>
          <a:xfrm rot="10800000">
            <a:off x="2840985" y="5781338"/>
            <a:ext cx="1177683" cy="322788"/>
            <a:chOff x="2300350" y="2601250"/>
            <a:chExt cx="2275275" cy="623625"/>
          </a:xfrm>
        </p:grpSpPr>
        <p:sp>
          <p:nvSpPr>
            <p:cNvPr id="2662" name="Google Shape;2662;p3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63" name="Google Shape;2663;p3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64" name="Google Shape;2664;p3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65" name="Google Shape;2665;p3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66" name="Google Shape;2666;p3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67" name="Google Shape;2667;p3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  <p:grpSp>
        <p:nvGrpSpPr>
          <p:cNvPr id="2668" name="Google Shape;2668;p33"/>
          <p:cNvGrpSpPr/>
          <p:nvPr/>
        </p:nvGrpSpPr>
        <p:grpSpPr>
          <a:xfrm rot="-5400000" flipH="1">
            <a:off x="4880661" y="6509307"/>
            <a:ext cx="2430688" cy="395524"/>
            <a:chOff x="7857346" y="3902355"/>
            <a:chExt cx="1823016" cy="296643"/>
          </a:xfrm>
        </p:grpSpPr>
        <p:sp>
          <p:nvSpPr>
            <p:cNvPr id="2669" name="Google Shape;2669;p3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0" name="Google Shape;2670;p33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1" name="Google Shape;2671;p33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2" name="Google Shape;2672;p3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3" name="Google Shape;2673;p3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4" name="Google Shape;2674;p33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  <p:grpSp>
        <p:nvGrpSpPr>
          <p:cNvPr id="2675" name="Google Shape;2675;p33"/>
          <p:cNvGrpSpPr/>
          <p:nvPr/>
        </p:nvGrpSpPr>
        <p:grpSpPr>
          <a:xfrm rot="5400000">
            <a:off x="3228534" y="736100"/>
            <a:ext cx="131869" cy="737453"/>
            <a:chOff x="4898850" y="4820550"/>
            <a:chExt cx="98902" cy="553090"/>
          </a:xfrm>
        </p:grpSpPr>
        <p:sp>
          <p:nvSpPr>
            <p:cNvPr id="2676" name="Google Shape;2676;p3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7" name="Google Shape;2677;p3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8" name="Google Shape;2678;p3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79" name="Google Shape;2679;p3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680" name="Google Shape;2680;p3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  <p:grpSp>
        <p:nvGrpSpPr>
          <p:cNvPr id="2681" name="Google Shape;2681;p33"/>
          <p:cNvGrpSpPr/>
          <p:nvPr/>
        </p:nvGrpSpPr>
        <p:grpSpPr>
          <a:xfrm>
            <a:off x="6006889" y="752838"/>
            <a:ext cx="1474635" cy="178625"/>
            <a:chOff x="8183182" y="663852"/>
            <a:chExt cx="1475028" cy="178673"/>
          </a:xfrm>
        </p:grpSpPr>
        <p:grpSp>
          <p:nvGrpSpPr>
            <p:cNvPr id="2682" name="Google Shape;2682;p3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683" name="Google Shape;2683;p3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84" name="Google Shape;2684;p3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85" name="Google Shape;2685;p3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86" name="Google Shape;2686;p3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87" name="Google Shape;2687;p3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88" name="Google Shape;2688;p3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89" name="Google Shape;2689;p3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0" name="Google Shape;2690;p3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1" name="Google Shape;2691;p3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2" name="Google Shape;2692;p3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</p:grpSp>
        <p:grpSp>
          <p:nvGrpSpPr>
            <p:cNvPr id="2693" name="Google Shape;2693;p3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694" name="Google Shape;2694;p3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5" name="Google Shape;2695;p3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6" name="Google Shape;2696;p3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7" name="Google Shape;2697;p3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8" name="Google Shape;2698;p3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699" name="Google Shape;2699;p3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700" name="Google Shape;2700;p3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701" name="Google Shape;2701;p3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702" name="Google Shape;2702;p3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2703" name="Google Shape;2703;p3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</p:grpSp>
      </p:grpSp>
      <p:grpSp>
        <p:nvGrpSpPr>
          <p:cNvPr id="2704" name="Google Shape;2704;p33"/>
          <p:cNvGrpSpPr/>
          <p:nvPr/>
        </p:nvGrpSpPr>
        <p:grpSpPr>
          <a:xfrm>
            <a:off x="7263069" y="6048159"/>
            <a:ext cx="1670529" cy="68000"/>
            <a:chOff x="2915381" y="4104819"/>
            <a:chExt cx="1252897" cy="51000"/>
          </a:xfrm>
        </p:grpSpPr>
        <p:sp>
          <p:nvSpPr>
            <p:cNvPr id="2705" name="Google Shape;2705;p33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06" name="Google Shape;2706;p33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07" name="Google Shape;2707;p33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08" name="Google Shape;2708;p33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09" name="Google Shape;2709;p33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0" name="Google Shape;2710;p33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1" name="Google Shape;2711;p33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2" name="Google Shape;2712;p33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3" name="Google Shape;2713;p33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4" name="Google Shape;2714;p33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5" name="Google Shape;2715;p33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6" name="Google Shape;2716;p33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7" name="Google Shape;2717;p33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18" name="Google Shape;2718;p33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  <p:sp>
        <p:nvSpPr>
          <p:cNvPr id="2719" name="Google Shape;2719;p33"/>
          <p:cNvSpPr txBox="1">
            <a:spLocks noGrp="1"/>
          </p:cNvSpPr>
          <p:nvPr>
            <p:ph type="ctrTitle"/>
          </p:nvPr>
        </p:nvSpPr>
        <p:spPr>
          <a:xfrm>
            <a:off x="1781568" y="2284939"/>
            <a:ext cx="8678400" cy="2299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7733" dirty="0">
                <a:solidFill>
                  <a:schemeClr val="accent2"/>
                </a:solidFill>
              </a:rPr>
              <a:t>WeakMap and WeakSet</a:t>
            </a:r>
            <a:endParaRPr sz="6667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9" name="Google Shape;3059;p42"/>
          <p:cNvSpPr/>
          <p:nvPr/>
        </p:nvSpPr>
        <p:spPr>
          <a:xfrm>
            <a:off x="7005228" y="3934181"/>
            <a:ext cx="3147200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3060" name="Google Shape;3060;p42"/>
          <p:cNvSpPr/>
          <p:nvPr/>
        </p:nvSpPr>
        <p:spPr>
          <a:xfrm>
            <a:off x="2047728" y="3378815"/>
            <a:ext cx="3147200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3061" name="Google Shape;3061;p42"/>
          <p:cNvSpPr txBox="1">
            <a:spLocks noGrp="1"/>
          </p:cNvSpPr>
          <p:nvPr>
            <p:ph type="title" idx="4"/>
          </p:nvPr>
        </p:nvSpPr>
        <p:spPr>
          <a:xfrm>
            <a:off x="950800" y="599829"/>
            <a:ext cx="10290400" cy="763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Strong </a:t>
            </a:r>
            <a:r>
              <a:rPr lang="en" dirty="0">
                <a:solidFill>
                  <a:schemeClr val="accent2"/>
                </a:solidFill>
              </a:rPr>
              <a:t>VS.</a:t>
            </a:r>
            <a:r>
              <a:rPr lang="en" dirty="0"/>
              <a:t> Weak references</a:t>
            </a:r>
            <a:endParaRPr dirty="0"/>
          </a:p>
        </p:txBody>
      </p:sp>
      <p:sp>
        <p:nvSpPr>
          <p:cNvPr id="3062" name="Google Shape;3062;p42"/>
          <p:cNvSpPr txBox="1">
            <a:spLocks noGrp="1"/>
          </p:cNvSpPr>
          <p:nvPr>
            <p:ph type="title"/>
          </p:nvPr>
        </p:nvSpPr>
        <p:spPr>
          <a:xfrm>
            <a:off x="2364128" y="3462800"/>
            <a:ext cx="2514400" cy="365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Strong</a:t>
            </a:r>
            <a:endParaRPr dirty="0"/>
          </a:p>
        </p:txBody>
      </p:sp>
      <p:sp>
        <p:nvSpPr>
          <p:cNvPr id="3063" name="Google Shape;3063;p42"/>
          <p:cNvSpPr txBox="1">
            <a:spLocks noGrp="1"/>
          </p:cNvSpPr>
          <p:nvPr>
            <p:ph type="subTitle" idx="1"/>
          </p:nvPr>
        </p:nvSpPr>
        <p:spPr>
          <a:xfrm>
            <a:off x="1564528" y="2000413"/>
            <a:ext cx="4113600" cy="12996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bg-BG" dirty="0"/>
              <a:t>Силната връзка е връзка към обект, която го запазва в паметта.</a:t>
            </a:r>
            <a:endParaRPr dirty="0"/>
          </a:p>
        </p:txBody>
      </p:sp>
      <p:sp>
        <p:nvSpPr>
          <p:cNvPr id="3064" name="Google Shape;3064;p42"/>
          <p:cNvSpPr txBox="1">
            <a:spLocks noGrp="1"/>
          </p:cNvSpPr>
          <p:nvPr>
            <p:ph type="title" idx="2"/>
          </p:nvPr>
        </p:nvSpPr>
        <p:spPr>
          <a:xfrm>
            <a:off x="7321628" y="4018167"/>
            <a:ext cx="2514400" cy="365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/>
              <a:t>Weak</a:t>
            </a:r>
            <a:endParaRPr dirty="0"/>
          </a:p>
        </p:txBody>
      </p:sp>
      <p:sp>
        <p:nvSpPr>
          <p:cNvPr id="3065" name="Google Shape;3065;p42"/>
          <p:cNvSpPr txBox="1">
            <a:spLocks noGrp="1"/>
          </p:cNvSpPr>
          <p:nvPr>
            <p:ph type="subTitle" idx="3"/>
          </p:nvPr>
        </p:nvSpPr>
        <p:spPr>
          <a:xfrm>
            <a:off x="6522028" y="4546180"/>
            <a:ext cx="4113600" cy="147379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/>
            <a:r>
              <a:rPr lang="bg-BG" dirty="0"/>
              <a:t>Слабата връзка е връзка към даден обект, която не го спасява от това да бъде изтрит от </a:t>
            </a:r>
            <a:r>
              <a:rPr lang="en-US" dirty="0"/>
              <a:t>garbage collector-a</a:t>
            </a:r>
            <a:r>
              <a:rPr lang="bg-BG" dirty="0"/>
              <a:t>.</a:t>
            </a:r>
            <a:endParaRPr dirty="0"/>
          </a:p>
        </p:txBody>
      </p:sp>
      <p:grpSp>
        <p:nvGrpSpPr>
          <p:cNvPr id="3068" name="Google Shape;3068;p42"/>
          <p:cNvGrpSpPr/>
          <p:nvPr/>
        </p:nvGrpSpPr>
        <p:grpSpPr>
          <a:xfrm>
            <a:off x="10417076" y="1178017"/>
            <a:ext cx="2027976" cy="402753"/>
            <a:chOff x="5642557" y="-150670"/>
            <a:chExt cx="1520982" cy="302065"/>
          </a:xfrm>
        </p:grpSpPr>
        <p:sp>
          <p:nvSpPr>
            <p:cNvPr id="3069" name="Google Shape;3069;p42"/>
            <p:cNvSpPr/>
            <p:nvPr/>
          </p:nvSpPr>
          <p:spPr>
            <a:xfrm>
              <a:off x="5736006" y="-104304"/>
              <a:ext cx="1335611" cy="209364"/>
            </a:xfrm>
            <a:custGeom>
              <a:avLst/>
              <a:gdLst/>
              <a:ahLst/>
              <a:cxnLst/>
              <a:rect l="l" t="t" r="r" b="b"/>
              <a:pathLst>
                <a:path w="42863" h="6719" fill="none" extrusionOk="0">
                  <a:moveTo>
                    <a:pt x="1" y="0"/>
                  </a:moveTo>
                  <a:lnTo>
                    <a:pt x="19064" y="0"/>
                  </a:lnTo>
                  <a:lnTo>
                    <a:pt x="25782" y="6718"/>
                  </a:lnTo>
                  <a:lnTo>
                    <a:pt x="42862" y="6718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070" name="Google Shape;3070;p42"/>
            <p:cNvSpPr/>
            <p:nvPr/>
          </p:nvSpPr>
          <p:spPr>
            <a:xfrm>
              <a:off x="7071586" y="59442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2950" y="1463"/>
                  </a:moveTo>
                  <a:cubicBezTo>
                    <a:pt x="2950" y="2281"/>
                    <a:pt x="2281" y="2951"/>
                    <a:pt x="1463" y="2951"/>
                  </a:cubicBezTo>
                  <a:cubicBezTo>
                    <a:pt x="645" y="2951"/>
                    <a:pt x="0" y="2281"/>
                    <a:pt x="0" y="1463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071" name="Google Shape;3071;p42"/>
            <p:cNvSpPr/>
            <p:nvPr/>
          </p:nvSpPr>
          <p:spPr>
            <a:xfrm>
              <a:off x="7095517" y="84152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5" y="1"/>
                  </a:moveTo>
                  <a:cubicBezTo>
                    <a:pt x="323" y="1"/>
                    <a:pt x="1" y="298"/>
                    <a:pt x="1" y="670"/>
                  </a:cubicBezTo>
                  <a:cubicBezTo>
                    <a:pt x="1" y="1067"/>
                    <a:pt x="323" y="1364"/>
                    <a:pt x="695" y="1364"/>
                  </a:cubicBezTo>
                  <a:cubicBezTo>
                    <a:pt x="1091" y="1364"/>
                    <a:pt x="1389" y="1067"/>
                    <a:pt x="1389" y="670"/>
                  </a:cubicBezTo>
                  <a:cubicBezTo>
                    <a:pt x="1389" y="298"/>
                    <a:pt x="1091" y="1"/>
                    <a:pt x="6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072" name="Google Shape;3072;p42"/>
            <p:cNvSpPr/>
            <p:nvPr/>
          </p:nvSpPr>
          <p:spPr>
            <a:xfrm>
              <a:off x="5642557" y="-150670"/>
              <a:ext cx="91953" cy="92732"/>
            </a:xfrm>
            <a:custGeom>
              <a:avLst/>
              <a:gdLst/>
              <a:ahLst/>
              <a:cxnLst/>
              <a:rect l="l" t="t" r="r" b="b"/>
              <a:pathLst>
                <a:path w="2951" h="2976" fill="none" extrusionOk="0">
                  <a:moveTo>
                    <a:pt x="2950" y="1488"/>
                  </a:moveTo>
                  <a:cubicBezTo>
                    <a:pt x="2950" y="2306"/>
                    <a:pt x="2281" y="2976"/>
                    <a:pt x="1463" y="2976"/>
                  </a:cubicBezTo>
                  <a:cubicBezTo>
                    <a:pt x="645" y="2976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073" name="Google Shape;3073;p42"/>
            <p:cNvSpPr/>
            <p:nvPr/>
          </p:nvSpPr>
          <p:spPr>
            <a:xfrm>
              <a:off x="5666488" y="-125929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322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2" y="1388"/>
                    <a:pt x="1389" y="1066"/>
                    <a:pt x="1389" y="694"/>
                  </a:cubicBezTo>
                  <a:cubicBezTo>
                    <a:pt x="1389" y="322"/>
                    <a:pt x="1092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  <p:grpSp>
        <p:nvGrpSpPr>
          <p:cNvPr id="3074" name="Google Shape;3074;p42"/>
          <p:cNvGrpSpPr/>
          <p:nvPr/>
        </p:nvGrpSpPr>
        <p:grpSpPr>
          <a:xfrm flipH="1">
            <a:off x="6210089" y="6103989"/>
            <a:ext cx="1474635" cy="178625"/>
            <a:chOff x="8183182" y="663852"/>
            <a:chExt cx="1475028" cy="178673"/>
          </a:xfrm>
        </p:grpSpPr>
        <p:grpSp>
          <p:nvGrpSpPr>
            <p:cNvPr id="3075" name="Google Shape;3075;p42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3076" name="Google Shape;3076;p4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77" name="Google Shape;3077;p4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78" name="Google Shape;3078;p4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79" name="Google Shape;3079;p4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0" name="Google Shape;3080;p4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1" name="Google Shape;3081;p4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2" name="Google Shape;3082;p4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3" name="Google Shape;3083;p4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4" name="Google Shape;3084;p4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5" name="Google Shape;3085;p4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</p:grpSp>
        <p:grpSp>
          <p:nvGrpSpPr>
            <p:cNvPr id="3086" name="Google Shape;3086;p42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3087" name="Google Shape;3087;p42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8" name="Google Shape;3088;p42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89" name="Google Shape;3089;p42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90" name="Google Shape;3090;p42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91" name="Google Shape;3091;p42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92" name="Google Shape;3092;p42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93" name="Google Shape;3093;p42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94" name="Google Shape;3094;p42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95" name="Google Shape;3095;p42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  <p:sp>
            <p:nvSpPr>
              <p:cNvPr id="3096" name="Google Shape;3096;p42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/>
                <a:endParaRPr sz="1867"/>
              </a:p>
            </p:txBody>
          </p:sp>
        </p:grpSp>
      </p:grpSp>
      <p:grpSp>
        <p:nvGrpSpPr>
          <p:cNvPr id="3097" name="Google Shape;3097;p42"/>
          <p:cNvGrpSpPr/>
          <p:nvPr/>
        </p:nvGrpSpPr>
        <p:grpSpPr>
          <a:xfrm rot="5400000">
            <a:off x="2468867" y="1114040"/>
            <a:ext cx="131869" cy="737453"/>
            <a:chOff x="4898850" y="4820550"/>
            <a:chExt cx="98902" cy="553090"/>
          </a:xfrm>
        </p:grpSpPr>
        <p:sp>
          <p:nvSpPr>
            <p:cNvPr id="3098" name="Google Shape;3098;p42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099" name="Google Shape;3099;p42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100" name="Google Shape;3100;p42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101" name="Google Shape;3101;p42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3102" name="Google Shape;3102;p42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1E6D011-62DF-471E-9D2B-D4E65A945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566" y="4237397"/>
            <a:ext cx="4413525" cy="20089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2FECDD-A4ED-4BCE-A0CF-DC6EE2EDF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673" y="1651691"/>
            <a:ext cx="4460064" cy="19970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099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Garbage Collector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505376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bg-BG" dirty="0"/>
              <a:t>Основната цел на този „събирач“ е да освободи паметта, която се използва от недостъпните стойности.</a:t>
            </a:r>
          </a:p>
          <a:p>
            <a:pPr marL="0" indent="0">
              <a:buNone/>
            </a:pPr>
            <a:r>
              <a:rPr lang="bg-BG" dirty="0"/>
              <a:t>Достъпни стойности:</a:t>
            </a:r>
          </a:p>
          <a:p>
            <a:pPr marL="228594" indent="-228594">
              <a:buClr>
                <a:schemeClr val="bg1"/>
              </a:buClr>
              <a:buFontTx/>
              <a:buChar char="-"/>
            </a:pPr>
            <a:r>
              <a:rPr lang="bg-BG" dirty="0"/>
              <a:t>текущо изпълняващата се функция</a:t>
            </a:r>
          </a:p>
          <a:p>
            <a:pPr marL="228594" indent="-228594">
              <a:buClr>
                <a:schemeClr val="bg1"/>
              </a:buClr>
              <a:buFontTx/>
              <a:buChar char="-"/>
            </a:pPr>
            <a:r>
              <a:rPr lang="bg-BG" dirty="0"/>
              <a:t>всички функции от текущата верига на вложени извиквания и техните променливи и параметри</a:t>
            </a:r>
          </a:p>
          <a:p>
            <a:pPr marL="228594" indent="-228594">
              <a:buClr>
                <a:schemeClr val="bg1"/>
              </a:buClr>
              <a:buFontTx/>
              <a:buChar char="-"/>
            </a:pPr>
            <a:r>
              <a:rPr lang="bg-BG" dirty="0"/>
              <a:t>всички глобални променливи</a:t>
            </a:r>
          </a:p>
          <a:p>
            <a:pPr marL="228594" indent="-228594">
              <a:buClr>
                <a:schemeClr val="bg1"/>
              </a:buClr>
              <a:buFontTx/>
              <a:buChar char="-"/>
            </a:pPr>
            <a:r>
              <a:rPr lang="bg-BG" dirty="0"/>
              <a:t>всички стойности, които са свързани с достъпна стойност</a:t>
            </a:r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FCD0134-6157-42E6-B6EE-B587409D2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83601"/>
            <a:ext cx="3992427" cy="11342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8B9E56-54DC-4791-8FCF-8D3ADDAD9F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2827" y="1583601"/>
            <a:ext cx="1529080" cy="1638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2A2842-53EB-4F1A-857E-6DAF6AADD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785289"/>
            <a:ext cx="2582779" cy="2709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653BE9-E335-4988-9B18-79717E3C4C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3414" y="4676040"/>
            <a:ext cx="1758660" cy="11967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DB12C2-66F7-4871-B4CB-CB957636C3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2073" y="4676039"/>
            <a:ext cx="1529080" cy="149631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Maps VS WeakMaps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/>
              <a:t>Map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колекция от данни, която съдържа двойки от тип ключ-стойност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няма ограничения за типовете на ключовете и стойностите</a:t>
            </a:r>
            <a:endParaRPr lang="en-US" dirty="0"/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използва силни връзки </a:t>
            </a:r>
          </a:p>
          <a:p>
            <a:pPr marL="228594" indent="-228594">
              <a:spcAft>
                <a:spcPts val="16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може да се обхожда с </a:t>
            </a:r>
            <a:r>
              <a:rPr lang="en-US" dirty="0"/>
              <a:t>for…of </a:t>
            </a:r>
            <a:r>
              <a:rPr lang="bg-BG" dirty="0"/>
              <a:t>и </a:t>
            </a:r>
            <a:r>
              <a:rPr lang="en-US" dirty="0"/>
              <a:t>for…in</a:t>
            </a:r>
            <a:r>
              <a:rPr lang="bg-BG" dirty="0"/>
              <a:t> цикли, както и с </a:t>
            </a:r>
            <a:r>
              <a:rPr lang="en-US" dirty="0"/>
              <a:t>.forEach</a:t>
            </a:r>
            <a:endParaRPr lang="bg-BG" dirty="0"/>
          </a:p>
          <a:p>
            <a:pPr marL="0" indent="0">
              <a:spcAft>
                <a:spcPts val="1600"/>
              </a:spcAft>
              <a:buNone/>
            </a:pPr>
            <a:endParaRPr lang="bg-BG" dirty="0"/>
          </a:p>
          <a:p>
            <a:pPr marL="0" indent="0">
              <a:buNone/>
            </a:pPr>
            <a:r>
              <a:rPr lang="en-US" sz="2400" b="1" dirty="0"/>
              <a:t>WeakMap</a:t>
            </a:r>
            <a:endParaRPr lang="bg-BG" sz="2400" b="1" dirty="0"/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колекция от данни, която съдържа двойки от тип ключ-стойност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ключовете може да са само обекти, за разлика от стойностите, които могат да са и примитивни типове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използва слаби връзки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не може да се обхожда по стандартен начин</a:t>
            </a:r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246550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Sets VS WeakSets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/>
              <a:t>Set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колекция от данни, подобна на масив, която може да съдържа само уникални елементи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няма ограничения за типа на елементите</a:t>
            </a:r>
            <a:endParaRPr lang="en-US" dirty="0"/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използва силни връзки </a:t>
            </a:r>
          </a:p>
          <a:p>
            <a:pPr marL="228594" indent="-228594">
              <a:spcAft>
                <a:spcPts val="16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може да се обхожда по стандартен начин с цикли или </a:t>
            </a:r>
            <a:r>
              <a:rPr lang="en-US" dirty="0"/>
              <a:t>.forEach</a:t>
            </a:r>
            <a:endParaRPr lang="bg-BG" dirty="0"/>
          </a:p>
          <a:p>
            <a:pPr marL="0" indent="0">
              <a:spcAft>
                <a:spcPts val="1600"/>
              </a:spcAft>
              <a:buNone/>
            </a:pPr>
            <a:endParaRPr lang="bg-BG" dirty="0"/>
          </a:p>
          <a:p>
            <a:pPr marL="0" indent="0">
              <a:buNone/>
            </a:pPr>
            <a:r>
              <a:rPr lang="en-US" sz="2400" b="1" dirty="0"/>
              <a:t>WeakSet</a:t>
            </a:r>
            <a:endParaRPr lang="bg-BG" sz="2400" b="1" dirty="0"/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колекция от данни с уникални елементи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може да съдържа само обекти (без примитивни типове)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използва слаби връзки</a:t>
            </a:r>
          </a:p>
          <a:p>
            <a:pPr marL="228594" indent="-228594">
              <a:spcAft>
                <a:spcPts val="800"/>
              </a:spcAft>
              <a:buClr>
                <a:schemeClr val="bg1"/>
              </a:buClr>
              <a:buFontTx/>
              <a:buChar char="-"/>
            </a:pPr>
            <a:r>
              <a:rPr lang="bg-BG" dirty="0"/>
              <a:t>не може да се обхожда по стандартен начин</a:t>
            </a:r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/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203265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1" name="Google Shape;2661;p33"/>
          <p:cNvGrpSpPr/>
          <p:nvPr/>
        </p:nvGrpSpPr>
        <p:grpSpPr>
          <a:xfrm rot="10800000">
            <a:off x="2840985" y="5781338"/>
            <a:ext cx="1177683" cy="322788"/>
            <a:chOff x="2300350" y="2601250"/>
            <a:chExt cx="2275275" cy="623625"/>
          </a:xfrm>
        </p:grpSpPr>
        <p:sp>
          <p:nvSpPr>
            <p:cNvPr id="2662" name="Google Shape;2662;p33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3" name="Google Shape;2663;p33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4" name="Google Shape;2664;p33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5" name="Google Shape;2665;p33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6" name="Google Shape;2666;p33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67" name="Google Shape;2667;p33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grpSp>
        <p:nvGrpSpPr>
          <p:cNvPr id="2668" name="Google Shape;2668;p33"/>
          <p:cNvGrpSpPr/>
          <p:nvPr/>
        </p:nvGrpSpPr>
        <p:grpSpPr>
          <a:xfrm rot="16200000" flipH="1">
            <a:off x="4880661" y="6509307"/>
            <a:ext cx="2430688" cy="395524"/>
            <a:chOff x="7857346" y="3902355"/>
            <a:chExt cx="1823016" cy="296643"/>
          </a:xfrm>
        </p:grpSpPr>
        <p:sp>
          <p:nvSpPr>
            <p:cNvPr id="2669" name="Google Shape;2669;p33"/>
            <p:cNvSpPr/>
            <p:nvPr/>
          </p:nvSpPr>
          <p:spPr>
            <a:xfrm>
              <a:off x="7956216" y="4048371"/>
              <a:ext cx="1724145" cy="150627"/>
            </a:xfrm>
            <a:custGeom>
              <a:avLst/>
              <a:gdLst/>
              <a:ahLst/>
              <a:cxnLst/>
              <a:rect l="l" t="t" r="r" b="b"/>
              <a:pathLst>
                <a:path w="55332" h="4834" fill="none" extrusionOk="0">
                  <a:moveTo>
                    <a:pt x="55331" y="4834"/>
                  </a:moveTo>
                  <a:lnTo>
                    <a:pt x="28930" y="4834"/>
                  </a:lnTo>
                  <a:lnTo>
                    <a:pt x="27294" y="3198"/>
                  </a:lnTo>
                  <a:lnTo>
                    <a:pt x="24072" y="0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0" name="Google Shape;2670;p33"/>
            <p:cNvSpPr/>
            <p:nvPr/>
          </p:nvSpPr>
          <p:spPr>
            <a:xfrm>
              <a:off x="8453686" y="390235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0" y="1488"/>
                  </a:moveTo>
                  <a:cubicBezTo>
                    <a:pt x="0" y="670"/>
                    <a:pt x="670" y="1"/>
                    <a:pt x="1488" y="1"/>
                  </a:cubicBezTo>
                  <a:cubicBezTo>
                    <a:pt x="2306" y="1"/>
                    <a:pt x="2950" y="670"/>
                    <a:pt x="2950" y="1488"/>
                  </a:cubicBezTo>
                  <a:cubicBezTo>
                    <a:pt x="2950" y="2281"/>
                    <a:pt x="2306" y="2951"/>
                    <a:pt x="1488" y="2951"/>
                  </a:cubicBezTo>
                  <a:cubicBezTo>
                    <a:pt x="670" y="2951"/>
                    <a:pt x="0" y="2281"/>
                    <a:pt x="0" y="1488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1" name="Google Shape;2671;p33"/>
            <p:cNvSpPr/>
            <p:nvPr/>
          </p:nvSpPr>
          <p:spPr>
            <a:xfrm>
              <a:off x="8478396" y="3927096"/>
              <a:ext cx="43281" cy="42502"/>
            </a:xfrm>
            <a:custGeom>
              <a:avLst/>
              <a:gdLst/>
              <a:ahLst/>
              <a:cxnLst/>
              <a:rect l="l" t="t" r="r" b="b"/>
              <a:pathLst>
                <a:path w="1389" h="1364" extrusionOk="0">
                  <a:moveTo>
                    <a:pt x="695" y="0"/>
                  </a:moveTo>
                  <a:cubicBezTo>
                    <a:pt x="298" y="0"/>
                    <a:pt x="1" y="298"/>
                    <a:pt x="1" y="694"/>
                  </a:cubicBezTo>
                  <a:cubicBezTo>
                    <a:pt x="1" y="1066"/>
                    <a:pt x="298" y="1363"/>
                    <a:pt x="695" y="1363"/>
                  </a:cubicBezTo>
                  <a:cubicBezTo>
                    <a:pt x="1067" y="1363"/>
                    <a:pt x="1389" y="1066"/>
                    <a:pt x="1389" y="694"/>
                  </a:cubicBezTo>
                  <a:cubicBezTo>
                    <a:pt x="1389" y="298"/>
                    <a:pt x="1067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2" name="Google Shape;2672;p33"/>
            <p:cNvSpPr/>
            <p:nvPr/>
          </p:nvSpPr>
          <p:spPr>
            <a:xfrm>
              <a:off x="7857346" y="4002005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" y="1463"/>
                  </a:moveTo>
                  <a:cubicBezTo>
                    <a:pt x="1" y="670"/>
                    <a:pt x="670" y="1"/>
                    <a:pt x="1488" y="1"/>
                  </a:cubicBezTo>
                  <a:cubicBezTo>
                    <a:pt x="2306" y="1"/>
                    <a:pt x="2951" y="670"/>
                    <a:pt x="2951" y="1463"/>
                  </a:cubicBezTo>
                  <a:cubicBezTo>
                    <a:pt x="2951" y="2281"/>
                    <a:pt x="2306" y="2951"/>
                    <a:pt x="1488" y="2951"/>
                  </a:cubicBezTo>
                  <a:cubicBezTo>
                    <a:pt x="670" y="2951"/>
                    <a:pt x="1" y="2281"/>
                    <a:pt x="1" y="1463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3" name="Google Shape;2673;p33"/>
            <p:cNvSpPr/>
            <p:nvPr/>
          </p:nvSpPr>
          <p:spPr>
            <a:xfrm>
              <a:off x="7882087" y="4026715"/>
              <a:ext cx="43281" cy="42533"/>
            </a:xfrm>
            <a:custGeom>
              <a:avLst/>
              <a:gdLst/>
              <a:ahLst/>
              <a:cxnLst/>
              <a:rect l="l" t="t" r="r" b="b"/>
              <a:pathLst>
                <a:path w="1389" h="1365" extrusionOk="0">
                  <a:moveTo>
                    <a:pt x="694" y="1"/>
                  </a:moveTo>
                  <a:cubicBezTo>
                    <a:pt x="298" y="1"/>
                    <a:pt x="0" y="298"/>
                    <a:pt x="0" y="670"/>
                  </a:cubicBezTo>
                  <a:cubicBezTo>
                    <a:pt x="0" y="1067"/>
                    <a:pt x="298" y="1364"/>
                    <a:pt x="694" y="1364"/>
                  </a:cubicBezTo>
                  <a:cubicBezTo>
                    <a:pt x="1066" y="1364"/>
                    <a:pt x="1388" y="1067"/>
                    <a:pt x="1388" y="670"/>
                  </a:cubicBezTo>
                  <a:cubicBezTo>
                    <a:pt x="1388" y="298"/>
                    <a:pt x="1066" y="1"/>
                    <a:pt x="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4" name="Google Shape;2674;p33"/>
            <p:cNvSpPr/>
            <p:nvPr/>
          </p:nvSpPr>
          <p:spPr>
            <a:xfrm>
              <a:off x="8545608" y="3948721"/>
              <a:ext cx="1134754" cy="175368"/>
            </a:xfrm>
            <a:custGeom>
              <a:avLst/>
              <a:gdLst/>
              <a:ahLst/>
              <a:cxnLst/>
              <a:rect l="l" t="t" r="r" b="b"/>
              <a:pathLst>
                <a:path w="36417" h="5628" fill="none" extrusionOk="0">
                  <a:moveTo>
                    <a:pt x="0" y="0"/>
                  </a:moveTo>
                  <a:lnTo>
                    <a:pt x="6049" y="0"/>
                  </a:lnTo>
                  <a:lnTo>
                    <a:pt x="8379" y="2330"/>
                  </a:lnTo>
                  <a:lnTo>
                    <a:pt x="11676" y="5627"/>
                  </a:lnTo>
                  <a:lnTo>
                    <a:pt x="36416" y="5627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grpSp>
        <p:nvGrpSpPr>
          <p:cNvPr id="2675" name="Google Shape;2675;p33"/>
          <p:cNvGrpSpPr/>
          <p:nvPr/>
        </p:nvGrpSpPr>
        <p:grpSpPr>
          <a:xfrm rot="5400000">
            <a:off x="3228534" y="736100"/>
            <a:ext cx="131869" cy="737453"/>
            <a:chOff x="4898850" y="4820550"/>
            <a:chExt cx="98902" cy="553090"/>
          </a:xfrm>
        </p:grpSpPr>
        <p:sp>
          <p:nvSpPr>
            <p:cNvPr id="2676" name="Google Shape;2676;p33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7" name="Google Shape;2677;p33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8" name="Google Shape;2678;p33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79" name="Google Shape;2679;p33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680" name="Google Shape;2680;p33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grpSp>
        <p:nvGrpSpPr>
          <p:cNvPr id="2681" name="Google Shape;2681;p33"/>
          <p:cNvGrpSpPr/>
          <p:nvPr/>
        </p:nvGrpSpPr>
        <p:grpSpPr>
          <a:xfrm>
            <a:off x="6006889" y="752838"/>
            <a:ext cx="1474635" cy="178625"/>
            <a:chOff x="8183182" y="663852"/>
            <a:chExt cx="1475028" cy="178673"/>
          </a:xfrm>
        </p:grpSpPr>
        <p:grpSp>
          <p:nvGrpSpPr>
            <p:cNvPr id="2682" name="Google Shape;2682;p33"/>
            <p:cNvGrpSpPr/>
            <p:nvPr/>
          </p:nvGrpSpPr>
          <p:grpSpPr>
            <a:xfrm>
              <a:off x="8183182" y="774425"/>
              <a:ext cx="1178025" cy="68100"/>
              <a:chOff x="2024450" y="204150"/>
              <a:chExt cx="1178025" cy="68100"/>
            </a:xfrm>
          </p:grpSpPr>
          <p:sp>
            <p:nvSpPr>
              <p:cNvPr id="2683" name="Google Shape;2683;p3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4" name="Google Shape;2684;p3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5" name="Google Shape;2685;p3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6" name="Google Shape;2686;p3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7" name="Google Shape;2687;p3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8" name="Google Shape;2688;p3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89" name="Google Shape;2689;p3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0" name="Google Shape;2690;p3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1" name="Google Shape;2691;p3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2" name="Google Shape;2692;p3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</p:grpSp>
        <p:grpSp>
          <p:nvGrpSpPr>
            <p:cNvPr id="2693" name="Google Shape;2693;p33"/>
            <p:cNvGrpSpPr/>
            <p:nvPr/>
          </p:nvGrpSpPr>
          <p:grpSpPr>
            <a:xfrm>
              <a:off x="8480185" y="663852"/>
              <a:ext cx="1178025" cy="68100"/>
              <a:chOff x="2024450" y="204150"/>
              <a:chExt cx="1178025" cy="68100"/>
            </a:xfrm>
          </p:grpSpPr>
          <p:sp>
            <p:nvSpPr>
              <p:cNvPr id="2694" name="Google Shape;2694;p33"/>
              <p:cNvSpPr/>
              <p:nvPr/>
            </p:nvSpPr>
            <p:spPr>
              <a:xfrm>
                <a:off x="20244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5" name="Google Shape;2695;p33"/>
              <p:cNvSpPr/>
              <p:nvPr/>
            </p:nvSpPr>
            <p:spPr>
              <a:xfrm>
                <a:off x="21477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6" name="Google Shape;2696;p33"/>
              <p:cNvSpPr/>
              <p:nvPr/>
            </p:nvSpPr>
            <p:spPr>
              <a:xfrm>
                <a:off x="22711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7" name="Google Shape;2697;p33"/>
              <p:cNvSpPr/>
              <p:nvPr/>
            </p:nvSpPr>
            <p:spPr>
              <a:xfrm>
                <a:off x="23944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8" name="Google Shape;2698;p33"/>
              <p:cNvSpPr/>
              <p:nvPr/>
            </p:nvSpPr>
            <p:spPr>
              <a:xfrm>
                <a:off x="25177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699" name="Google Shape;2699;p33"/>
              <p:cNvSpPr/>
              <p:nvPr/>
            </p:nvSpPr>
            <p:spPr>
              <a:xfrm>
                <a:off x="26410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0" name="Google Shape;2700;p33"/>
              <p:cNvSpPr/>
              <p:nvPr/>
            </p:nvSpPr>
            <p:spPr>
              <a:xfrm>
                <a:off x="276440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1" name="Google Shape;2701;p33"/>
              <p:cNvSpPr/>
              <p:nvPr/>
            </p:nvSpPr>
            <p:spPr>
              <a:xfrm>
                <a:off x="288772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2" name="Google Shape;2702;p33"/>
              <p:cNvSpPr/>
              <p:nvPr/>
            </p:nvSpPr>
            <p:spPr>
              <a:xfrm>
                <a:off x="3011050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  <p:sp>
            <p:nvSpPr>
              <p:cNvPr id="2703" name="Google Shape;2703;p33"/>
              <p:cNvSpPr/>
              <p:nvPr/>
            </p:nvSpPr>
            <p:spPr>
              <a:xfrm>
                <a:off x="3134375" y="204150"/>
                <a:ext cx="68100" cy="681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533"/>
              </a:p>
            </p:txBody>
          </p:sp>
        </p:grpSp>
      </p:grpSp>
      <p:grpSp>
        <p:nvGrpSpPr>
          <p:cNvPr id="2704" name="Google Shape;2704;p33"/>
          <p:cNvGrpSpPr/>
          <p:nvPr/>
        </p:nvGrpSpPr>
        <p:grpSpPr>
          <a:xfrm>
            <a:off x="7263069" y="6048159"/>
            <a:ext cx="1670529" cy="68000"/>
            <a:chOff x="2915381" y="4104819"/>
            <a:chExt cx="1252897" cy="51000"/>
          </a:xfrm>
        </p:grpSpPr>
        <p:sp>
          <p:nvSpPr>
            <p:cNvPr id="2705" name="Google Shape;2705;p33"/>
            <p:cNvSpPr/>
            <p:nvPr/>
          </p:nvSpPr>
          <p:spPr>
            <a:xfrm>
              <a:off x="2915381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6" name="Google Shape;2706;p33"/>
            <p:cNvSpPr/>
            <p:nvPr/>
          </p:nvSpPr>
          <p:spPr>
            <a:xfrm>
              <a:off x="3007850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7" name="Google Shape;2707;p33"/>
            <p:cNvSpPr/>
            <p:nvPr/>
          </p:nvSpPr>
          <p:spPr>
            <a:xfrm>
              <a:off x="3100319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8" name="Google Shape;2708;p33"/>
            <p:cNvSpPr/>
            <p:nvPr/>
          </p:nvSpPr>
          <p:spPr>
            <a:xfrm>
              <a:off x="3192788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09" name="Google Shape;2709;p33"/>
            <p:cNvSpPr/>
            <p:nvPr/>
          </p:nvSpPr>
          <p:spPr>
            <a:xfrm>
              <a:off x="328525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0" name="Google Shape;2710;p33"/>
            <p:cNvSpPr/>
            <p:nvPr/>
          </p:nvSpPr>
          <p:spPr>
            <a:xfrm>
              <a:off x="3377726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1" name="Google Shape;2711;p33"/>
            <p:cNvSpPr/>
            <p:nvPr/>
          </p:nvSpPr>
          <p:spPr>
            <a:xfrm>
              <a:off x="3470195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2" name="Google Shape;2712;p33"/>
            <p:cNvSpPr/>
            <p:nvPr/>
          </p:nvSpPr>
          <p:spPr>
            <a:xfrm>
              <a:off x="3562664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3" name="Google Shape;2713;p33"/>
            <p:cNvSpPr/>
            <p:nvPr/>
          </p:nvSpPr>
          <p:spPr>
            <a:xfrm>
              <a:off x="3655133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4" name="Google Shape;2714;p33"/>
            <p:cNvSpPr/>
            <p:nvPr/>
          </p:nvSpPr>
          <p:spPr>
            <a:xfrm>
              <a:off x="3747602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5" name="Google Shape;2715;p33"/>
            <p:cNvSpPr/>
            <p:nvPr/>
          </p:nvSpPr>
          <p:spPr>
            <a:xfrm>
              <a:off x="38400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6" name="Google Shape;2716;p33"/>
            <p:cNvSpPr/>
            <p:nvPr/>
          </p:nvSpPr>
          <p:spPr>
            <a:xfrm>
              <a:off x="39324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7" name="Google Shape;2717;p33"/>
            <p:cNvSpPr/>
            <p:nvPr/>
          </p:nvSpPr>
          <p:spPr>
            <a:xfrm>
              <a:off x="40248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18" name="Google Shape;2718;p33"/>
            <p:cNvSpPr/>
            <p:nvPr/>
          </p:nvSpPr>
          <p:spPr>
            <a:xfrm>
              <a:off x="4117277" y="4104819"/>
              <a:ext cx="51000" cy="51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sp>
        <p:nvSpPr>
          <p:cNvPr id="2719" name="Google Shape;2719;p33"/>
          <p:cNvSpPr txBox="1">
            <a:spLocks noGrp="1"/>
          </p:cNvSpPr>
          <p:nvPr>
            <p:ph type="ctrTitle"/>
          </p:nvPr>
        </p:nvSpPr>
        <p:spPr>
          <a:xfrm>
            <a:off x="1781568" y="2284939"/>
            <a:ext cx="8678400" cy="2299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7733" dirty="0">
                <a:solidFill>
                  <a:schemeClr val="accent2"/>
                </a:solidFill>
              </a:rPr>
              <a:t>Iterators and Generatos</a:t>
            </a:r>
            <a:endParaRPr sz="6667" dirty="0"/>
          </a:p>
        </p:txBody>
      </p:sp>
    </p:spTree>
    <p:extLst>
      <p:ext uri="{BB962C8B-B14F-4D97-AF65-F5344CB8AC3E}">
        <p14:creationId xmlns:p14="http://schemas.microsoft.com/office/powerpoint/2010/main" val="388438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2719;p33">
            <a:extLst>
              <a:ext uri="{FF2B5EF4-FFF2-40B4-BE49-F238E27FC236}">
                <a16:creationId xmlns:a16="http://schemas.microsoft.com/office/drawing/2014/main" id="{AEA00588-91B4-4172-A771-4008B33A9CD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57362" y="2279650"/>
            <a:ext cx="8677275" cy="2298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6667" dirty="0">
                <a:solidFill>
                  <a:schemeClr val="accent2"/>
                </a:solidFill>
              </a:rPr>
              <a:t>Primitive Data Types And Objects</a:t>
            </a:r>
          </a:p>
        </p:txBody>
      </p:sp>
    </p:spTree>
    <p:extLst>
      <p:ext uri="{BB962C8B-B14F-4D97-AF65-F5344CB8AC3E}">
        <p14:creationId xmlns:p14="http://schemas.microsoft.com/office/powerpoint/2010/main" val="987800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Iterators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bg-BG" sz="2400" b="1" dirty="0" err="1"/>
              <a:t>Итераторите</a:t>
            </a:r>
            <a:r>
              <a:rPr lang="bg-BG" sz="2400" b="1" dirty="0"/>
              <a:t> са обекти, чийто интерфейс се състои от метода </a:t>
            </a:r>
            <a:r>
              <a:rPr lang="en-US" sz="2400" b="1" dirty="0"/>
              <a:t>next()</a:t>
            </a:r>
            <a:r>
              <a:rPr lang="bg-BG" sz="2400" b="1" dirty="0"/>
              <a:t>. </a:t>
            </a:r>
          </a:p>
          <a:p>
            <a:pPr marL="0" indent="0">
              <a:buNone/>
            </a:pPr>
            <a:r>
              <a:rPr lang="bg-BG" sz="2400" b="1" dirty="0"/>
              <a:t>Този метод </a:t>
            </a:r>
            <a:r>
              <a:rPr lang="en-US" sz="2400" b="1" dirty="0"/>
              <a:t>next()</a:t>
            </a:r>
            <a:r>
              <a:rPr lang="bg-BG" sz="2400" b="1" dirty="0"/>
              <a:t> връща обект с две свойства: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bg-BG" sz="2400" b="1" dirty="0"/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b="1" dirty="0"/>
              <a:t>Value – </a:t>
            </a:r>
            <a:r>
              <a:rPr lang="bg-BG" sz="2400" b="1" dirty="0"/>
              <a:t>показва стойността на елемента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b="1" dirty="0"/>
              <a:t>Done</a:t>
            </a:r>
            <a:r>
              <a:rPr lang="bg-BG" sz="2400" b="1" dirty="0"/>
              <a:t> – приема стойност истина, ако няма повече стойности за връщане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</p:spTree>
    <p:extLst>
      <p:ext uri="{BB962C8B-B14F-4D97-AF65-F5344CB8AC3E}">
        <p14:creationId xmlns:p14="http://schemas.microsoft.com/office/powerpoint/2010/main" val="3778877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950800" y="719200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 err="1"/>
              <a:t>Iterables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950800" y="1583600"/>
            <a:ext cx="102904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Iterables</a:t>
            </a:r>
            <a:r>
              <a:rPr lang="bg-BG" sz="2400" b="1" dirty="0"/>
              <a:t> са обекти</a:t>
            </a:r>
            <a:r>
              <a:rPr lang="en-US" sz="2400" b="1" dirty="0"/>
              <a:t>,</a:t>
            </a:r>
            <a:r>
              <a:rPr lang="bg-BG" sz="2400" b="1" dirty="0"/>
              <a:t> които могат да бъдат обхождани</a:t>
            </a:r>
            <a:r>
              <a:rPr lang="en-US" sz="2400" b="1" dirty="0"/>
              <a:t> </a:t>
            </a:r>
            <a:r>
              <a:rPr lang="bg-BG" sz="2400" b="1" dirty="0"/>
              <a:t>с цикъла </a:t>
            </a:r>
            <a:r>
              <a:rPr lang="en-US" sz="2400" b="1" dirty="0"/>
              <a:t>for-of</a:t>
            </a:r>
            <a:r>
              <a:rPr lang="bg-BG" sz="2400" b="1" dirty="0"/>
              <a:t>.</a:t>
            </a:r>
          </a:p>
          <a:p>
            <a:pPr marL="0" indent="0">
              <a:buNone/>
            </a:pPr>
            <a:endParaRPr lang="en-US" sz="2400" b="1" dirty="0"/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dirty="0"/>
              <a:t>String</a:t>
            </a:r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dirty="0"/>
              <a:t>Array</a:t>
            </a:r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dirty="0"/>
              <a:t>Map</a:t>
            </a:r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dirty="0"/>
              <a:t>Set</a:t>
            </a:r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endParaRPr lang="en-US" sz="2400" b="1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504ACB3C-CE07-4B17-8BCE-94B5DAE85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00" y="4378687"/>
            <a:ext cx="4338696" cy="20829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07B2C4AA-3225-4E3E-A948-F86FF199C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019" y="4378687"/>
            <a:ext cx="2855303" cy="21617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9" name="Съединител: извита линия 8">
            <a:extLst>
              <a:ext uri="{FF2B5EF4-FFF2-40B4-BE49-F238E27FC236}">
                <a16:creationId xmlns:a16="http://schemas.microsoft.com/office/drawing/2014/main" id="{D5F60BAE-BBA4-48DE-B918-BC1A1F53F4B3}"/>
              </a:ext>
            </a:extLst>
          </p:cNvPr>
          <p:cNvCxnSpPr>
            <a:cxnSpLocks/>
          </p:cNvCxnSpPr>
          <p:nvPr/>
        </p:nvCxnSpPr>
        <p:spPr>
          <a:xfrm flipV="1">
            <a:off x="5289496" y="5196591"/>
            <a:ext cx="2333523" cy="819461"/>
          </a:xfrm>
          <a:prstGeom prst="curvedConnector3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145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34"/>
          <p:cNvSpPr txBox="1">
            <a:spLocks noGrp="1"/>
          </p:cNvSpPr>
          <p:nvPr>
            <p:ph type="title"/>
          </p:nvPr>
        </p:nvSpPr>
        <p:spPr>
          <a:xfrm>
            <a:off x="389268" y="755169"/>
            <a:ext cx="10290400" cy="763600"/>
          </a:xfrm>
          <a:prstGeom prst="rect">
            <a:avLst/>
          </a:prstGeom>
          <a:effectLst>
            <a:outerShdw blurRad="142875" algn="bl" rotWithShape="0">
              <a:schemeClr val="accent2">
                <a:alpha val="4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sz="3733" dirty="0"/>
              <a:t>Generators</a:t>
            </a:r>
            <a:endParaRPr sz="3733" dirty="0">
              <a:solidFill>
                <a:schemeClr val="accent2"/>
              </a:solidFill>
            </a:endParaRPr>
          </a:p>
        </p:txBody>
      </p:sp>
      <p:sp>
        <p:nvSpPr>
          <p:cNvPr id="2725" name="Google Shape;2725;p34"/>
          <p:cNvSpPr txBox="1">
            <a:spLocks noGrp="1"/>
          </p:cNvSpPr>
          <p:nvPr>
            <p:ph type="body" idx="1"/>
          </p:nvPr>
        </p:nvSpPr>
        <p:spPr>
          <a:xfrm>
            <a:off x="369757" y="1583600"/>
            <a:ext cx="5726243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bg-BG" sz="2400" b="1" dirty="0"/>
              <a:t>Генераторите са функции, които връщат </a:t>
            </a:r>
            <a:r>
              <a:rPr lang="bg-BG" sz="2400" b="1" dirty="0" err="1"/>
              <a:t>итератори</a:t>
            </a:r>
            <a:r>
              <a:rPr lang="bg-BG" sz="2400" b="1" dirty="0"/>
              <a:t>. 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bg-BG" sz="2400" b="1" dirty="0"/>
              <a:t>За тях за характерни </a:t>
            </a:r>
            <a:r>
              <a:rPr lang="en-US" sz="2400" b="1" dirty="0"/>
              <a:t>2 </a:t>
            </a:r>
            <a:r>
              <a:rPr lang="bg-BG" sz="2400" b="1" dirty="0"/>
              <a:t>ключови думи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b="1" dirty="0"/>
              <a:t>function* - </a:t>
            </a:r>
            <a:r>
              <a:rPr lang="bg-BG" sz="2400" b="1" dirty="0"/>
              <a:t>указва, че дадената функция е генератор.</a:t>
            </a:r>
          </a:p>
          <a:p>
            <a:pPr marL="0" indent="0">
              <a:buNone/>
            </a:pPr>
            <a:endParaRPr lang="en-US" sz="2400" b="1" dirty="0"/>
          </a:p>
          <a:p>
            <a:pPr marL="380990" indent="-380990">
              <a:buClr>
                <a:srgbClr val="00B050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2400" b="1" dirty="0"/>
              <a:t>yield – </a:t>
            </a:r>
            <a:r>
              <a:rPr lang="bg-BG" sz="2400" b="1" dirty="0" err="1"/>
              <a:t>паузира</a:t>
            </a:r>
            <a:r>
              <a:rPr lang="bg-BG" sz="2400" b="1" dirty="0"/>
              <a:t> функцията.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bg-BG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2726" name="Google Shape;2726;p34"/>
          <p:cNvGrpSpPr/>
          <p:nvPr/>
        </p:nvGrpSpPr>
        <p:grpSpPr>
          <a:xfrm>
            <a:off x="9501985" y="1136970"/>
            <a:ext cx="1177683" cy="322788"/>
            <a:chOff x="2300350" y="2601250"/>
            <a:chExt cx="2275275" cy="623625"/>
          </a:xfrm>
        </p:grpSpPr>
        <p:sp>
          <p:nvSpPr>
            <p:cNvPr id="2727" name="Google Shape;2727;p34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8" name="Google Shape;2728;p34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29" name="Google Shape;2729;p34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0" name="Google Shape;2730;p34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1" name="Google Shape;2731;p34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  <p:sp>
          <p:nvSpPr>
            <p:cNvPr id="2732" name="Google Shape;2732;p34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/>
            </a:p>
          </p:txBody>
        </p:sp>
      </p:grpSp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8F3064B4-9B5F-4FC8-ACE6-9F77F1A5B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111" y="1841558"/>
            <a:ext cx="5640132" cy="38052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24150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8" name="Google Shape;4578;p69"/>
          <p:cNvSpPr txBox="1">
            <a:spLocks noGrp="1"/>
          </p:cNvSpPr>
          <p:nvPr>
            <p:ph type="title"/>
          </p:nvPr>
        </p:nvSpPr>
        <p:spPr>
          <a:xfrm>
            <a:off x="1906138" y="606089"/>
            <a:ext cx="8379725" cy="168663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bg-BG" sz="6400" dirty="0"/>
              <a:t>Благодарим за вниманието</a:t>
            </a:r>
            <a:r>
              <a:rPr lang="en" sz="6400" dirty="0"/>
              <a:t>!</a:t>
            </a:r>
            <a:endParaRPr sz="6400" dirty="0"/>
          </a:p>
        </p:txBody>
      </p:sp>
      <p:sp>
        <p:nvSpPr>
          <p:cNvPr id="4579" name="Google Shape;4579;p69"/>
          <p:cNvSpPr txBox="1">
            <a:spLocks noGrp="1"/>
          </p:cNvSpPr>
          <p:nvPr>
            <p:ph type="subTitle" idx="1"/>
          </p:nvPr>
        </p:nvSpPr>
        <p:spPr>
          <a:xfrm>
            <a:off x="3115508" y="2489242"/>
            <a:ext cx="5963600" cy="168663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bg-BG" sz="2400" b="1" dirty="0">
                <a:latin typeface="Exo"/>
                <a:ea typeface="Exo"/>
                <a:cs typeface="Exo"/>
                <a:sym typeface="Exo"/>
              </a:rPr>
              <a:t>Имате ли въпроси</a:t>
            </a:r>
            <a:r>
              <a:rPr lang="en" sz="2400" b="1" dirty="0">
                <a:latin typeface="Exo"/>
                <a:ea typeface="Exo"/>
                <a:cs typeface="Exo"/>
                <a:sym typeface="Exo"/>
              </a:rPr>
              <a:t>?</a:t>
            </a:r>
            <a:endParaRPr sz="2400" b="1" dirty="0">
              <a:latin typeface="Exo"/>
              <a:ea typeface="Exo"/>
              <a:cs typeface="Exo"/>
              <a:sym typeface="Exo"/>
            </a:endParaRP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Екип 8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Таня Димова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Димитър Димитров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Веселина Цацева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bg-BG" dirty="0"/>
              <a:t>Алекс Димитров</a:t>
            </a:r>
            <a:endParaRPr dirty="0"/>
          </a:p>
        </p:txBody>
      </p:sp>
      <p:grpSp>
        <p:nvGrpSpPr>
          <p:cNvPr id="4581" name="Google Shape;4581;p69"/>
          <p:cNvGrpSpPr/>
          <p:nvPr/>
        </p:nvGrpSpPr>
        <p:grpSpPr>
          <a:xfrm rot="-5400000">
            <a:off x="9009231" y="3472138"/>
            <a:ext cx="1177683" cy="322788"/>
            <a:chOff x="2300350" y="2601250"/>
            <a:chExt cx="2275275" cy="623625"/>
          </a:xfrm>
        </p:grpSpPr>
        <p:sp>
          <p:nvSpPr>
            <p:cNvPr id="4582" name="Google Shape;4582;p6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83" name="Google Shape;4583;p6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84" name="Google Shape;4584;p6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85" name="Google Shape;4585;p6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86" name="Google Shape;4586;p6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87" name="Google Shape;4587;p6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</p:grpSp>
      <p:grpSp>
        <p:nvGrpSpPr>
          <p:cNvPr id="4588" name="Google Shape;4588;p69"/>
          <p:cNvGrpSpPr/>
          <p:nvPr/>
        </p:nvGrpSpPr>
        <p:grpSpPr>
          <a:xfrm rot="5400000">
            <a:off x="9740134" y="4926667"/>
            <a:ext cx="131869" cy="737453"/>
            <a:chOff x="4898850" y="4820550"/>
            <a:chExt cx="98902" cy="553090"/>
          </a:xfrm>
        </p:grpSpPr>
        <p:sp>
          <p:nvSpPr>
            <p:cNvPr id="4589" name="Google Shape;4589;p6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0" name="Google Shape;4590;p6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1" name="Google Shape;4591;p6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2" name="Google Shape;4592;p6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3" name="Google Shape;4593;p6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</p:grpSp>
      <p:grpSp>
        <p:nvGrpSpPr>
          <p:cNvPr id="4594" name="Google Shape;4594;p69"/>
          <p:cNvGrpSpPr/>
          <p:nvPr/>
        </p:nvGrpSpPr>
        <p:grpSpPr>
          <a:xfrm rot="5400000">
            <a:off x="1998109" y="2012979"/>
            <a:ext cx="1177683" cy="322788"/>
            <a:chOff x="2300350" y="2601250"/>
            <a:chExt cx="2275275" cy="623625"/>
          </a:xfrm>
        </p:grpSpPr>
        <p:sp>
          <p:nvSpPr>
            <p:cNvPr id="4595" name="Google Shape;4595;p69"/>
            <p:cNvSpPr/>
            <p:nvPr/>
          </p:nvSpPr>
          <p:spPr>
            <a:xfrm>
              <a:off x="2300350" y="2601250"/>
              <a:ext cx="392100" cy="623625"/>
            </a:xfrm>
            <a:custGeom>
              <a:avLst/>
              <a:gdLst/>
              <a:ahLst/>
              <a:cxnLst/>
              <a:rect l="l" t="t" r="r" b="b"/>
              <a:pathLst>
                <a:path w="15684" h="24945" extrusionOk="0">
                  <a:moveTo>
                    <a:pt x="12720" y="0"/>
                  </a:moveTo>
                  <a:cubicBezTo>
                    <a:pt x="13337" y="0"/>
                    <a:pt x="14078" y="247"/>
                    <a:pt x="14572" y="741"/>
                  </a:cubicBezTo>
                  <a:cubicBezTo>
                    <a:pt x="15684" y="1852"/>
                    <a:pt x="15684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684" y="21240"/>
                    <a:pt x="15684" y="22845"/>
                    <a:pt x="14572" y="23957"/>
                  </a:cubicBezTo>
                  <a:cubicBezTo>
                    <a:pt x="13584" y="24944"/>
                    <a:pt x="11855" y="24944"/>
                    <a:pt x="10744" y="23957"/>
                  </a:cubicBezTo>
                  <a:lnTo>
                    <a:pt x="1112" y="14325"/>
                  </a:lnTo>
                  <a:cubicBezTo>
                    <a:pt x="1" y="13213"/>
                    <a:pt x="1" y="11484"/>
                    <a:pt x="1112" y="10496"/>
                  </a:cubicBezTo>
                  <a:lnTo>
                    <a:pt x="10744" y="741"/>
                  </a:lnTo>
                  <a:cubicBezTo>
                    <a:pt x="11361" y="247"/>
                    <a:pt x="11979" y="0"/>
                    <a:pt x="127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6" name="Google Shape;4596;p69"/>
            <p:cNvSpPr/>
            <p:nvPr/>
          </p:nvSpPr>
          <p:spPr>
            <a:xfrm>
              <a:off x="2680075" y="2601250"/>
              <a:ext cx="389025" cy="623625"/>
            </a:xfrm>
            <a:custGeom>
              <a:avLst/>
              <a:gdLst/>
              <a:ahLst/>
              <a:cxnLst/>
              <a:rect l="l" t="t" r="r" b="b"/>
              <a:pathLst>
                <a:path w="15561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449" y="741"/>
                  </a:cubicBezTo>
                  <a:cubicBezTo>
                    <a:pt x="15560" y="1852"/>
                    <a:pt x="15560" y="3581"/>
                    <a:pt x="14449" y="4569"/>
                  </a:cubicBezTo>
                  <a:lnTo>
                    <a:pt x="6669" y="12349"/>
                  </a:lnTo>
                  <a:lnTo>
                    <a:pt x="14449" y="20128"/>
                  </a:lnTo>
                  <a:cubicBezTo>
                    <a:pt x="15560" y="21240"/>
                    <a:pt x="15560" y="22845"/>
                    <a:pt x="14449" y="23957"/>
                  </a:cubicBezTo>
                  <a:cubicBezTo>
                    <a:pt x="13461" y="24944"/>
                    <a:pt x="11732" y="24944"/>
                    <a:pt x="10621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621" y="741"/>
                  </a:lnTo>
                  <a:cubicBezTo>
                    <a:pt x="11238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7" name="Google Shape;4597;p69"/>
            <p:cNvSpPr/>
            <p:nvPr/>
          </p:nvSpPr>
          <p:spPr>
            <a:xfrm>
              <a:off x="30567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448" y="741"/>
                  </a:cubicBezTo>
                  <a:cubicBezTo>
                    <a:pt x="15559" y="1852"/>
                    <a:pt x="15559" y="3581"/>
                    <a:pt x="14448" y="4569"/>
                  </a:cubicBezTo>
                  <a:lnTo>
                    <a:pt x="6792" y="12349"/>
                  </a:lnTo>
                  <a:lnTo>
                    <a:pt x="14448" y="20128"/>
                  </a:lnTo>
                  <a:cubicBezTo>
                    <a:pt x="15559" y="21240"/>
                    <a:pt x="15559" y="22845"/>
                    <a:pt x="14448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855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8" name="Google Shape;4598;p69"/>
            <p:cNvSpPr/>
            <p:nvPr/>
          </p:nvSpPr>
          <p:spPr>
            <a:xfrm>
              <a:off x="343335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1" y="13213"/>
                    <a:pt x="1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599" name="Google Shape;4599;p69"/>
            <p:cNvSpPr/>
            <p:nvPr/>
          </p:nvSpPr>
          <p:spPr>
            <a:xfrm>
              <a:off x="3810000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4" y="247"/>
                    <a:pt x="14572" y="741"/>
                  </a:cubicBezTo>
                  <a:cubicBezTo>
                    <a:pt x="15559" y="1852"/>
                    <a:pt x="15559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59" y="21240"/>
                    <a:pt x="15559" y="22845"/>
                    <a:pt x="14572" y="23957"/>
                  </a:cubicBezTo>
                  <a:cubicBezTo>
                    <a:pt x="13460" y="24944"/>
                    <a:pt x="11731" y="24944"/>
                    <a:pt x="10743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3" y="741"/>
                  </a:lnTo>
                  <a:cubicBezTo>
                    <a:pt x="11237" y="247"/>
                    <a:pt x="11978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600" name="Google Shape;4600;p69"/>
            <p:cNvSpPr/>
            <p:nvPr/>
          </p:nvSpPr>
          <p:spPr>
            <a:xfrm>
              <a:off x="4186625" y="2601250"/>
              <a:ext cx="389000" cy="623625"/>
            </a:xfrm>
            <a:custGeom>
              <a:avLst/>
              <a:gdLst/>
              <a:ahLst/>
              <a:cxnLst/>
              <a:rect l="l" t="t" r="r" b="b"/>
              <a:pathLst>
                <a:path w="15560" h="24945" extrusionOk="0">
                  <a:moveTo>
                    <a:pt x="12596" y="0"/>
                  </a:moveTo>
                  <a:cubicBezTo>
                    <a:pt x="13337" y="0"/>
                    <a:pt x="13955" y="247"/>
                    <a:pt x="14572" y="741"/>
                  </a:cubicBezTo>
                  <a:cubicBezTo>
                    <a:pt x="15560" y="1852"/>
                    <a:pt x="15560" y="3581"/>
                    <a:pt x="14572" y="4569"/>
                  </a:cubicBezTo>
                  <a:lnTo>
                    <a:pt x="6792" y="12349"/>
                  </a:lnTo>
                  <a:lnTo>
                    <a:pt x="14572" y="20128"/>
                  </a:lnTo>
                  <a:cubicBezTo>
                    <a:pt x="15560" y="21240"/>
                    <a:pt x="15560" y="22845"/>
                    <a:pt x="14572" y="23957"/>
                  </a:cubicBezTo>
                  <a:cubicBezTo>
                    <a:pt x="13461" y="24944"/>
                    <a:pt x="11732" y="24944"/>
                    <a:pt x="10744" y="23957"/>
                  </a:cubicBezTo>
                  <a:lnTo>
                    <a:pt x="988" y="14325"/>
                  </a:lnTo>
                  <a:cubicBezTo>
                    <a:pt x="0" y="13213"/>
                    <a:pt x="0" y="11484"/>
                    <a:pt x="988" y="10496"/>
                  </a:cubicBezTo>
                  <a:lnTo>
                    <a:pt x="10744" y="741"/>
                  </a:lnTo>
                  <a:cubicBezTo>
                    <a:pt x="11238" y="247"/>
                    <a:pt x="11979" y="0"/>
                    <a:pt x="125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</p:grpSp>
      <p:grpSp>
        <p:nvGrpSpPr>
          <p:cNvPr id="4613" name="Google Shape;4613;p69"/>
          <p:cNvGrpSpPr/>
          <p:nvPr/>
        </p:nvGrpSpPr>
        <p:grpSpPr>
          <a:xfrm rot="5400000">
            <a:off x="2774867" y="3726534"/>
            <a:ext cx="131869" cy="737453"/>
            <a:chOff x="4898850" y="4820550"/>
            <a:chExt cx="98902" cy="553090"/>
          </a:xfrm>
        </p:grpSpPr>
        <p:sp>
          <p:nvSpPr>
            <p:cNvPr id="4614" name="Google Shape;4614;p69"/>
            <p:cNvSpPr/>
            <p:nvPr/>
          </p:nvSpPr>
          <p:spPr>
            <a:xfrm>
              <a:off x="4898850" y="4820550"/>
              <a:ext cx="98902" cy="98902"/>
            </a:xfrm>
            <a:custGeom>
              <a:avLst/>
              <a:gdLst/>
              <a:ahLst/>
              <a:cxnLst/>
              <a:rect l="l" t="t" r="r" b="b"/>
              <a:pathLst>
                <a:path w="3174" h="3174" fill="none" extrusionOk="0">
                  <a:moveTo>
                    <a:pt x="1810" y="124"/>
                  </a:moveTo>
                  <a:cubicBezTo>
                    <a:pt x="2603" y="248"/>
                    <a:pt x="3173" y="1017"/>
                    <a:pt x="3024" y="1810"/>
                  </a:cubicBezTo>
                  <a:cubicBezTo>
                    <a:pt x="2900" y="2603"/>
                    <a:pt x="2157" y="3173"/>
                    <a:pt x="1339" y="3025"/>
                  </a:cubicBezTo>
                  <a:cubicBezTo>
                    <a:pt x="545" y="2901"/>
                    <a:pt x="0" y="2157"/>
                    <a:pt x="124" y="1339"/>
                  </a:cubicBezTo>
                  <a:cubicBezTo>
                    <a:pt x="248" y="546"/>
                    <a:pt x="992" y="0"/>
                    <a:pt x="1810" y="124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615" name="Google Shape;4615;p69"/>
            <p:cNvSpPr/>
            <p:nvPr/>
          </p:nvSpPr>
          <p:spPr>
            <a:xfrm>
              <a:off x="4924339" y="4847971"/>
              <a:ext cx="46366" cy="43094"/>
            </a:xfrm>
            <a:custGeom>
              <a:avLst/>
              <a:gdLst/>
              <a:ahLst/>
              <a:cxnLst/>
              <a:rect l="l" t="t" r="r" b="b"/>
              <a:pathLst>
                <a:path w="1488" h="1383" extrusionOk="0">
                  <a:moveTo>
                    <a:pt x="744" y="1"/>
                  </a:moveTo>
                  <a:cubicBezTo>
                    <a:pt x="417" y="1"/>
                    <a:pt x="119" y="253"/>
                    <a:pt x="74" y="583"/>
                  </a:cubicBezTo>
                  <a:cubicBezTo>
                    <a:pt x="0" y="955"/>
                    <a:pt x="273" y="1327"/>
                    <a:pt x="645" y="1376"/>
                  </a:cubicBezTo>
                  <a:cubicBezTo>
                    <a:pt x="676" y="1380"/>
                    <a:pt x="708" y="1383"/>
                    <a:pt x="739" y="1383"/>
                  </a:cubicBezTo>
                  <a:cubicBezTo>
                    <a:pt x="1074" y="1383"/>
                    <a:pt x="1370" y="1146"/>
                    <a:pt x="1438" y="806"/>
                  </a:cubicBezTo>
                  <a:cubicBezTo>
                    <a:pt x="1487" y="434"/>
                    <a:pt x="1240" y="62"/>
                    <a:pt x="868" y="13"/>
                  </a:cubicBezTo>
                  <a:cubicBezTo>
                    <a:pt x="826" y="4"/>
                    <a:pt x="785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616" name="Google Shape;4616;p69"/>
            <p:cNvSpPr/>
            <p:nvPr/>
          </p:nvSpPr>
          <p:spPr>
            <a:xfrm>
              <a:off x="4901935" y="5281687"/>
              <a:ext cx="91953" cy="91953"/>
            </a:xfrm>
            <a:custGeom>
              <a:avLst/>
              <a:gdLst/>
              <a:ahLst/>
              <a:cxnLst/>
              <a:rect l="l" t="t" r="r" b="b"/>
              <a:pathLst>
                <a:path w="2951" h="2951" fill="none" extrusionOk="0">
                  <a:moveTo>
                    <a:pt x="1463" y="2951"/>
                  </a:moveTo>
                  <a:cubicBezTo>
                    <a:pt x="645" y="2951"/>
                    <a:pt x="0" y="2306"/>
                    <a:pt x="0" y="1488"/>
                  </a:cubicBezTo>
                  <a:cubicBezTo>
                    <a:pt x="0" y="670"/>
                    <a:pt x="645" y="1"/>
                    <a:pt x="1463" y="1"/>
                  </a:cubicBezTo>
                  <a:cubicBezTo>
                    <a:pt x="2281" y="1"/>
                    <a:pt x="2950" y="670"/>
                    <a:pt x="2950" y="1488"/>
                  </a:cubicBezTo>
                  <a:cubicBezTo>
                    <a:pt x="2950" y="2306"/>
                    <a:pt x="2281" y="2951"/>
                    <a:pt x="1463" y="2951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617" name="Google Shape;4617;p69"/>
            <p:cNvSpPr/>
            <p:nvPr/>
          </p:nvSpPr>
          <p:spPr>
            <a:xfrm>
              <a:off x="4925866" y="5306428"/>
              <a:ext cx="43281" cy="43281"/>
            </a:xfrm>
            <a:custGeom>
              <a:avLst/>
              <a:gdLst/>
              <a:ahLst/>
              <a:cxnLst/>
              <a:rect l="l" t="t" r="r" b="b"/>
              <a:pathLst>
                <a:path w="1389" h="1389" extrusionOk="0">
                  <a:moveTo>
                    <a:pt x="695" y="0"/>
                  </a:moveTo>
                  <a:cubicBezTo>
                    <a:pt x="323" y="0"/>
                    <a:pt x="1" y="297"/>
                    <a:pt x="1" y="694"/>
                  </a:cubicBezTo>
                  <a:cubicBezTo>
                    <a:pt x="1" y="1066"/>
                    <a:pt x="323" y="1388"/>
                    <a:pt x="695" y="1388"/>
                  </a:cubicBezTo>
                  <a:cubicBezTo>
                    <a:pt x="1091" y="1388"/>
                    <a:pt x="1389" y="1066"/>
                    <a:pt x="1389" y="694"/>
                  </a:cubicBezTo>
                  <a:cubicBezTo>
                    <a:pt x="1389" y="297"/>
                    <a:pt x="1091" y="0"/>
                    <a:pt x="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  <p:sp>
          <p:nvSpPr>
            <p:cNvPr id="4618" name="Google Shape;4618;p69"/>
            <p:cNvSpPr/>
            <p:nvPr/>
          </p:nvSpPr>
          <p:spPr>
            <a:xfrm>
              <a:off x="4942100" y="4917862"/>
              <a:ext cx="31" cy="358465"/>
            </a:xfrm>
            <a:custGeom>
              <a:avLst/>
              <a:gdLst/>
              <a:ahLst/>
              <a:cxnLst/>
              <a:rect l="l" t="t" r="r" b="b"/>
              <a:pathLst>
                <a:path w="1" h="11504" fill="none" extrusionOk="0">
                  <a:moveTo>
                    <a:pt x="0" y="11503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defRPr/>
              </a:pPr>
              <a:endParaRPr sz="1867"/>
            </a:p>
          </p:txBody>
        </p:sp>
      </p:grpSp>
      <p:pic>
        <p:nvPicPr>
          <p:cNvPr id="1026" name="Picture 2" descr="JavaScript - R6 Solution|webDesign|IT Projects">
            <a:extLst>
              <a:ext uri="{FF2B5EF4-FFF2-40B4-BE49-F238E27FC236}">
                <a16:creationId xmlns:a16="http://schemas.microsoft.com/office/drawing/2014/main" id="{DA91E088-66AE-40A4-9E0E-0BEFE4F37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541" y="4372394"/>
            <a:ext cx="4847699" cy="20690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одзаглавие 16">
            <a:extLst>
              <a:ext uri="{FF2B5EF4-FFF2-40B4-BE49-F238E27FC236}">
                <a16:creationId xmlns:a16="http://schemas.microsoft.com/office/drawing/2014/main" id="{CB0F51C0-E1F5-4EBB-ACDE-31E15049E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671" y="2337207"/>
            <a:ext cx="4262909" cy="25784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var data = true;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if (data){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  console.log("Value is True");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} else {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  console.log("Value is False");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Подзаглавие 19">
            <a:extLst>
              <a:ext uri="{FF2B5EF4-FFF2-40B4-BE49-F238E27FC236}">
                <a16:creationId xmlns:a16="http://schemas.microsoft.com/office/drawing/2014/main" id="{5AA0847E-B3E8-4CB7-A41F-857627BDEE2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555819" y="2337207"/>
            <a:ext cx="4048064" cy="25784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let name;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console.log(name); // undefined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let name = undefined;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console.log(name); // undefined</a:t>
            </a:r>
          </a:p>
          <a:p>
            <a:pPr algn="l"/>
            <a:endParaRPr lang="en-US" dirty="0"/>
          </a:p>
        </p:txBody>
      </p:sp>
      <p:sp>
        <p:nvSpPr>
          <p:cNvPr id="8" name="Google Shape;3060;p42">
            <a:extLst>
              <a:ext uri="{FF2B5EF4-FFF2-40B4-BE49-F238E27FC236}">
                <a16:creationId xmlns:a16="http://schemas.microsoft.com/office/drawing/2014/main" id="{B1311468-D7EF-4653-AC9D-116A486476D1}"/>
              </a:ext>
            </a:extLst>
          </p:cNvPr>
          <p:cNvSpPr/>
          <p:nvPr/>
        </p:nvSpPr>
        <p:spPr>
          <a:xfrm>
            <a:off x="1752761" y="1720022"/>
            <a:ext cx="3389510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9" name="Google Shape;3062;p42">
            <a:extLst>
              <a:ext uri="{FF2B5EF4-FFF2-40B4-BE49-F238E27FC236}">
                <a16:creationId xmlns:a16="http://schemas.microsoft.com/office/drawing/2014/main" id="{414BFED7-2E57-42DA-920E-C7D58D49F7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69161" y="1804007"/>
            <a:ext cx="2856802" cy="365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/>
              <a:t>Boolean type</a:t>
            </a:r>
            <a:endParaRPr dirty="0"/>
          </a:p>
        </p:txBody>
      </p:sp>
      <p:sp>
        <p:nvSpPr>
          <p:cNvPr id="12" name="Google Shape;3060;p42">
            <a:extLst>
              <a:ext uri="{FF2B5EF4-FFF2-40B4-BE49-F238E27FC236}">
                <a16:creationId xmlns:a16="http://schemas.microsoft.com/office/drawing/2014/main" id="{F816C087-91C9-4EA8-B847-9855F204E03E}"/>
              </a:ext>
            </a:extLst>
          </p:cNvPr>
          <p:cNvSpPr/>
          <p:nvPr/>
        </p:nvSpPr>
        <p:spPr>
          <a:xfrm>
            <a:off x="6555819" y="1720022"/>
            <a:ext cx="3689394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13" name="Google Shape;3062;p42">
            <a:extLst>
              <a:ext uri="{FF2B5EF4-FFF2-40B4-BE49-F238E27FC236}">
                <a16:creationId xmlns:a16="http://schemas.microsoft.com/office/drawing/2014/main" id="{6EE195DD-1B03-464E-938D-80306EB93334}"/>
              </a:ext>
            </a:extLst>
          </p:cNvPr>
          <p:cNvSpPr txBox="1">
            <a:spLocks/>
          </p:cNvSpPr>
          <p:nvPr/>
        </p:nvSpPr>
        <p:spPr>
          <a:xfrm>
            <a:off x="6872218" y="1804007"/>
            <a:ext cx="3265781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sz="3200" dirty="0"/>
              <a:t>Undefined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дзаглавие 21">
            <a:extLst>
              <a:ext uri="{FF2B5EF4-FFF2-40B4-BE49-F238E27FC236}">
                <a16:creationId xmlns:a16="http://schemas.microsoft.com/office/drawing/2014/main" id="{93E75469-CD17-4661-B288-E183912971A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666836" y="1486334"/>
            <a:ext cx="5330825" cy="479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var a = 5;         // integer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var b = 5.5;       // floating-point number</a:t>
            </a: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number1 = 5/0;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console.log(number1); // Infinity</a:t>
            </a: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number2 = -5/0;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console.log(number2); // -Infinity</a:t>
            </a: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var a;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console.log(a + 4); // </a:t>
            </a:r>
            <a:r>
              <a:rPr lang="en-US" dirty="0" err="1">
                <a:solidFill>
                  <a:schemeClr val="tx1"/>
                </a:solidFill>
              </a:rPr>
              <a:t>NaN</a:t>
            </a: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console.log(+0 === -0); // true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Google Shape;3060;p42">
            <a:extLst>
              <a:ext uri="{FF2B5EF4-FFF2-40B4-BE49-F238E27FC236}">
                <a16:creationId xmlns:a16="http://schemas.microsoft.com/office/drawing/2014/main" id="{C0CD3A22-483A-46AB-A2A0-7906E7AE2CA6}"/>
              </a:ext>
            </a:extLst>
          </p:cNvPr>
          <p:cNvSpPr/>
          <p:nvPr/>
        </p:nvSpPr>
        <p:spPr>
          <a:xfrm>
            <a:off x="3989599" y="577416"/>
            <a:ext cx="3296104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14" name="Google Shape;3062;p42">
            <a:extLst>
              <a:ext uri="{FF2B5EF4-FFF2-40B4-BE49-F238E27FC236}">
                <a16:creationId xmlns:a16="http://schemas.microsoft.com/office/drawing/2014/main" id="{176F2418-12E4-4489-ABE0-5020E145AF4B}"/>
              </a:ext>
            </a:extLst>
          </p:cNvPr>
          <p:cNvSpPr txBox="1">
            <a:spLocks/>
          </p:cNvSpPr>
          <p:nvPr/>
        </p:nvSpPr>
        <p:spPr>
          <a:xfrm>
            <a:off x="4305998" y="661401"/>
            <a:ext cx="2881383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dirty="0"/>
              <a:t>Number</a:t>
            </a:r>
            <a:r>
              <a:rPr lang="en-US" sz="3200" dirty="0"/>
              <a:t>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5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лавие 6">
            <a:extLst>
              <a:ext uri="{FF2B5EF4-FFF2-40B4-BE49-F238E27FC236}">
                <a16:creationId xmlns:a16="http://schemas.microsoft.com/office/drawing/2014/main" id="{94EB0D53-D522-407B-A2AB-06C9DB4F834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20774" y="1871635"/>
            <a:ext cx="5486400" cy="1000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</a:t>
            </a:r>
            <a:r>
              <a:rPr lang="en-US" dirty="0" err="1">
                <a:solidFill>
                  <a:schemeClr val="tx1"/>
                </a:solidFill>
              </a:rPr>
              <a:t>hugeNumber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BigInt</a:t>
            </a:r>
            <a:r>
              <a:rPr lang="en-US" dirty="0">
                <a:solidFill>
                  <a:schemeClr val="tx1"/>
                </a:solidFill>
              </a:rPr>
              <a:t>(9007199254740991);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// 9007199254740991n</a:t>
            </a:r>
          </a:p>
          <a:p>
            <a:endParaRPr lang="en-US" dirty="0"/>
          </a:p>
        </p:txBody>
      </p:sp>
      <p:sp>
        <p:nvSpPr>
          <p:cNvPr id="9" name="Подзаглавие 8">
            <a:extLst>
              <a:ext uri="{FF2B5EF4-FFF2-40B4-BE49-F238E27FC236}">
                <a16:creationId xmlns:a16="http://schemas.microsoft.com/office/drawing/2014/main" id="{779460F8-05B5-4932-850B-6CE3CB0965E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20774" y="4481965"/>
            <a:ext cx="5486400" cy="10001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>
              <a:buNone/>
            </a:pPr>
            <a:r>
              <a:rPr lang="pt-BR" dirty="0">
                <a:solidFill>
                  <a:schemeClr val="tx1"/>
                </a:solidFill>
              </a:rPr>
              <a:t>var n = null;</a:t>
            </a:r>
          </a:p>
          <a:p>
            <a:pPr marL="139700" indent="0">
              <a:buNone/>
            </a:pPr>
            <a:r>
              <a:rPr lang="pt-BR" dirty="0">
                <a:solidFill>
                  <a:schemeClr val="tx1"/>
                </a:solidFill>
              </a:rPr>
              <a:t>console.log(n * 2); // 0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Google Shape;3060;p42">
            <a:extLst>
              <a:ext uri="{FF2B5EF4-FFF2-40B4-BE49-F238E27FC236}">
                <a16:creationId xmlns:a16="http://schemas.microsoft.com/office/drawing/2014/main" id="{2DE1DBC3-309C-48B1-9247-CFD26B9BE66D}"/>
              </a:ext>
            </a:extLst>
          </p:cNvPr>
          <p:cNvSpPr/>
          <p:nvPr/>
        </p:nvSpPr>
        <p:spPr>
          <a:xfrm>
            <a:off x="3920774" y="1093897"/>
            <a:ext cx="2843820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10" name="Google Shape;3062;p42">
            <a:extLst>
              <a:ext uri="{FF2B5EF4-FFF2-40B4-BE49-F238E27FC236}">
                <a16:creationId xmlns:a16="http://schemas.microsoft.com/office/drawing/2014/main" id="{5A34E220-816A-46CC-9C96-57B9E0AB492E}"/>
              </a:ext>
            </a:extLst>
          </p:cNvPr>
          <p:cNvSpPr txBox="1">
            <a:spLocks/>
          </p:cNvSpPr>
          <p:nvPr/>
        </p:nvSpPr>
        <p:spPr>
          <a:xfrm>
            <a:off x="4237174" y="1177882"/>
            <a:ext cx="2399602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sz="3200" dirty="0" err="1"/>
              <a:t>BigInt</a:t>
            </a:r>
            <a:r>
              <a:rPr lang="en-US" sz="3200" dirty="0"/>
              <a:t> type</a:t>
            </a:r>
            <a:endParaRPr lang="en-US" dirty="0"/>
          </a:p>
        </p:txBody>
      </p:sp>
      <p:sp>
        <p:nvSpPr>
          <p:cNvPr id="12" name="Google Shape;3060;p42">
            <a:extLst>
              <a:ext uri="{FF2B5EF4-FFF2-40B4-BE49-F238E27FC236}">
                <a16:creationId xmlns:a16="http://schemas.microsoft.com/office/drawing/2014/main" id="{A74AB375-5194-4A9D-9D47-E862B895CEAC}"/>
              </a:ext>
            </a:extLst>
          </p:cNvPr>
          <p:cNvSpPr/>
          <p:nvPr/>
        </p:nvSpPr>
        <p:spPr>
          <a:xfrm>
            <a:off x="3920774" y="3469930"/>
            <a:ext cx="2843820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13" name="Google Shape;3062;p42">
            <a:extLst>
              <a:ext uri="{FF2B5EF4-FFF2-40B4-BE49-F238E27FC236}">
                <a16:creationId xmlns:a16="http://schemas.microsoft.com/office/drawing/2014/main" id="{CD6263A4-61EE-4704-882F-94B1EFBCC536}"/>
              </a:ext>
            </a:extLst>
          </p:cNvPr>
          <p:cNvSpPr txBox="1">
            <a:spLocks/>
          </p:cNvSpPr>
          <p:nvPr/>
        </p:nvSpPr>
        <p:spPr>
          <a:xfrm>
            <a:off x="4237174" y="3553915"/>
            <a:ext cx="2399602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dirty="0"/>
              <a:t>Null</a:t>
            </a:r>
            <a:r>
              <a:rPr lang="en-US" sz="3200" dirty="0"/>
              <a:t>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5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лавие 8">
            <a:extLst>
              <a:ext uri="{FF2B5EF4-FFF2-40B4-BE49-F238E27FC236}">
                <a16:creationId xmlns:a16="http://schemas.microsoft.com/office/drawing/2014/main" id="{744813A2-747C-4675-BD12-F22D08B8A42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75430" y="1800864"/>
            <a:ext cx="4951412" cy="1285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name = 'Tanya';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name1 = "Tanya";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result = `My name is ${name}`;</a:t>
            </a:r>
          </a:p>
          <a:p>
            <a:endParaRPr lang="en-US" dirty="0"/>
          </a:p>
        </p:txBody>
      </p:sp>
      <p:sp>
        <p:nvSpPr>
          <p:cNvPr id="12" name="Подзаглавие 11">
            <a:extLst>
              <a:ext uri="{FF2B5EF4-FFF2-40B4-BE49-F238E27FC236}">
                <a16:creationId xmlns:a16="http://schemas.microsoft.com/office/drawing/2014/main" id="{3B6EB937-5B5D-4B8F-BCC7-C1040220E33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75430" y="4230027"/>
            <a:ext cx="4951412" cy="1285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var symbol1 = Symbol("one");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var symbol2 = Symbol("one");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console.log(symbol1 === symbol2);  // false</a:t>
            </a:r>
          </a:p>
          <a:p>
            <a:endParaRPr lang="en-US" dirty="0"/>
          </a:p>
        </p:txBody>
      </p:sp>
      <p:sp>
        <p:nvSpPr>
          <p:cNvPr id="6" name="Google Shape;3060;p42">
            <a:extLst>
              <a:ext uri="{FF2B5EF4-FFF2-40B4-BE49-F238E27FC236}">
                <a16:creationId xmlns:a16="http://schemas.microsoft.com/office/drawing/2014/main" id="{B6BD92C2-1907-43B1-873D-AC0FB671828C}"/>
              </a:ext>
            </a:extLst>
          </p:cNvPr>
          <p:cNvSpPr/>
          <p:nvPr/>
        </p:nvSpPr>
        <p:spPr>
          <a:xfrm>
            <a:off x="3975430" y="844957"/>
            <a:ext cx="2843820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7" name="Google Shape;3062;p42">
            <a:extLst>
              <a:ext uri="{FF2B5EF4-FFF2-40B4-BE49-F238E27FC236}">
                <a16:creationId xmlns:a16="http://schemas.microsoft.com/office/drawing/2014/main" id="{68AA344C-622A-43B6-AC13-C9FEFBC1D0CE}"/>
              </a:ext>
            </a:extLst>
          </p:cNvPr>
          <p:cNvSpPr txBox="1">
            <a:spLocks/>
          </p:cNvSpPr>
          <p:nvPr/>
        </p:nvSpPr>
        <p:spPr>
          <a:xfrm>
            <a:off x="4291830" y="928942"/>
            <a:ext cx="2399602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sz="3200" dirty="0"/>
              <a:t>String type</a:t>
            </a:r>
            <a:endParaRPr lang="en-US" dirty="0"/>
          </a:p>
        </p:txBody>
      </p:sp>
      <p:sp>
        <p:nvSpPr>
          <p:cNvPr id="8" name="Google Shape;3060;p42">
            <a:extLst>
              <a:ext uri="{FF2B5EF4-FFF2-40B4-BE49-F238E27FC236}">
                <a16:creationId xmlns:a16="http://schemas.microsoft.com/office/drawing/2014/main" id="{826A46E8-D3F0-434C-A435-CA7A879A673C}"/>
              </a:ext>
            </a:extLst>
          </p:cNvPr>
          <p:cNvSpPr/>
          <p:nvPr/>
        </p:nvSpPr>
        <p:spPr>
          <a:xfrm>
            <a:off x="3975430" y="3391783"/>
            <a:ext cx="3187064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13" name="Google Shape;3062;p42">
            <a:extLst>
              <a:ext uri="{FF2B5EF4-FFF2-40B4-BE49-F238E27FC236}">
                <a16:creationId xmlns:a16="http://schemas.microsoft.com/office/drawing/2014/main" id="{D66B8BA8-12B8-400A-9D7D-001A18220A66}"/>
              </a:ext>
            </a:extLst>
          </p:cNvPr>
          <p:cNvSpPr txBox="1">
            <a:spLocks/>
          </p:cNvSpPr>
          <p:nvPr/>
        </p:nvSpPr>
        <p:spPr>
          <a:xfrm>
            <a:off x="4291829" y="3475768"/>
            <a:ext cx="2733013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sz="3200" dirty="0"/>
              <a:t>Symbol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8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19C91546-2BE8-4ED8-8912-A78BD9C2AB9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648122" y="2370881"/>
            <a:ext cx="4595813" cy="27025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person = {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firstName</a:t>
            </a:r>
            <a:r>
              <a:rPr lang="en-US" dirty="0">
                <a:solidFill>
                  <a:schemeClr val="tx1"/>
                </a:solidFill>
              </a:rPr>
              <a:t>: "John",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lastName</a:t>
            </a:r>
            <a:r>
              <a:rPr lang="en-US" dirty="0">
                <a:solidFill>
                  <a:schemeClr val="tx1"/>
                </a:solidFill>
              </a:rPr>
              <a:t>: "Doe"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};</a:t>
            </a: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</a:t>
            </a:r>
            <a:r>
              <a:rPr lang="en-US" dirty="0" err="1">
                <a:solidFill>
                  <a:schemeClr val="tx1"/>
                </a:solidFill>
              </a:rPr>
              <a:t>person.firstName</a:t>
            </a:r>
            <a:r>
              <a:rPr lang="en-US" dirty="0">
                <a:solidFill>
                  <a:schemeClr val="tx1"/>
                </a:solidFill>
              </a:rPr>
              <a:t>); // John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console.log(person["</a:t>
            </a:r>
            <a:r>
              <a:rPr lang="en-US" dirty="0" err="1">
                <a:solidFill>
                  <a:schemeClr val="tx1"/>
                </a:solidFill>
              </a:rPr>
              <a:t>firstName</a:t>
            </a:r>
            <a:r>
              <a:rPr lang="en-US" dirty="0">
                <a:solidFill>
                  <a:schemeClr val="tx1"/>
                </a:solidFill>
              </a:rPr>
              <a:t>"]); // John</a:t>
            </a: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>
              <a:buNone/>
            </a:pPr>
            <a:endParaRPr lang="en-US" dirty="0"/>
          </a:p>
        </p:txBody>
      </p:sp>
      <p:sp>
        <p:nvSpPr>
          <p:cNvPr id="4" name="Google Shape;3060;p42">
            <a:extLst>
              <a:ext uri="{FF2B5EF4-FFF2-40B4-BE49-F238E27FC236}">
                <a16:creationId xmlns:a16="http://schemas.microsoft.com/office/drawing/2014/main" id="{1955E34D-DAC4-4C02-B697-7097D08DBC60}"/>
              </a:ext>
            </a:extLst>
          </p:cNvPr>
          <p:cNvSpPr/>
          <p:nvPr/>
        </p:nvSpPr>
        <p:spPr>
          <a:xfrm>
            <a:off x="4286864" y="561745"/>
            <a:ext cx="2356545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5" name="Google Shape;3062;p42">
            <a:extLst>
              <a:ext uri="{FF2B5EF4-FFF2-40B4-BE49-F238E27FC236}">
                <a16:creationId xmlns:a16="http://schemas.microsoft.com/office/drawing/2014/main" id="{AF4DAEA8-7F75-4813-AB95-1673052C5B35}"/>
              </a:ext>
            </a:extLst>
          </p:cNvPr>
          <p:cNvSpPr txBox="1">
            <a:spLocks/>
          </p:cNvSpPr>
          <p:nvPr/>
        </p:nvSpPr>
        <p:spPr>
          <a:xfrm>
            <a:off x="4603264" y="645730"/>
            <a:ext cx="1823836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dirty="0"/>
              <a:t>Objects</a:t>
            </a:r>
          </a:p>
        </p:txBody>
      </p:sp>
    </p:spTree>
    <p:extLst>
      <p:ext uri="{BB962C8B-B14F-4D97-AF65-F5344CB8AC3E}">
        <p14:creationId xmlns:p14="http://schemas.microsoft.com/office/powerpoint/2010/main" val="348038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лавие 15">
            <a:extLst>
              <a:ext uri="{FF2B5EF4-FFF2-40B4-BE49-F238E27FC236}">
                <a16:creationId xmlns:a16="http://schemas.microsoft.com/office/drawing/2014/main" id="{41F405A4-2BA4-44C8-B8A9-34B4E8C3A66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92935" y="1777641"/>
            <a:ext cx="5330825" cy="39909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person{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  name:{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      first: "John",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      last: "Doe"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  },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  age: "31"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console.log(person.name); 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// {first:   John, last:  Doe}</a:t>
            </a:r>
          </a:p>
          <a:p>
            <a:pPr marL="139700" indent="0"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console.log(</a:t>
            </a:r>
            <a:r>
              <a:rPr lang="en-US" dirty="0" err="1">
                <a:solidFill>
                  <a:schemeClr val="tx1"/>
                </a:solidFill>
              </a:rPr>
              <a:t>person.name.first</a:t>
            </a:r>
            <a:r>
              <a:rPr lang="en-US" dirty="0">
                <a:solidFill>
                  <a:schemeClr val="tx1"/>
                </a:solidFill>
              </a:rPr>
              <a:t>); // John</a:t>
            </a:r>
          </a:p>
          <a:p>
            <a:endParaRPr lang="en-US" dirty="0"/>
          </a:p>
        </p:txBody>
      </p:sp>
      <p:sp>
        <p:nvSpPr>
          <p:cNvPr id="4" name="Google Shape;3060;p42">
            <a:extLst>
              <a:ext uri="{FF2B5EF4-FFF2-40B4-BE49-F238E27FC236}">
                <a16:creationId xmlns:a16="http://schemas.microsoft.com/office/drawing/2014/main" id="{171C01AA-0F4D-4A21-869C-55B65D70D7C0}"/>
              </a:ext>
            </a:extLst>
          </p:cNvPr>
          <p:cNvSpPr/>
          <p:nvPr/>
        </p:nvSpPr>
        <p:spPr>
          <a:xfrm>
            <a:off x="4090219" y="542081"/>
            <a:ext cx="3736259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5" name="Google Shape;3062;p42">
            <a:extLst>
              <a:ext uri="{FF2B5EF4-FFF2-40B4-BE49-F238E27FC236}">
                <a16:creationId xmlns:a16="http://schemas.microsoft.com/office/drawing/2014/main" id="{331F8F34-F73E-4995-9554-538A9FBF0557}"/>
              </a:ext>
            </a:extLst>
          </p:cNvPr>
          <p:cNvSpPr txBox="1">
            <a:spLocks/>
          </p:cNvSpPr>
          <p:nvPr/>
        </p:nvSpPr>
        <p:spPr>
          <a:xfrm>
            <a:off x="4406619" y="626066"/>
            <a:ext cx="3242878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dirty="0"/>
              <a:t>Nested Objects</a:t>
            </a:r>
          </a:p>
        </p:txBody>
      </p:sp>
    </p:spTree>
    <p:extLst>
      <p:ext uri="{BB962C8B-B14F-4D97-AF65-F5344CB8AC3E}">
        <p14:creationId xmlns:p14="http://schemas.microsoft.com/office/powerpoint/2010/main" val="333247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лавие 7">
            <a:extLst>
              <a:ext uri="{FF2B5EF4-FFF2-40B4-BE49-F238E27FC236}">
                <a16:creationId xmlns:a16="http://schemas.microsoft.com/office/drawing/2014/main" id="{7EA61DF2-B307-4DBA-9F2B-A6F4947F7B5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318668" y="2152650"/>
            <a:ext cx="5554663" cy="25527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const person = {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firstName</a:t>
            </a:r>
            <a:r>
              <a:rPr lang="en-US" dirty="0">
                <a:solidFill>
                  <a:schemeClr val="tx1"/>
                </a:solidFill>
              </a:rPr>
              <a:t>: "John",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lastName</a:t>
            </a:r>
            <a:r>
              <a:rPr lang="en-US" dirty="0">
                <a:solidFill>
                  <a:schemeClr val="tx1"/>
                </a:solidFill>
              </a:rPr>
              <a:t>: "Doe“,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  greet: function() { console.log('hello') }</a:t>
            </a:r>
          </a:p>
          <a:p>
            <a:pPr marL="13970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};</a:t>
            </a:r>
          </a:p>
          <a:p>
            <a:pPr marL="1397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3970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person.greet</a:t>
            </a:r>
            <a:r>
              <a:rPr lang="en-US" dirty="0">
                <a:solidFill>
                  <a:schemeClr val="tx1"/>
                </a:solidFill>
              </a:rPr>
              <a:t>();  //hello</a:t>
            </a:r>
          </a:p>
        </p:txBody>
      </p:sp>
      <p:sp>
        <p:nvSpPr>
          <p:cNvPr id="4" name="Google Shape;3060;p42">
            <a:extLst>
              <a:ext uri="{FF2B5EF4-FFF2-40B4-BE49-F238E27FC236}">
                <a16:creationId xmlns:a16="http://schemas.microsoft.com/office/drawing/2014/main" id="{356E59F3-9CB5-422D-81EF-954934CEA05C}"/>
              </a:ext>
            </a:extLst>
          </p:cNvPr>
          <p:cNvSpPr/>
          <p:nvPr/>
        </p:nvSpPr>
        <p:spPr>
          <a:xfrm>
            <a:off x="3785419" y="769835"/>
            <a:ext cx="4050891" cy="533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2"/>
              </a:gs>
              <a:gs pos="100000">
                <a:schemeClr val="accent2"/>
              </a:gs>
            </a:gsLst>
            <a:lin ang="2700006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endParaRPr sz="1867"/>
          </a:p>
        </p:txBody>
      </p:sp>
      <p:sp>
        <p:nvSpPr>
          <p:cNvPr id="5" name="Google Shape;3062;p42">
            <a:extLst>
              <a:ext uri="{FF2B5EF4-FFF2-40B4-BE49-F238E27FC236}">
                <a16:creationId xmlns:a16="http://schemas.microsoft.com/office/drawing/2014/main" id="{A0B190E0-8FA3-451B-8D4C-44618E48B2C0}"/>
              </a:ext>
            </a:extLst>
          </p:cNvPr>
          <p:cNvSpPr txBox="1">
            <a:spLocks/>
          </p:cNvSpPr>
          <p:nvPr/>
        </p:nvSpPr>
        <p:spPr>
          <a:xfrm>
            <a:off x="4101819" y="853820"/>
            <a:ext cx="346902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1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xo"/>
              <a:buNone/>
              <a:defRPr sz="3200" b="0" i="0" u="none" strike="noStrike" cap="none">
                <a:solidFill>
                  <a:schemeClr val="lt1"/>
                </a:solidFill>
                <a:latin typeface="Exo"/>
                <a:ea typeface="Exo"/>
                <a:cs typeface="Exo"/>
                <a:sym typeface="Exo"/>
              </a:defRPr>
            </a:lvl9pPr>
          </a:lstStyle>
          <a:p>
            <a:r>
              <a:rPr lang="en-US" dirty="0"/>
              <a:t>Object Methods</a:t>
            </a:r>
          </a:p>
        </p:txBody>
      </p:sp>
    </p:spTree>
    <p:extLst>
      <p:ext uri="{BB962C8B-B14F-4D97-AF65-F5344CB8AC3E}">
        <p14:creationId xmlns:p14="http://schemas.microsoft.com/office/powerpoint/2010/main" val="1772192300"/>
      </p:ext>
    </p:extLst>
  </p:cSld>
  <p:clrMapOvr>
    <a:masterClrMapping/>
  </p:clrMapOvr>
</p:sld>
</file>

<file path=ppt/theme/theme1.xml><?xml version="1.0" encoding="utf-8"?>
<a:theme xmlns:a="http://schemas.openxmlformats.org/drawingml/2006/main" name="Data Center Business Plan by Slidesgo">
  <a:themeElements>
    <a:clrScheme name="Simple Light">
      <a:dk1>
        <a:srgbClr val="000000"/>
      </a:dk1>
      <a:lt1>
        <a:srgbClr val="FFFFFF"/>
      </a:lt1>
      <a:dk2>
        <a:srgbClr val="606060"/>
      </a:dk2>
      <a:lt2>
        <a:srgbClr val="151B46"/>
      </a:lt2>
      <a:accent1>
        <a:srgbClr val="2C4ED7"/>
      </a:accent1>
      <a:accent2>
        <a:srgbClr val="8FFFFF"/>
      </a:accent2>
      <a:accent3>
        <a:srgbClr val="95FFAE"/>
      </a:accent3>
      <a:accent4>
        <a:srgbClr val="1D2875"/>
      </a:accent4>
      <a:accent5>
        <a:srgbClr val="FFFFFF"/>
      </a:accent5>
      <a:accent6>
        <a:srgbClr val="FFFFFF"/>
      </a:accent6>
      <a:hlink>
        <a:srgbClr val="8FFFFF"/>
      </a:hlink>
      <a:folHlink>
        <a:srgbClr val="0097A7"/>
      </a:folHlink>
    </a:clrScheme>
    <a:fontScheme name="О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ata Center Business Plan by Slidesgo">
  <a:themeElements>
    <a:clrScheme name="Simple Light">
      <a:dk1>
        <a:srgbClr val="000000"/>
      </a:dk1>
      <a:lt1>
        <a:srgbClr val="FFFFFF"/>
      </a:lt1>
      <a:dk2>
        <a:srgbClr val="606060"/>
      </a:dk2>
      <a:lt2>
        <a:srgbClr val="151B46"/>
      </a:lt2>
      <a:accent1>
        <a:srgbClr val="2C4ED7"/>
      </a:accent1>
      <a:accent2>
        <a:srgbClr val="8FFFFF"/>
      </a:accent2>
      <a:accent3>
        <a:srgbClr val="95FFAE"/>
      </a:accent3>
      <a:accent4>
        <a:srgbClr val="1D2875"/>
      </a:accent4>
      <a:accent5>
        <a:srgbClr val="FFFFFF"/>
      </a:accent5>
      <a:accent6>
        <a:srgbClr val="FFFFFF"/>
      </a:accent6>
      <a:hlink>
        <a:srgbClr val="8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ata Center Business Plan by Slidesgo">
  <a:themeElements>
    <a:clrScheme name="Simple Light">
      <a:dk1>
        <a:srgbClr val="000000"/>
      </a:dk1>
      <a:lt1>
        <a:srgbClr val="FFFFFF"/>
      </a:lt1>
      <a:dk2>
        <a:srgbClr val="606060"/>
      </a:dk2>
      <a:lt2>
        <a:srgbClr val="151B46"/>
      </a:lt2>
      <a:accent1>
        <a:srgbClr val="2C4ED7"/>
      </a:accent1>
      <a:accent2>
        <a:srgbClr val="8FFFFF"/>
      </a:accent2>
      <a:accent3>
        <a:srgbClr val="95FFAE"/>
      </a:accent3>
      <a:accent4>
        <a:srgbClr val="1D2875"/>
      </a:accent4>
      <a:accent5>
        <a:srgbClr val="FFFFFF"/>
      </a:accent5>
      <a:accent6>
        <a:srgbClr val="FFFFFF"/>
      </a:accent6>
      <a:hlink>
        <a:srgbClr val="8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Center Business Plan by Slidesgo</Template>
  <TotalTime>371</TotalTime>
  <Words>619</Words>
  <Application>Microsoft Office PowerPoint</Application>
  <PresentationFormat>Widescreen</PresentationFormat>
  <Paragraphs>116</Paragraphs>
  <Slides>23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Data Center Business Plan by Slidesgo</vt:lpstr>
      <vt:lpstr>Slidesgo Final Pages</vt:lpstr>
      <vt:lpstr>1_Data Center Business Plan by Slidesgo</vt:lpstr>
      <vt:lpstr>2_Data Center Business Plan by Slidesgo</vt:lpstr>
      <vt:lpstr>Data types in JavaScript</vt:lpstr>
      <vt:lpstr>Primitive Data Types And Objects</vt:lpstr>
      <vt:lpstr>Boolean type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Arrays</vt:lpstr>
      <vt:lpstr>Set/Map</vt:lpstr>
      <vt:lpstr>Sets </vt:lpstr>
      <vt:lpstr>Maps</vt:lpstr>
      <vt:lpstr>WeakMap and WeakSet</vt:lpstr>
      <vt:lpstr>Strong VS. Weak references</vt:lpstr>
      <vt:lpstr>Garbage Collector</vt:lpstr>
      <vt:lpstr>Maps VS WeakMaps</vt:lpstr>
      <vt:lpstr>Sets VS WeakSets</vt:lpstr>
      <vt:lpstr>Iterators and Generatos</vt:lpstr>
      <vt:lpstr>Iterators</vt:lpstr>
      <vt:lpstr>Iterables</vt:lpstr>
      <vt:lpstr>Generators</vt:lpstr>
      <vt:lpstr>Благодарим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types in JavaScript</dc:title>
  <dc:creator>Tania Dimova</dc:creator>
  <cp:lastModifiedBy>Tania Dimova</cp:lastModifiedBy>
  <cp:revision>10</cp:revision>
  <dcterms:created xsi:type="dcterms:W3CDTF">2022-03-29T11:39:51Z</dcterms:created>
  <dcterms:modified xsi:type="dcterms:W3CDTF">2022-04-13T16:57:40Z</dcterms:modified>
</cp:coreProperties>
</file>