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12" r:id="rId3"/>
    <p:sldId id="334" r:id="rId5"/>
    <p:sldId id="313" r:id="rId6"/>
    <p:sldId id="335" r:id="rId7"/>
    <p:sldId id="297" r:id="rId8"/>
    <p:sldId id="339" r:id="rId9"/>
    <p:sldId id="340" r:id="rId10"/>
    <p:sldId id="341" r:id="rId11"/>
    <p:sldId id="344" r:id="rId12"/>
    <p:sldId id="345" r:id="rId13"/>
    <p:sldId id="346" r:id="rId14"/>
  </p:sldIdLst>
  <p:sldSz cx="12192000" cy="68580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8AD"/>
    <a:srgbClr val="FDFDFD"/>
    <a:srgbClr val="627289"/>
    <a:srgbClr val="ED7B5C"/>
    <a:srgbClr val="43414C"/>
    <a:srgbClr val="8EB9C9"/>
    <a:srgbClr val="EC7473"/>
    <a:srgbClr val="FFFFFF"/>
    <a:srgbClr val="FFD47F"/>
    <a:srgbClr val="425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1" autoAdjust="0"/>
    <p:restoredTop sz="94660"/>
  </p:normalViewPr>
  <p:slideViewPr>
    <p:cSldViewPr>
      <p:cViewPr varScale="1">
        <p:scale>
          <a:sx n="56" d="100"/>
          <a:sy n="56" d="100"/>
        </p:scale>
        <p:origin x="42" y="1050"/>
      </p:cViewPr>
      <p:guideLst>
        <p:guide orient="horz" pos="421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DD90-A68B-49CF-84EF-C227C21E5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2124" y="569243"/>
            <a:ext cx="1442743" cy="7518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5947" y="1364149"/>
            <a:ext cx="1004287" cy="5233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858" y="1625829"/>
            <a:ext cx="1004287" cy="523361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7230135" y="302136"/>
            <a:ext cx="5106559" cy="6679259"/>
            <a:chOff x="5535674" y="226602"/>
            <a:chExt cx="3829919" cy="50094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169" y="226602"/>
              <a:ext cx="3703351" cy="5009444"/>
            </a:xfrm>
            <a:prstGeom prst="rect">
              <a:avLst/>
            </a:prstGeom>
          </p:spPr>
        </p:pic>
        <p:sp>
          <p:nvSpPr>
            <p:cNvPr id="12" name="TextBox 14"/>
            <p:cNvSpPr txBox="1"/>
            <p:nvPr userDrawn="1"/>
          </p:nvSpPr>
          <p:spPr>
            <a:xfrm>
              <a:off x="5535674" y="3006794"/>
              <a:ext cx="3829919" cy="76944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endParaRPr lang="zh-CN" altLang="en-US" sz="586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90204" pitchFamily="34" charset="0"/>
                <a:ea typeface="黑体" panose="02010609060101010101" pitchFamily="49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6660233" y="2532729"/>
              <a:ext cx="2376263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rmAutofit/>
            </a:bodyPr>
            <a:lstStyle/>
            <a:p>
              <a:pPr algn="ctr"/>
              <a:endPara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90204" pitchFamily="34" charset="0"/>
                <a:ea typeface="黑体" panose="02010609060101010101" pitchFamily="49" charset="-122"/>
                <a:cs typeface="+mn-ea"/>
                <a:sym typeface="Arial" panose="020B0604020202090204" pitchFamily="34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8021" y="377041"/>
            <a:ext cx="1004287" cy="523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858" y="2746900"/>
            <a:ext cx="6595277" cy="162505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858" y="4429752"/>
            <a:ext cx="6595277" cy="5664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5DA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560388" y="412955"/>
            <a:ext cx="11237912" cy="55750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48128" y="1412776"/>
            <a:ext cx="4378641" cy="687611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128" y="2276872"/>
            <a:ext cx="4347504" cy="36120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4554" y="2486283"/>
            <a:ext cx="7335982" cy="972213"/>
          </a:xfrm>
        </p:spPr>
        <p:txBody>
          <a:bodyPr anchor="b">
            <a:noAutofit/>
          </a:bodyPr>
          <a:lstStyle>
            <a:lvl1pPr>
              <a:defRPr sz="4800" b="1"/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4554" y="3531598"/>
            <a:ext cx="7335982" cy="511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776">
            <a:off x="2249415" y="2466940"/>
            <a:ext cx="1365531" cy="1801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024" y="1808085"/>
            <a:ext cx="5334000" cy="687611"/>
          </a:xfrm>
          <a:solidFill>
            <a:schemeClr val="accent2"/>
          </a:solidFill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2024" y="2596479"/>
            <a:ext cx="5334000" cy="1739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4365104"/>
            <a:ext cx="5334000" cy="173985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5917768"/>
            <a:ext cx="12190309" cy="9402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2665">
              <a:latin typeface="Arial" panose="020B0604020202090204" pitchFamily="34" charset="0"/>
              <a:ea typeface="黑体" panose="02010609060101010101" pitchFamily="49" charset="-122"/>
              <a:sym typeface="Arial" panose="020B060402020209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2124" y="569243"/>
            <a:ext cx="1442743" cy="7518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5947" y="1364149"/>
            <a:ext cx="1004287" cy="5233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858" y="1625829"/>
            <a:ext cx="1004287" cy="52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8021" y="377041"/>
            <a:ext cx="1004287" cy="5233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7717" y="232373"/>
            <a:ext cx="4937801" cy="6679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5197" y="1625829"/>
            <a:ext cx="1004287" cy="5233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2598" y="507281"/>
            <a:ext cx="1004287" cy="523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7717" y="3588726"/>
            <a:ext cx="4860303" cy="1324328"/>
          </a:xfrm>
        </p:spPr>
        <p:txBody>
          <a:bodyPr anchor="b" anchorCtr="0">
            <a:normAutofit/>
          </a:bodyPr>
          <a:lstStyle>
            <a:lvl1pPr>
              <a:defRPr sz="7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bg>
      <p:bgPr>
        <a:solidFill>
          <a:srgbClr val="5DA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4560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988840"/>
            <a:ext cx="701698" cy="4051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600">
              <a:latin typeface="Arial" panose="020B0604020202090204" pitchFamily="34" charset="0"/>
              <a:ea typeface="黑体" panose="02010609060101010101" pitchFamily="49" charset="-122"/>
              <a:cs typeface="+mn-ea"/>
              <a:sym typeface="Arial" panose="020B0604020202090204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314984" y="404664"/>
            <a:ext cx="877016" cy="1694151"/>
            <a:chOff x="5049838" y="192088"/>
            <a:chExt cx="1054100" cy="2219324"/>
          </a:xfrm>
        </p:grpSpPr>
        <p:sp>
          <p:nvSpPr>
            <p:cNvPr id="10" name="Freeform 5"/>
            <p:cNvSpPr/>
            <p:nvPr/>
          </p:nvSpPr>
          <p:spPr bwMode="auto">
            <a:xfrm>
              <a:off x="5346700" y="1349375"/>
              <a:ext cx="447675" cy="949325"/>
            </a:xfrm>
            <a:custGeom>
              <a:avLst/>
              <a:gdLst>
                <a:gd name="T0" fmla="*/ 2 w 244"/>
                <a:gd name="T1" fmla="*/ 0 h 517"/>
                <a:gd name="T2" fmla="*/ 5 w 244"/>
                <a:gd name="T3" fmla="*/ 262 h 517"/>
                <a:gd name="T4" fmla="*/ 8 w 244"/>
                <a:gd name="T5" fmla="*/ 398 h 517"/>
                <a:gd name="T6" fmla="*/ 9 w 244"/>
                <a:gd name="T7" fmla="*/ 515 h 517"/>
                <a:gd name="T8" fmla="*/ 54 w 244"/>
                <a:gd name="T9" fmla="*/ 516 h 517"/>
                <a:gd name="T10" fmla="*/ 59 w 244"/>
                <a:gd name="T11" fmla="*/ 465 h 517"/>
                <a:gd name="T12" fmla="*/ 67 w 244"/>
                <a:gd name="T13" fmla="*/ 325 h 517"/>
                <a:gd name="T14" fmla="*/ 70 w 244"/>
                <a:gd name="T15" fmla="*/ 238 h 517"/>
                <a:gd name="T16" fmla="*/ 85 w 244"/>
                <a:gd name="T17" fmla="*/ 126 h 517"/>
                <a:gd name="T18" fmla="*/ 160 w 244"/>
                <a:gd name="T19" fmla="*/ 126 h 517"/>
                <a:gd name="T20" fmla="*/ 163 w 244"/>
                <a:gd name="T21" fmla="*/ 239 h 517"/>
                <a:gd name="T22" fmla="*/ 171 w 244"/>
                <a:gd name="T23" fmla="*/ 356 h 517"/>
                <a:gd name="T24" fmla="*/ 179 w 244"/>
                <a:gd name="T25" fmla="*/ 513 h 517"/>
                <a:gd name="T26" fmla="*/ 224 w 244"/>
                <a:gd name="T27" fmla="*/ 513 h 517"/>
                <a:gd name="T28" fmla="*/ 228 w 244"/>
                <a:gd name="T29" fmla="*/ 388 h 517"/>
                <a:gd name="T30" fmla="*/ 237 w 244"/>
                <a:gd name="T31" fmla="*/ 219 h 517"/>
                <a:gd name="T32" fmla="*/ 243 w 244"/>
                <a:gd name="T33" fmla="*/ 101 h 517"/>
                <a:gd name="T34" fmla="*/ 243 w 244"/>
                <a:gd name="T35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517">
                  <a:moveTo>
                    <a:pt x="2" y="0"/>
                  </a:moveTo>
                  <a:cubicBezTo>
                    <a:pt x="0" y="97"/>
                    <a:pt x="4" y="182"/>
                    <a:pt x="5" y="262"/>
                  </a:cubicBezTo>
                  <a:cubicBezTo>
                    <a:pt x="7" y="309"/>
                    <a:pt x="8" y="342"/>
                    <a:pt x="8" y="398"/>
                  </a:cubicBezTo>
                  <a:cubicBezTo>
                    <a:pt x="8" y="451"/>
                    <a:pt x="8" y="483"/>
                    <a:pt x="9" y="515"/>
                  </a:cubicBezTo>
                  <a:cubicBezTo>
                    <a:pt x="19" y="515"/>
                    <a:pt x="54" y="516"/>
                    <a:pt x="54" y="516"/>
                  </a:cubicBezTo>
                  <a:cubicBezTo>
                    <a:pt x="54" y="516"/>
                    <a:pt x="57" y="483"/>
                    <a:pt x="59" y="465"/>
                  </a:cubicBezTo>
                  <a:cubicBezTo>
                    <a:pt x="60" y="412"/>
                    <a:pt x="62" y="377"/>
                    <a:pt x="67" y="325"/>
                  </a:cubicBezTo>
                  <a:cubicBezTo>
                    <a:pt x="69" y="301"/>
                    <a:pt x="70" y="262"/>
                    <a:pt x="70" y="238"/>
                  </a:cubicBezTo>
                  <a:cubicBezTo>
                    <a:pt x="70" y="218"/>
                    <a:pt x="77" y="127"/>
                    <a:pt x="85" y="126"/>
                  </a:cubicBezTo>
                  <a:cubicBezTo>
                    <a:pt x="112" y="123"/>
                    <a:pt x="132" y="123"/>
                    <a:pt x="160" y="126"/>
                  </a:cubicBezTo>
                  <a:cubicBezTo>
                    <a:pt x="169" y="127"/>
                    <a:pt x="161" y="214"/>
                    <a:pt x="163" y="239"/>
                  </a:cubicBezTo>
                  <a:cubicBezTo>
                    <a:pt x="167" y="277"/>
                    <a:pt x="169" y="311"/>
                    <a:pt x="171" y="356"/>
                  </a:cubicBezTo>
                  <a:cubicBezTo>
                    <a:pt x="173" y="410"/>
                    <a:pt x="180" y="448"/>
                    <a:pt x="179" y="513"/>
                  </a:cubicBezTo>
                  <a:cubicBezTo>
                    <a:pt x="196" y="517"/>
                    <a:pt x="206" y="515"/>
                    <a:pt x="224" y="513"/>
                  </a:cubicBezTo>
                  <a:cubicBezTo>
                    <a:pt x="224" y="432"/>
                    <a:pt x="226" y="431"/>
                    <a:pt x="228" y="388"/>
                  </a:cubicBezTo>
                  <a:cubicBezTo>
                    <a:pt x="230" y="341"/>
                    <a:pt x="232" y="291"/>
                    <a:pt x="237" y="219"/>
                  </a:cubicBezTo>
                  <a:cubicBezTo>
                    <a:pt x="241" y="175"/>
                    <a:pt x="243" y="144"/>
                    <a:pt x="243" y="101"/>
                  </a:cubicBezTo>
                  <a:cubicBezTo>
                    <a:pt x="244" y="57"/>
                    <a:pt x="244" y="44"/>
                    <a:pt x="243" y="0"/>
                  </a:cubicBezTo>
                </a:path>
              </a:pathLst>
            </a:custGeom>
            <a:solidFill>
              <a:srgbClr val="284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 sz="3200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732463" y="769938"/>
              <a:ext cx="311150" cy="163512"/>
            </a:xfrm>
            <a:custGeom>
              <a:avLst/>
              <a:gdLst>
                <a:gd name="T0" fmla="*/ 5 w 196"/>
                <a:gd name="T1" fmla="*/ 9 h 103"/>
                <a:gd name="T2" fmla="*/ 90 w 196"/>
                <a:gd name="T3" fmla="*/ 0 h 103"/>
                <a:gd name="T4" fmla="*/ 196 w 196"/>
                <a:gd name="T5" fmla="*/ 61 h 103"/>
                <a:gd name="T6" fmla="*/ 0 w 196"/>
                <a:gd name="T7" fmla="*/ 103 h 103"/>
                <a:gd name="T8" fmla="*/ 5 w 196"/>
                <a:gd name="T9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03">
                  <a:moveTo>
                    <a:pt x="5" y="9"/>
                  </a:moveTo>
                  <a:lnTo>
                    <a:pt x="90" y="0"/>
                  </a:lnTo>
                  <a:lnTo>
                    <a:pt x="196" y="61"/>
                  </a:lnTo>
                  <a:lnTo>
                    <a:pt x="0" y="103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732463" y="769938"/>
              <a:ext cx="311150" cy="163512"/>
            </a:xfrm>
            <a:custGeom>
              <a:avLst/>
              <a:gdLst>
                <a:gd name="T0" fmla="*/ 5 w 196"/>
                <a:gd name="T1" fmla="*/ 9 h 103"/>
                <a:gd name="T2" fmla="*/ 90 w 196"/>
                <a:gd name="T3" fmla="*/ 0 h 103"/>
                <a:gd name="T4" fmla="*/ 196 w 196"/>
                <a:gd name="T5" fmla="*/ 61 h 103"/>
                <a:gd name="T6" fmla="*/ 0 w 196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03">
                  <a:moveTo>
                    <a:pt x="5" y="9"/>
                  </a:moveTo>
                  <a:lnTo>
                    <a:pt x="90" y="0"/>
                  </a:lnTo>
                  <a:lnTo>
                    <a:pt x="196" y="61"/>
                  </a:lnTo>
                  <a:lnTo>
                    <a:pt x="0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337175" y="784225"/>
              <a:ext cx="458787" cy="573087"/>
            </a:xfrm>
            <a:custGeom>
              <a:avLst/>
              <a:gdLst>
                <a:gd name="T0" fmla="*/ 289 w 289"/>
                <a:gd name="T1" fmla="*/ 361 h 361"/>
                <a:gd name="T2" fmla="*/ 289 w 289"/>
                <a:gd name="T3" fmla="*/ 361 h 361"/>
                <a:gd name="T4" fmla="*/ 0 w 289"/>
                <a:gd name="T5" fmla="*/ 361 h 361"/>
                <a:gd name="T6" fmla="*/ 0 w 289"/>
                <a:gd name="T7" fmla="*/ 0 h 361"/>
                <a:gd name="T8" fmla="*/ 289 w 289"/>
                <a:gd name="T9" fmla="*/ 0 h 361"/>
                <a:gd name="T10" fmla="*/ 289 w 289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361">
                  <a:moveTo>
                    <a:pt x="289" y="361"/>
                  </a:moveTo>
                  <a:lnTo>
                    <a:pt x="289" y="361"/>
                  </a:lnTo>
                  <a:lnTo>
                    <a:pt x="0" y="361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538788" y="820738"/>
              <a:ext cx="68262" cy="320675"/>
            </a:xfrm>
            <a:custGeom>
              <a:avLst/>
              <a:gdLst>
                <a:gd name="T0" fmla="*/ 0 w 37"/>
                <a:gd name="T1" fmla="*/ 14 h 174"/>
                <a:gd name="T2" fmla="*/ 19 w 37"/>
                <a:gd name="T3" fmla="*/ 0 h 174"/>
                <a:gd name="T4" fmla="*/ 37 w 37"/>
                <a:gd name="T5" fmla="*/ 14 h 174"/>
                <a:gd name="T6" fmla="*/ 24 w 37"/>
                <a:gd name="T7" fmla="*/ 29 h 174"/>
                <a:gd name="T8" fmla="*/ 35 w 37"/>
                <a:gd name="T9" fmla="*/ 152 h 174"/>
                <a:gd name="T10" fmla="*/ 20 w 37"/>
                <a:gd name="T11" fmla="*/ 174 h 174"/>
                <a:gd name="T12" fmla="*/ 5 w 37"/>
                <a:gd name="T13" fmla="*/ 152 h 174"/>
                <a:gd name="T14" fmla="*/ 13 w 37"/>
                <a:gd name="T15" fmla="*/ 29 h 174"/>
                <a:gd name="T16" fmla="*/ 0 w 37"/>
                <a:gd name="T17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74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2" y="28"/>
                    <a:pt x="24" y="29"/>
                  </a:cubicBezTo>
                  <a:cubicBezTo>
                    <a:pt x="24" y="29"/>
                    <a:pt x="36" y="139"/>
                    <a:pt x="35" y="152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7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5464175" y="784225"/>
              <a:ext cx="214312" cy="92075"/>
            </a:xfrm>
            <a:custGeom>
              <a:avLst/>
              <a:gdLst>
                <a:gd name="T0" fmla="*/ 135 w 135"/>
                <a:gd name="T1" fmla="*/ 0 h 58"/>
                <a:gd name="T2" fmla="*/ 67 w 135"/>
                <a:gd name="T3" fmla="*/ 2 h 58"/>
                <a:gd name="T4" fmla="*/ 0 w 135"/>
                <a:gd name="T5" fmla="*/ 0 h 58"/>
                <a:gd name="T6" fmla="*/ 28 w 135"/>
                <a:gd name="T7" fmla="*/ 57 h 58"/>
                <a:gd name="T8" fmla="*/ 69 w 135"/>
                <a:gd name="T9" fmla="*/ 24 h 58"/>
                <a:gd name="T10" fmla="*/ 112 w 135"/>
                <a:gd name="T11" fmla="*/ 58 h 58"/>
                <a:gd name="T12" fmla="*/ 135 w 13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8">
                  <a:moveTo>
                    <a:pt x="135" y="0"/>
                  </a:moveTo>
                  <a:lnTo>
                    <a:pt x="67" y="2"/>
                  </a:lnTo>
                  <a:lnTo>
                    <a:pt x="0" y="0"/>
                  </a:lnTo>
                  <a:lnTo>
                    <a:pt x="28" y="57"/>
                  </a:lnTo>
                  <a:lnTo>
                    <a:pt x="69" y="24"/>
                  </a:lnTo>
                  <a:lnTo>
                    <a:pt x="112" y="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487988" y="692150"/>
              <a:ext cx="171450" cy="111125"/>
            </a:xfrm>
            <a:custGeom>
              <a:avLst/>
              <a:gdLst>
                <a:gd name="T0" fmla="*/ 93 w 93"/>
                <a:gd name="T1" fmla="*/ 50 h 60"/>
                <a:gd name="T2" fmla="*/ 47 w 93"/>
                <a:gd name="T3" fmla="*/ 60 h 60"/>
                <a:gd name="T4" fmla="*/ 0 w 93"/>
                <a:gd name="T5" fmla="*/ 50 h 60"/>
                <a:gd name="T6" fmla="*/ 0 w 93"/>
                <a:gd name="T7" fmla="*/ 0 h 60"/>
                <a:gd name="T8" fmla="*/ 93 w 93"/>
                <a:gd name="T9" fmla="*/ 0 h 60"/>
                <a:gd name="T10" fmla="*/ 93 w 93"/>
                <a:gd name="T11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0">
                  <a:moveTo>
                    <a:pt x="93" y="50"/>
                  </a:moveTo>
                  <a:cubicBezTo>
                    <a:pt x="93" y="50"/>
                    <a:pt x="78" y="60"/>
                    <a:pt x="47" y="60"/>
                  </a:cubicBezTo>
                  <a:cubicBezTo>
                    <a:pt x="15" y="6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5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387975" y="284163"/>
              <a:ext cx="369887" cy="338137"/>
            </a:xfrm>
            <a:custGeom>
              <a:avLst/>
              <a:gdLst>
                <a:gd name="T0" fmla="*/ 201 w 201"/>
                <a:gd name="T1" fmla="*/ 92 h 184"/>
                <a:gd name="T2" fmla="*/ 111 w 201"/>
                <a:gd name="T3" fmla="*/ 184 h 184"/>
                <a:gd name="T4" fmla="*/ 84 w 201"/>
                <a:gd name="T5" fmla="*/ 184 h 184"/>
                <a:gd name="T6" fmla="*/ 0 w 201"/>
                <a:gd name="T7" fmla="*/ 92 h 184"/>
                <a:gd name="T8" fmla="*/ 84 w 201"/>
                <a:gd name="T9" fmla="*/ 1 h 184"/>
                <a:gd name="T10" fmla="*/ 111 w 201"/>
                <a:gd name="T11" fmla="*/ 1 h 184"/>
                <a:gd name="T12" fmla="*/ 201 w 201"/>
                <a:gd name="T13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84">
                  <a:moveTo>
                    <a:pt x="201" y="92"/>
                  </a:moveTo>
                  <a:cubicBezTo>
                    <a:pt x="201" y="143"/>
                    <a:pt x="157" y="184"/>
                    <a:pt x="111" y="184"/>
                  </a:cubicBezTo>
                  <a:cubicBezTo>
                    <a:pt x="84" y="184"/>
                    <a:pt x="84" y="184"/>
                    <a:pt x="84" y="184"/>
                  </a:cubicBezTo>
                  <a:cubicBezTo>
                    <a:pt x="38" y="184"/>
                    <a:pt x="0" y="143"/>
                    <a:pt x="0" y="92"/>
                  </a:cubicBezTo>
                  <a:cubicBezTo>
                    <a:pt x="0" y="0"/>
                    <a:pt x="38" y="1"/>
                    <a:pt x="84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57" y="1"/>
                    <a:pt x="201" y="7"/>
                    <a:pt x="201" y="92"/>
                  </a:cubicBezTo>
                </a:path>
              </a:pathLst>
            </a:custGeom>
            <a:solidFill>
              <a:srgbClr val="845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5283200" y="2293938"/>
              <a:ext cx="169862" cy="115887"/>
            </a:xfrm>
            <a:custGeom>
              <a:avLst/>
              <a:gdLst>
                <a:gd name="T0" fmla="*/ 42 w 92"/>
                <a:gd name="T1" fmla="*/ 0 h 63"/>
                <a:gd name="T2" fmla="*/ 2 w 92"/>
                <a:gd name="T3" fmla="*/ 42 h 63"/>
                <a:gd name="T4" fmla="*/ 58 w 92"/>
                <a:gd name="T5" fmla="*/ 42 h 63"/>
                <a:gd name="T6" fmla="*/ 58 w 92"/>
                <a:gd name="T7" fmla="*/ 46 h 63"/>
                <a:gd name="T8" fmla="*/ 91 w 92"/>
                <a:gd name="T9" fmla="*/ 41 h 63"/>
                <a:gd name="T10" fmla="*/ 89 w 92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3">
                  <a:moveTo>
                    <a:pt x="42" y="0"/>
                  </a:moveTo>
                  <a:cubicBezTo>
                    <a:pt x="31" y="11"/>
                    <a:pt x="0" y="33"/>
                    <a:pt x="2" y="42"/>
                  </a:cubicBezTo>
                  <a:cubicBezTo>
                    <a:pt x="6" y="63"/>
                    <a:pt x="46" y="50"/>
                    <a:pt x="58" y="42"/>
                  </a:cubicBezTo>
                  <a:cubicBezTo>
                    <a:pt x="58" y="44"/>
                    <a:pt x="58" y="44"/>
                    <a:pt x="58" y="46"/>
                  </a:cubicBezTo>
                  <a:cubicBezTo>
                    <a:pt x="75" y="44"/>
                    <a:pt x="81" y="44"/>
                    <a:pt x="91" y="41"/>
                  </a:cubicBezTo>
                  <a:cubicBezTo>
                    <a:pt x="92" y="30"/>
                    <a:pt x="92" y="8"/>
                    <a:pt x="89" y="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5670550" y="2292350"/>
              <a:ext cx="174625" cy="119062"/>
            </a:xfrm>
            <a:custGeom>
              <a:avLst/>
              <a:gdLst>
                <a:gd name="T0" fmla="*/ 52 w 95"/>
                <a:gd name="T1" fmla="*/ 0 h 65"/>
                <a:gd name="T2" fmla="*/ 93 w 95"/>
                <a:gd name="T3" fmla="*/ 43 h 65"/>
                <a:gd name="T4" fmla="*/ 35 w 95"/>
                <a:gd name="T5" fmla="*/ 43 h 65"/>
                <a:gd name="T6" fmla="*/ 35 w 95"/>
                <a:gd name="T7" fmla="*/ 47 h 65"/>
                <a:gd name="T8" fmla="*/ 2 w 95"/>
                <a:gd name="T9" fmla="*/ 42 h 65"/>
                <a:gd name="T10" fmla="*/ 4 w 95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5">
                  <a:moveTo>
                    <a:pt x="52" y="0"/>
                  </a:moveTo>
                  <a:cubicBezTo>
                    <a:pt x="63" y="11"/>
                    <a:pt x="95" y="34"/>
                    <a:pt x="93" y="43"/>
                  </a:cubicBezTo>
                  <a:cubicBezTo>
                    <a:pt x="89" y="65"/>
                    <a:pt x="47" y="51"/>
                    <a:pt x="35" y="43"/>
                  </a:cubicBezTo>
                  <a:cubicBezTo>
                    <a:pt x="35" y="45"/>
                    <a:pt x="35" y="45"/>
                    <a:pt x="35" y="47"/>
                  </a:cubicBezTo>
                  <a:cubicBezTo>
                    <a:pt x="18" y="45"/>
                    <a:pt x="12" y="45"/>
                    <a:pt x="2" y="42"/>
                  </a:cubicBezTo>
                  <a:cubicBezTo>
                    <a:pt x="0" y="31"/>
                    <a:pt x="0" y="8"/>
                    <a:pt x="4" y="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0" name="Freeform 31"/>
            <p:cNvSpPr/>
            <p:nvPr userDrawn="1"/>
          </p:nvSpPr>
          <p:spPr bwMode="auto">
            <a:xfrm>
              <a:off x="5424488" y="298450"/>
              <a:ext cx="296862" cy="427037"/>
            </a:xfrm>
            <a:custGeom>
              <a:avLst/>
              <a:gdLst>
                <a:gd name="T0" fmla="*/ 161 w 161"/>
                <a:gd name="T1" fmla="*/ 151 h 232"/>
                <a:gd name="T2" fmla="*/ 81 w 161"/>
                <a:gd name="T3" fmla="*/ 232 h 232"/>
                <a:gd name="T4" fmla="*/ 0 w 161"/>
                <a:gd name="T5" fmla="*/ 151 h 232"/>
                <a:gd name="T6" fmla="*/ 0 w 161"/>
                <a:gd name="T7" fmla="*/ 81 h 232"/>
                <a:gd name="T8" fmla="*/ 81 w 161"/>
                <a:gd name="T9" fmla="*/ 0 h 232"/>
                <a:gd name="T10" fmla="*/ 161 w 161"/>
                <a:gd name="T11" fmla="*/ 81 h 232"/>
                <a:gd name="T12" fmla="*/ 161 w 161"/>
                <a:gd name="T13" fmla="*/ 1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32">
                  <a:moveTo>
                    <a:pt x="161" y="151"/>
                  </a:moveTo>
                  <a:cubicBezTo>
                    <a:pt x="161" y="196"/>
                    <a:pt x="125" y="232"/>
                    <a:pt x="81" y="232"/>
                  </a:cubicBezTo>
                  <a:cubicBezTo>
                    <a:pt x="36" y="232"/>
                    <a:pt x="0" y="196"/>
                    <a:pt x="0" y="15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7" y="31"/>
                    <a:pt x="36" y="0"/>
                    <a:pt x="81" y="0"/>
                  </a:cubicBezTo>
                  <a:cubicBezTo>
                    <a:pt x="125" y="0"/>
                    <a:pt x="132" y="25"/>
                    <a:pt x="161" y="81"/>
                  </a:cubicBezTo>
                  <a:cubicBezTo>
                    <a:pt x="161" y="151"/>
                    <a:pt x="161" y="151"/>
                    <a:pt x="161" y="151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5362575" y="192088"/>
              <a:ext cx="396875" cy="292100"/>
            </a:xfrm>
            <a:custGeom>
              <a:avLst/>
              <a:gdLst>
                <a:gd name="T0" fmla="*/ 197 w 216"/>
                <a:gd name="T1" fmla="*/ 99 h 159"/>
                <a:gd name="T2" fmla="*/ 181 w 216"/>
                <a:gd name="T3" fmla="*/ 33 h 159"/>
                <a:gd name="T4" fmla="*/ 50 w 216"/>
                <a:gd name="T5" fmla="*/ 47 h 159"/>
                <a:gd name="T6" fmla="*/ 0 w 216"/>
                <a:gd name="T7" fmla="*/ 45 h 159"/>
                <a:gd name="T8" fmla="*/ 186 w 216"/>
                <a:gd name="T9" fmla="*/ 107 h 159"/>
                <a:gd name="T10" fmla="*/ 197 w 216"/>
                <a:gd name="T11" fmla="*/ 9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59">
                  <a:moveTo>
                    <a:pt x="197" y="99"/>
                  </a:moveTo>
                  <a:cubicBezTo>
                    <a:pt x="203" y="91"/>
                    <a:pt x="216" y="66"/>
                    <a:pt x="181" y="33"/>
                  </a:cubicBezTo>
                  <a:cubicBezTo>
                    <a:pt x="147" y="0"/>
                    <a:pt x="99" y="34"/>
                    <a:pt x="50" y="47"/>
                  </a:cubicBezTo>
                  <a:cubicBezTo>
                    <a:pt x="7" y="59"/>
                    <a:pt x="0" y="45"/>
                    <a:pt x="0" y="45"/>
                  </a:cubicBezTo>
                  <a:cubicBezTo>
                    <a:pt x="0" y="45"/>
                    <a:pt x="9" y="159"/>
                    <a:pt x="186" y="107"/>
                  </a:cubicBezTo>
                  <a:cubicBezTo>
                    <a:pt x="189" y="107"/>
                    <a:pt x="195" y="103"/>
                    <a:pt x="197" y="99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2" name="Freeform 35"/>
            <p:cNvSpPr/>
            <p:nvPr/>
          </p:nvSpPr>
          <p:spPr bwMode="auto">
            <a:xfrm>
              <a:off x="5405438" y="490538"/>
              <a:ext cx="38100" cy="87312"/>
            </a:xfrm>
            <a:custGeom>
              <a:avLst/>
              <a:gdLst>
                <a:gd name="T0" fmla="*/ 21 w 21"/>
                <a:gd name="T1" fmla="*/ 37 h 48"/>
                <a:gd name="T2" fmla="*/ 11 w 21"/>
                <a:gd name="T3" fmla="*/ 48 h 48"/>
                <a:gd name="T4" fmla="*/ 0 w 21"/>
                <a:gd name="T5" fmla="*/ 37 h 48"/>
                <a:gd name="T6" fmla="*/ 0 w 21"/>
                <a:gd name="T7" fmla="*/ 10 h 48"/>
                <a:gd name="T8" fmla="*/ 11 w 21"/>
                <a:gd name="T9" fmla="*/ 0 h 48"/>
                <a:gd name="T10" fmla="*/ 21 w 21"/>
                <a:gd name="T11" fmla="*/ 10 h 48"/>
                <a:gd name="T12" fmla="*/ 21 w 21"/>
                <a:gd name="T13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8">
                  <a:moveTo>
                    <a:pt x="21" y="37"/>
                  </a:moveTo>
                  <a:cubicBezTo>
                    <a:pt x="21" y="43"/>
                    <a:pt x="16" y="48"/>
                    <a:pt x="11" y="48"/>
                  </a:cubicBezTo>
                  <a:cubicBezTo>
                    <a:pt x="5" y="48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702300" y="490538"/>
              <a:ext cx="39687" cy="87312"/>
            </a:xfrm>
            <a:custGeom>
              <a:avLst/>
              <a:gdLst>
                <a:gd name="T0" fmla="*/ 21 w 21"/>
                <a:gd name="T1" fmla="*/ 37 h 48"/>
                <a:gd name="T2" fmla="*/ 10 w 21"/>
                <a:gd name="T3" fmla="*/ 48 h 48"/>
                <a:gd name="T4" fmla="*/ 0 w 21"/>
                <a:gd name="T5" fmla="*/ 37 h 48"/>
                <a:gd name="T6" fmla="*/ 0 w 21"/>
                <a:gd name="T7" fmla="*/ 10 h 48"/>
                <a:gd name="T8" fmla="*/ 10 w 21"/>
                <a:gd name="T9" fmla="*/ 0 h 48"/>
                <a:gd name="T10" fmla="*/ 21 w 21"/>
                <a:gd name="T11" fmla="*/ 10 h 48"/>
                <a:gd name="T12" fmla="*/ 21 w 21"/>
                <a:gd name="T13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8">
                  <a:moveTo>
                    <a:pt x="21" y="37"/>
                  </a:moveTo>
                  <a:cubicBezTo>
                    <a:pt x="21" y="43"/>
                    <a:pt x="16" y="48"/>
                    <a:pt x="10" y="48"/>
                  </a:cubicBezTo>
                  <a:cubicBezTo>
                    <a:pt x="5" y="48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5559425" y="503238"/>
              <a:ext cx="26987" cy="98425"/>
            </a:xfrm>
            <a:custGeom>
              <a:avLst/>
              <a:gdLst>
                <a:gd name="T0" fmla="*/ 0 w 17"/>
                <a:gd name="T1" fmla="*/ 0 h 62"/>
                <a:gd name="T2" fmla="*/ 0 w 17"/>
                <a:gd name="T3" fmla="*/ 62 h 62"/>
                <a:gd name="T4" fmla="*/ 17 w 17"/>
                <a:gd name="T5" fmla="*/ 62 h 62"/>
                <a:gd name="T6" fmla="*/ 17 w 17"/>
                <a:gd name="T7" fmla="*/ 58 h 62"/>
                <a:gd name="T8" fmla="*/ 5 w 17"/>
                <a:gd name="T9" fmla="*/ 58 h 62"/>
                <a:gd name="T10" fmla="*/ 5 w 17"/>
                <a:gd name="T11" fmla="*/ 0 h 62"/>
                <a:gd name="T12" fmla="*/ 0 w 1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2">
                  <a:moveTo>
                    <a:pt x="0" y="0"/>
                  </a:moveTo>
                  <a:lnTo>
                    <a:pt x="0" y="62"/>
                  </a:lnTo>
                  <a:lnTo>
                    <a:pt x="17" y="62"/>
                  </a:lnTo>
                  <a:lnTo>
                    <a:pt x="17" y="58"/>
                  </a:lnTo>
                  <a:lnTo>
                    <a:pt x="5" y="58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5" name="Rectangle 38"/>
            <p:cNvSpPr>
              <a:spLocks noChangeArrowheads="1"/>
            </p:cNvSpPr>
            <p:nvPr/>
          </p:nvSpPr>
          <p:spPr bwMode="auto">
            <a:xfrm>
              <a:off x="5549900" y="652463"/>
              <a:ext cx="47625" cy="6350"/>
            </a:xfrm>
            <a:prstGeom prst="rect">
              <a:avLst/>
            </a:prstGeom>
            <a:solidFill>
              <a:srgbClr val="D3A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6" name="Freeform 39"/>
            <p:cNvSpPr/>
            <p:nvPr/>
          </p:nvSpPr>
          <p:spPr bwMode="auto">
            <a:xfrm>
              <a:off x="5549900" y="652463"/>
              <a:ext cx="47625" cy="6350"/>
            </a:xfrm>
            <a:custGeom>
              <a:avLst/>
              <a:gdLst>
                <a:gd name="T0" fmla="*/ 0 w 30"/>
                <a:gd name="T1" fmla="*/ 4 h 4"/>
                <a:gd name="T2" fmla="*/ 30 w 30"/>
                <a:gd name="T3" fmla="*/ 4 h 4"/>
                <a:gd name="T4" fmla="*/ 30 w 30"/>
                <a:gd name="T5" fmla="*/ 0 h 4"/>
                <a:gd name="T6" fmla="*/ 0 w 3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">
                  <a:moveTo>
                    <a:pt x="0" y="4"/>
                  </a:moveTo>
                  <a:lnTo>
                    <a:pt x="30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5514975" y="503238"/>
              <a:ext cx="114300" cy="53975"/>
            </a:xfrm>
            <a:prstGeom prst="rect">
              <a:avLst/>
            </a:pr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446713" y="452438"/>
              <a:ext cx="71437" cy="22225"/>
            </a:xfrm>
            <a:custGeom>
              <a:avLst/>
              <a:gdLst>
                <a:gd name="T0" fmla="*/ 3 w 39"/>
                <a:gd name="T1" fmla="*/ 11 h 12"/>
                <a:gd name="T2" fmla="*/ 3 w 39"/>
                <a:gd name="T3" fmla="*/ 11 h 12"/>
                <a:gd name="T4" fmla="*/ 8 w 39"/>
                <a:gd name="T5" fmla="*/ 7 h 12"/>
                <a:gd name="T6" fmla="*/ 19 w 39"/>
                <a:gd name="T7" fmla="*/ 4 h 12"/>
                <a:gd name="T8" fmla="*/ 36 w 39"/>
                <a:gd name="T9" fmla="*/ 11 h 12"/>
                <a:gd name="T10" fmla="*/ 38 w 39"/>
                <a:gd name="T11" fmla="*/ 11 h 12"/>
                <a:gd name="T12" fmla="*/ 38 w 39"/>
                <a:gd name="T13" fmla="*/ 8 h 12"/>
                <a:gd name="T14" fmla="*/ 19 w 39"/>
                <a:gd name="T15" fmla="*/ 0 h 12"/>
                <a:gd name="T16" fmla="*/ 6 w 39"/>
                <a:gd name="T17" fmla="*/ 4 h 12"/>
                <a:gd name="T18" fmla="*/ 1 w 39"/>
                <a:gd name="T19" fmla="*/ 8 h 12"/>
                <a:gd name="T20" fmla="*/ 1 w 39"/>
                <a:gd name="T21" fmla="*/ 11 h 12"/>
                <a:gd name="T22" fmla="*/ 3 w 3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"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6" y="9"/>
                    <a:pt x="8" y="7"/>
                  </a:cubicBezTo>
                  <a:cubicBezTo>
                    <a:pt x="11" y="5"/>
                    <a:pt x="15" y="4"/>
                    <a:pt x="19" y="4"/>
                  </a:cubicBezTo>
                  <a:cubicBezTo>
                    <a:pt x="24" y="4"/>
                    <a:pt x="29" y="6"/>
                    <a:pt x="36" y="11"/>
                  </a:cubicBezTo>
                  <a:cubicBezTo>
                    <a:pt x="36" y="12"/>
                    <a:pt x="38" y="12"/>
                    <a:pt x="38" y="11"/>
                  </a:cubicBezTo>
                  <a:cubicBezTo>
                    <a:pt x="39" y="10"/>
                    <a:pt x="39" y="9"/>
                    <a:pt x="38" y="8"/>
                  </a:cubicBezTo>
                  <a:cubicBezTo>
                    <a:pt x="31" y="2"/>
                    <a:pt x="25" y="0"/>
                    <a:pt x="19" y="0"/>
                  </a:cubicBezTo>
                  <a:cubicBezTo>
                    <a:pt x="14" y="0"/>
                    <a:pt x="9" y="2"/>
                    <a:pt x="6" y="4"/>
                  </a:cubicBezTo>
                  <a:cubicBezTo>
                    <a:pt x="3" y="6"/>
                    <a:pt x="1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2"/>
                    <a:pt x="3" y="12"/>
                    <a:pt x="3" y="11"/>
                  </a:cubicBezTo>
                  <a:close/>
                </a:path>
              </a:pathLst>
            </a:custGeom>
            <a:solidFill>
              <a:srgbClr val="B0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29" name="Freeform 42"/>
            <p:cNvSpPr/>
            <p:nvPr/>
          </p:nvSpPr>
          <p:spPr bwMode="auto">
            <a:xfrm>
              <a:off x="5621338" y="452438"/>
              <a:ext cx="73025" cy="22225"/>
            </a:xfrm>
            <a:custGeom>
              <a:avLst/>
              <a:gdLst>
                <a:gd name="T0" fmla="*/ 4 w 39"/>
                <a:gd name="T1" fmla="*/ 11 h 12"/>
                <a:gd name="T2" fmla="*/ 4 w 39"/>
                <a:gd name="T3" fmla="*/ 11 h 12"/>
                <a:gd name="T4" fmla="*/ 9 w 39"/>
                <a:gd name="T5" fmla="*/ 7 h 12"/>
                <a:gd name="T6" fmla="*/ 19 w 39"/>
                <a:gd name="T7" fmla="*/ 4 h 12"/>
                <a:gd name="T8" fmla="*/ 36 w 39"/>
                <a:gd name="T9" fmla="*/ 11 h 12"/>
                <a:gd name="T10" fmla="*/ 39 w 39"/>
                <a:gd name="T11" fmla="*/ 11 h 12"/>
                <a:gd name="T12" fmla="*/ 38 w 39"/>
                <a:gd name="T13" fmla="*/ 8 h 12"/>
                <a:gd name="T14" fmla="*/ 19 w 39"/>
                <a:gd name="T15" fmla="*/ 0 h 12"/>
                <a:gd name="T16" fmla="*/ 6 w 39"/>
                <a:gd name="T17" fmla="*/ 4 h 12"/>
                <a:gd name="T18" fmla="*/ 1 w 39"/>
                <a:gd name="T19" fmla="*/ 8 h 12"/>
                <a:gd name="T20" fmla="*/ 1 w 39"/>
                <a:gd name="T21" fmla="*/ 11 h 12"/>
                <a:gd name="T22" fmla="*/ 4 w 3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"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6" y="9"/>
                    <a:pt x="9" y="7"/>
                  </a:cubicBezTo>
                  <a:cubicBezTo>
                    <a:pt x="11" y="5"/>
                    <a:pt x="15" y="4"/>
                    <a:pt x="19" y="4"/>
                  </a:cubicBezTo>
                  <a:cubicBezTo>
                    <a:pt x="24" y="4"/>
                    <a:pt x="30" y="6"/>
                    <a:pt x="36" y="11"/>
                  </a:cubicBezTo>
                  <a:cubicBezTo>
                    <a:pt x="37" y="12"/>
                    <a:pt x="38" y="12"/>
                    <a:pt x="39" y="11"/>
                  </a:cubicBezTo>
                  <a:cubicBezTo>
                    <a:pt x="39" y="10"/>
                    <a:pt x="39" y="9"/>
                    <a:pt x="38" y="8"/>
                  </a:cubicBezTo>
                  <a:cubicBezTo>
                    <a:pt x="32" y="2"/>
                    <a:pt x="25" y="0"/>
                    <a:pt x="19" y="0"/>
                  </a:cubicBezTo>
                  <a:cubicBezTo>
                    <a:pt x="14" y="0"/>
                    <a:pt x="9" y="2"/>
                    <a:pt x="6" y="4"/>
                  </a:cubicBezTo>
                  <a:cubicBezTo>
                    <a:pt x="3" y="6"/>
                    <a:pt x="1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2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B0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0" name="Freeform 43"/>
            <p:cNvSpPr/>
            <p:nvPr/>
          </p:nvSpPr>
          <p:spPr bwMode="auto">
            <a:xfrm>
              <a:off x="5418138" y="503238"/>
              <a:ext cx="138112" cy="139700"/>
            </a:xfrm>
            <a:custGeom>
              <a:avLst/>
              <a:gdLst>
                <a:gd name="T0" fmla="*/ 0 w 87"/>
                <a:gd name="T1" fmla="*/ 88 h 88"/>
                <a:gd name="T2" fmla="*/ 22 w 87"/>
                <a:gd name="T3" fmla="*/ 0 h 88"/>
                <a:gd name="T4" fmla="*/ 61 w 87"/>
                <a:gd name="T5" fmla="*/ 0 h 88"/>
                <a:gd name="T6" fmla="*/ 87 w 87"/>
                <a:gd name="T7" fmla="*/ 88 h 88"/>
                <a:gd name="T8" fmla="*/ 0 w 87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0" y="88"/>
                  </a:moveTo>
                  <a:lnTo>
                    <a:pt x="22" y="0"/>
                  </a:lnTo>
                  <a:lnTo>
                    <a:pt x="61" y="0"/>
                  </a:lnTo>
                  <a:lnTo>
                    <a:pt x="87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1" name="Freeform 44"/>
            <p:cNvSpPr/>
            <p:nvPr/>
          </p:nvSpPr>
          <p:spPr bwMode="auto">
            <a:xfrm>
              <a:off x="5418138" y="503238"/>
              <a:ext cx="138112" cy="139700"/>
            </a:xfrm>
            <a:custGeom>
              <a:avLst/>
              <a:gdLst>
                <a:gd name="T0" fmla="*/ 0 w 87"/>
                <a:gd name="T1" fmla="*/ 88 h 88"/>
                <a:gd name="T2" fmla="*/ 22 w 87"/>
                <a:gd name="T3" fmla="*/ 0 h 88"/>
                <a:gd name="T4" fmla="*/ 61 w 87"/>
                <a:gd name="T5" fmla="*/ 0 h 88"/>
                <a:gd name="T6" fmla="*/ 87 w 87"/>
                <a:gd name="T7" fmla="*/ 88 h 88"/>
                <a:gd name="T8" fmla="*/ 0 w 87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0" y="88"/>
                  </a:moveTo>
                  <a:lnTo>
                    <a:pt x="22" y="0"/>
                  </a:lnTo>
                  <a:lnTo>
                    <a:pt x="61" y="0"/>
                  </a:lnTo>
                  <a:lnTo>
                    <a:pt x="87" y="88"/>
                  </a:lnTo>
                  <a:lnTo>
                    <a:pt x="0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2" name="Freeform 45"/>
            <p:cNvSpPr/>
            <p:nvPr/>
          </p:nvSpPr>
          <p:spPr bwMode="auto">
            <a:xfrm>
              <a:off x="5434013" y="485775"/>
              <a:ext cx="101600" cy="141287"/>
            </a:xfrm>
            <a:custGeom>
              <a:avLst/>
              <a:gdLst>
                <a:gd name="T0" fmla="*/ 0 w 55"/>
                <a:gd name="T1" fmla="*/ 77 h 77"/>
                <a:gd name="T2" fmla="*/ 14 w 55"/>
                <a:gd name="T3" fmla="*/ 1 h 77"/>
                <a:gd name="T4" fmla="*/ 27 w 55"/>
                <a:gd name="T5" fmla="*/ 0 h 77"/>
                <a:gd name="T6" fmla="*/ 39 w 55"/>
                <a:gd name="T7" fmla="*/ 1 h 77"/>
                <a:gd name="T8" fmla="*/ 55 w 55"/>
                <a:gd name="T9" fmla="*/ 77 h 77"/>
                <a:gd name="T10" fmla="*/ 0 w 55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7">
                  <a:moveTo>
                    <a:pt x="0" y="77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20" y="0"/>
                    <a:pt x="27" y="0"/>
                  </a:cubicBezTo>
                  <a:cubicBezTo>
                    <a:pt x="35" y="0"/>
                    <a:pt x="39" y="1"/>
                    <a:pt x="39" y="1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0" y="77"/>
                    <a:pt x="0" y="77"/>
                    <a:pt x="0" y="77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3" name="Freeform 46"/>
            <p:cNvSpPr/>
            <p:nvPr/>
          </p:nvSpPr>
          <p:spPr bwMode="auto">
            <a:xfrm>
              <a:off x="5607050" y="485775"/>
              <a:ext cx="101600" cy="141287"/>
            </a:xfrm>
            <a:custGeom>
              <a:avLst/>
              <a:gdLst>
                <a:gd name="T0" fmla="*/ 0 w 55"/>
                <a:gd name="T1" fmla="*/ 77 h 77"/>
                <a:gd name="T2" fmla="*/ 14 w 55"/>
                <a:gd name="T3" fmla="*/ 1 h 77"/>
                <a:gd name="T4" fmla="*/ 28 w 55"/>
                <a:gd name="T5" fmla="*/ 0 h 77"/>
                <a:gd name="T6" fmla="*/ 39 w 55"/>
                <a:gd name="T7" fmla="*/ 1 h 77"/>
                <a:gd name="T8" fmla="*/ 55 w 55"/>
                <a:gd name="T9" fmla="*/ 77 h 77"/>
                <a:gd name="T10" fmla="*/ 0 w 55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7">
                  <a:moveTo>
                    <a:pt x="0" y="77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20" y="0"/>
                    <a:pt x="28" y="0"/>
                  </a:cubicBezTo>
                  <a:cubicBezTo>
                    <a:pt x="36" y="0"/>
                    <a:pt x="39" y="1"/>
                    <a:pt x="39" y="1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0" y="77"/>
                    <a:pt x="0" y="77"/>
                    <a:pt x="0" y="77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5589588" y="503238"/>
              <a:ext cx="136525" cy="139700"/>
            </a:xfrm>
            <a:custGeom>
              <a:avLst/>
              <a:gdLst>
                <a:gd name="T0" fmla="*/ 0 w 86"/>
                <a:gd name="T1" fmla="*/ 88 h 88"/>
                <a:gd name="T2" fmla="*/ 22 w 86"/>
                <a:gd name="T3" fmla="*/ 0 h 88"/>
                <a:gd name="T4" fmla="*/ 61 w 86"/>
                <a:gd name="T5" fmla="*/ 0 h 88"/>
                <a:gd name="T6" fmla="*/ 86 w 86"/>
                <a:gd name="T7" fmla="*/ 88 h 88"/>
                <a:gd name="T8" fmla="*/ 0 w 8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8">
                  <a:moveTo>
                    <a:pt x="0" y="88"/>
                  </a:moveTo>
                  <a:lnTo>
                    <a:pt x="22" y="0"/>
                  </a:lnTo>
                  <a:lnTo>
                    <a:pt x="61" y="0"/>
                  </a:lnTo>
                  <a:lnTo>
                    <a:pt x="86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5589588" y="503238"/>
              <a:ext cx="136525" cy="139700"/>
            </a:xfrm>
            <a:custGeom>
              <a:avLst/>
              <a:gdLst>
                <a:gd name="T0" fmla="*/ 0 w 86"/>
                <a:gd name="T1" fmla="*/ 88 h 88"/>
                <a:gd name="T2" fmla="*/ 22 w 86"/>
                <a:gd name="T3" fmla="*/ 0 h 88"/>
                <a:gd name="T4" fmla="*/ 61 w 86"/>
                <a:gd name="T5" fmla="*/ 0 h 88"/>
                <a:gd name="T6" fmla="*/ 86 w 86"/>
                <a:gd name="T7" fmla="*/ 88 h 88"/>
                <a:gd name="T8" fmla="*/ 0 w 8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8">
                  <a:moveTo>
                    <a:pt x="0" y="88"/>
                  </a:moveTo>
                  <a:lnTo>
                    <a:pt x="22" y="0"/>
                  </a:lnTo>
                  <a:lnTo>
                    <a:pt x="61" y="0"/>
                  </a:lnTo>
                  <a:lnTo>
                    <a:pt x="86" y="88"/>
                  </a:lnTo>
                  <a:lnTo>
                    <a:pt x="0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6" name="Oval 49"/>
            <p:cNvSpPr>
              <a:spLocks noChangeArrowheads="1"/>
            </p:cNvSpPr>
            <p:nvPr/>
          </p:nvSpPr>
          <p:spPr bwMode="auto">
            <a:xfrm>
              <a:off x="5589588" y="573088"/>
              <a:ext cx="136525" cy="13811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5418138" y="573088"/>
              <a:ext cx="138112" cy="13811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8" name="Oval 51"/>
            <p:cNvSpPr>
              <a:spLocks noChangeArrowheads="1"/>
            </p:cNvSpPr>
            <p:nvPr/>
          </p:nvSpPr>
          <p:spPr bwMode="auto">
            <a:xfrm>
              <a:off x="5607050" y="590550"/>
              <a:ext cx="103187" cy="101600"/>
            </a:xfrm>
            <a:prstGeom prst="ellipse">
              <a:avLst/>
            </a:prstGeom>
            <a:solidFill>
              <a:srgbClr val="ACE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39" name="Oval 52"/>
            <p:cNvSpPr>
              <a:spLocks noChangeArrowheads="1"/>
            </p:cNvSpPr>
            <p:nvPr/>
          </p:nvSpPr>
          <p:spPr bwMode="auto">
            <a:xfrm>
              <a:off x="5435600" y="590550"/>
              <a:ext cx="103187" cy="101600"/>
            </a:xfrm>
            <a:prstGeom prst="ellipse">
              <a:avLst/>
            </a:prstGeom>
            <a:solidFill>
              <a:srgbClr val="ACE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0" name="Freeform 53"/>
            <p:cNvSpPr/>
            <p:nvPr/>
          </p:nvSpPr>
          <p:spPr bwMode="auto">
            <a:xfrm>
              <a:off x="5313363" y="503238"/>
              <a:ext cx="209550" cy="179387"/>
            </a:xfrm>
            <a:custGeom>
              <a:avLst/>
              <a:gdLst>
                <a:gd name="T0" fmla="*/ 25 w 114"/>
                <a:gd name="T1" fmla="*/ 98 h 98"/>
                <a:gd name="T2" fmla="*/ 37 w 114"/>
                <a:gd name="T3" fmla="*/ 93 h 98"/>
                <a:gd name="T4" fmla="*/ 64 w 114"/>
                <a:gd name="T5" fmla="*/ 96 h 98"/>
                <a:gd name="T6" fmla="*/ 86 w 114"/>
                <a:gd name="T7" fmla="*/ 39 h 98"/>
                <a:gd name="T8" fmla="*/ 106 w 114"/>
                <a:gd name="T9" fmla="*/ 31 h 98"/>
                <a:gd name="T10" fmla="*/ 87 w 114"/>
                <a:gd name="T11" fmla="*/ 4 h 98"/>
                <a:gd name="T12" fmla="*/ 36 w 114"/>
                <a:gd name="T13" fmla="*/ 33 h 98"/>
                <a:gd name="T14" fmla="*/ 25 w 114"/>
                <a:gd name="T15" fmla="*/ 45 h 98"/>
                <a:gd name="T16" fmla="*/ 0 w 114"/>
                <a:gd name="T17" fmla="*/ 58 h 98"/>
                <a:gd name="T18" fmla="*/ 25 w 114"/>
                <a:gd name="T1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98">
                  <a:moveTo>
                    <a:pt x="25" y="98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41" y="56"/>
                    <a:pt x="86" y="39"/>
                  </a:cubicBezTo>
                  <a:cubicBezTo>
                    <a:pt x="96" y="36"/>
                    <a:pt x="100" y="34"/>
                    <a:pt x="106" y="31"/>
                  </a:cubicBezTo>
                  <a:cubicBezTo>
                    <a:pt x="114" y="28"/>
                    <a:pt x="110" y="0"/>
                    <a:pt x="87" y="4"/>
                  </a:cubicBezTo>
                  <a:cubicBezTo>
                    <a:pt x="53" y="10"/>
                    <a:pt x="36" y="33"/>
                    <a:pt x="36" y="3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5" y="98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1" name="Freeform 54"/>
            <p:cNvSpPr/>
            <p:nvPr/>
          </p:nvSpPr>
          <p:spPr bwMode="auto">
            <a:xfrm>
              <a:off x="5624513" y="503238"/>
              <a:ext cx="209550" cy="179387"/>
            </a:xfrm>
            <a:custGeom>
              <a:avLst/>
              <a:gdLst>
                <a:gd name="T0" fmla="*/ 89 w 114"/>
                <a:gd name="T1" fmla="*/ 98 h 98"/>
                <a:gd name="T2" fmla="*/ 77 w 114"/>
                <a:gd name="T3" fmla="*/ 93 h 98"/>
                <a:gd name="T4" fmla="*/ 51 w 114"/>
                <a:gd name="T5" fmla="*/ 96 h 98"/>
                <a:gd name="T6" fmla="*/ 28 w 114"/>
                <a:gd name="T7" fmla="*/ 39 h 98"/>
                <a:gd name="T8" fmla="*/ 8 w 114"/>
                <a:gd name="T9" fmla="*/ 31 h 98"/>
                <a:gd name="T10" fmla="*/ 28 w 114"/>
                <a:gd name="T11" fmla="*/ 4 h 98"/>
                <a:gd name="T12" fmla="*/ 78 w 114"/>
                <a:gd name="T13" fmla="*/ 33 h 98"/>
                <a:gd name="T14" fmla="*/ 89 w 114"/>
                <a:gd name="T15" fmla="*/ 45 h 98"/>
                <a:gd name="T16" fmla="*/ 114 w 114"/>
                <a:gd name="T17" fmla="*/ 58 h 98"/>
                <a:gd name="T18" fmla="*/ 89 w 114"/>
                <a:gd name="T1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98">
                  <a:moveTo>
                    <a:pt x="89" y="98"/>
                  </a:moveTo>
                  <a:cubicBezTo>
                    <a:pt x="77" y="93"/>
                    <a:pt x="77" y="93"/>
                    <a:pt x="77" y="9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6"/>
                    <a:pt x="73" y="56"/>
                    <a:pt x="28" y="39"/>
                  </a:cubicBezTo>
                  <a:cubicBezTo>
                    <a:pt x="18" y="36"/>
                    <a:pt x="14" y="34"/>
                    <a:pt x="8" y="31"/>
                  </a:cubicBezTo>
                  <a:cubicBezTo>
                    <a:pt x="0" y="28"/>
                    <a:pt x="4" y="0"/>
                    <a:pt x="28" y="4"/>
                  </a:cubicBezTo>
                  <a:cubicBezTo>
                    <a:pt x="61" y="10"/>
                    <a:pt x="78" y="33"/>
                    <a:pt x="78" y="33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114" y="58"/>
                    <a:pt x="114" y="58"/>
                    <a:pt x="114" y="58"/>
                  </a:cubicBezTo>
                  <a:lnTo>
                    <a:pt x="89" y="98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2" name="Freeform 55"/>
            <p:cNvSpPr/>
            <p:nvPr/>
          </p:nvSpPr>
          <p:spPr bwMode="auto">
            <a:xfrm>
              <a:off x="5446713" y="609600"/>
              <a:ext cx="61912" cy="36512"/>
            </a:xfrm>
            <a:custGeom>
              <a:avLst/>
              <a:gdLst>
                <a:gd name="T0" fmla="*/ 31 w 33"/>
                <a:gd name="T1" fmla="*/ 0 h 20"/>
                <a:gd name="T2" fmla="*/ 31 w 33"/>
                <a:gd name="T3" fmla="*/ 1 h 20"/>
                <a:gd name="T4" fmla="*/ 1 w 33"/>
                <a:gd name="T5" fmla="*/ 16 h 20"/>
                <a:gd name="T6" fmla="*/ 1 w 33"/>
                <a:gd name="T7" fmla="*/ 19 h 20"/>
                <a:gd name="T8" fmla="*/ 2 w 33"/>
                <a:gd name="T9" fmla="*/ 20 h 20"/>
                <a:gd name="T10" fmla="*/ 3 w 33"/>
                <a:gd name="T11" fmla="*/ 19 h 20"/>
                <a:gd name="T12" fmla="*/ 32 w 33"/>
                <a:gd name="T13" fmla="*/ 4 h 20"/>
                <a:gd name="T14" fmla="*/ 33 w 33"/>
                <a:gd name="T15" fmla="*/ 1 h 20"/>
                <a:gd name="T16" fmla="*/ 31 w 3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31" y="0"/>
                  </a:moveTo>
                  <a:cubicBezTo>
                    <a:pt x="31" y="0"/>
                    <a:pt x="31" y="1"/>
                    <a:pt x="31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0"/>
                    <a:pt x="3" y="19"/>
                    <a:pt x="3" y="1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3"/>
                    <a:pt x="33" y="2"/>
                    <a:pt x="33" y="1"/>
                  </a:cubicBezTo>
                  <a:cubicBezTo>
                    <a:pt x="33" y="1"/>
                    <a:pt x="32" y="0"/>
                    <a:pt x="31" y="0"/>
                  </a:cubicBezTo>
                </a:path>
              </a:pathLst>
            </a:custGeom>
            <a:solidFill>
              <a:srgbClr val="DA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3" name="Freeform 56"/>
            <p:cNvSpPr/>
            <p:nvPr/>
          </p:nvSpPr>
          <p:spPr bwMode="auto">
            <a:xfrm>
              <a:off x="5446713" y="625475"/>
              <a:ext cx="85725" cy="46037"/>
            </a:xfrm>
            <a:custGeom>
              <a:avLst/>
              <a:gdLst>
                <a:gd name="T0" fmla="*/ 44 w 46"/>
                <a:gd name="T1" fmla="*/ 0 h 25"/>
                <a:gd name="T2" fmla="*/ 44 w 46"/>
                <a:gd name="T3" fmla="*/ 0 h 25"/>
                <a:gd name="T4" fmla="*/ 1 w 46"/>
                <a:gd name="T5" fmla="*/ 21 h 25"/>
                <a:gd name="T6" fmla="*/ 0 w 46"/>
                <a:gd name="T7" fmla="*/ 24 h 25"/>
                <a:gd name="T8" fmla="*/ 2 w 46"/>
                <a:gd name="T9" fmla="*/ 25 h 25"/>
                <a:gd name="T10" fmla="*/ 3 w 46"/>
                <a:gd name="T11" fmla="*/ 25 h 25"/>
                <a:gd name="T12" fmla="*/ 45 w 46"/>
                <a:gd name="T13" fmla="*/ 3 h 25"/>
                <a:gd name="T14" fmla="*/ 46 w 46"/>
                <a:gd name="T15" fmla="*/ 1 h 25"/>
                <a:gd name="T16" fmla="*/ 44 w 4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5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3" y="25"/>
                    <a:pt x="3" y="2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2"/>
                    <a:pt x="46" y="1"/>
                  </a:cubicBezTo>
                  <a:cubicBezTo>
                    <a:pt x="46" y="0"/>
                    <a:pt x="45" y="0"/>
                    <a:pt x="44" y="0"/>
                  </a:cubicBezTo>
                </a:path>
              </a:pathLst>
            </a:custGeom>
            <a:solidFill>
              <a:srgbClr val="DA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4" name="Freeform 57"/>
            <p:cNvSpPr/>
            <p:nvPr/>
          </p:nvSpPr>
          <p:spPr bwMode="auto">
            <a:xfrm>
              <a:off x="5619750" y="611188"/>
              <a:ext cx="63500" cy="34925"/>
            </a:xfrm>
            <a:custGeom>
              <a:avLst/>
              <a:gdLst>
                <a:gd name="T0" fmla="*/ 32 w 34"/>
                <a:gd name="T1" fmla="*/ 0 h 19"/>
                <a:gd name="T2" fmla="*/ 31 w 34"/>
                <a:gd name="T3" fmla="*/ 0 h 19"/>
                <a:gd name="T4" fmla="*/ 1 w 34"/>
                <a:gd name="T5" fmla="*/ 16 h 19"/>
                <a:gd name="T6" fmla="*/ 1 w 34"/>
                <a:gd name="T7" fmla="*/ 18 h 19"/>
                <a:gd name="T8" fmla="*/ 2 w 34"/>
                <a:gd name="T9" fmla="*/ 19 h 19"/>
                <a:gd name="T10" fmla="*/ 3 w 34"/>
                <a:gd name="T11" fmla="*/ 19 h 19"/>
                <a:gd name="T12" fmla="*/ 32 w 34"/>
                <a:gd name="T13" fmla="*/ 4 h 19"/>
                <a:gd name="T14" fmla="*/ 33 w 34"/>
                <a:gd name="T15" fmla="*/ 1 h 19"/>
                <a:gd name="T16" fmla="*/ 32 w 34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9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7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3"/>
                    <a:pt x="34" y="2"/>
                    <a:pt x="33" y="1"/>
                  </a:cubicBezTo>
                  <a:cubicBezTo>
                    <a:pt x="33" y="0"/>
                    <a:pt x="32" y="0"/>
                    <a:pt x="32" y="0"/>
                  </a:cubicBezTo>
                </a:path>
              </a:pathLst>
            </a:custGeom>
            <a:solidFill>
              <a:srgbClr val="DA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5" name="Freeform 58"/>
            <p:cNvSpPr/>
            <p:nvPr/>
          </p:nvSpPr>
          <p:spPr bwMode="auto">
            <a:xfrm>
              <a:off x="5619750" y="625475"/>
              <a:ext cx="87312" cy="46037"/>
            </a:xfrm>
            <a:custGeom>
              <a:avLst/>
              <a:gdLst>
                <a:gd name="T0" fmla="*/ 45 w 47"/>
                <a:gd name="T1" fmla="*/ 0 h 25"/>
                <a:gd name="T2" fmla="*/ 44 w 47"/>
                <a:gd name="T3" fmla="*/ 0 h 25"/>
                <a:gd name="T4" fmla="*/ 2 w 47"/>
                <a:gd name="T5" fmla="*/ 22 h 25"/>
                <a:gd name="T6" fmla="*/ 1 w 47"/>
                <a:gd name="T7" fmla="*/ 24 h 25"/>
                <a:gd name="T8" fmla="*/ 2 w 47"/>
                <a:gd name="T9" fmla="*/ 25 h 25"/>
                <a:gd name="T10" fmla="*/ 3 w 47"/>
                <a:gd name="T11" fmla="*/ 25 h 25"/>
                <a:gd name="T12" fmla="*/ 45 w 47"/>
                <a:gd name="T13" fmla="*/ 4 h 25"/>
                <a:gd name="T14" fmla="*/ 46 w 47"/>
                <a:gd name="T15" fmla="*/ 1 h 25"/>
                <a:gd name="T16" fmla="*/ 45 w 47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5">
                  <a:moveTo>
                    <a:pt x="45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7" y="2"/>
                    <a:pt x="46" y="1"/>
                  </a:cubicBezTo>
                  <a:cubicBezTo>
                    <a:pt x="46" y="1"/>
                    <a:pt x="45" y="0"/>
                    <a:pt x="45" y="0"/>
                  </a:cubicBezTo>
                </a:path>
              </a:pathLst>
            </a:custGeom>
            <a:solidFill>
              <a:srgbClr val="DA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6" name="Freeform 59"/>
            <p:cNvSpPr/>
            <p:nvPr/>
          </p:nvSpPr>
          <p:spPr bwMode="auto">
            <a:xfrm>
              <a:off x="5770563" y="598488"/>
              <a:ext cx="333375" cy="292100"/>
            </a:xfrm>
            <a:custGeom>
              <a:avLst/>
              <a:gdLst>
                <a:gd name="T0" fmla="*/ 34 w 181"/>
                <a:gd name="T1" fmla="*/ 0 h 159"/>
                <a:gd name="T2" fmla="*/ 156 w 181"/>
                <a:gd name="T3" fmla="*/ 87 h 159"/>
                <a:gd name="T4" fmla="*/ 169 w 181"/>
                <a:gd name="T5" fmla="*/ 142 h 159"/>
                <a:gd name="T6" fmla="*/ 112 w 181"/>
                <a:gd name="T7" fmla="*/ 144 h 159"/>
                <a:gd name="T8" fmla="*/ 0 w 181"/>
                <a:gd name="T9" fmla="*/ 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59">
                  <a:moveTo>
                    <a:pt x="34" y="0"/>
                  </a:moveTo>
                  <a:cubicBezTo>
                    <a:pt x="156" y="87"/>
                    <a:pt x="156" y="87"/>
                    <a:pt x="156" y="87"/>
                  </a:cubicBezTo>
                  <a:cubicBezTo>
                    <a:pt x="175" y="102"/>
                    <a:pt x="181" y="127"/>
                    <a:pt x="169" y="142"/>
                  </a:cubicBezTo>
                  <a:cubicBezTo>
                    <a:pt x="157" y="158"/>
                    <a:pt x="131" y="159"/>
                    <a:pt x="112" y="144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7" name="Freeform 60"/>
            <p:cNvSpPr/>
            <p:nvPr/>
          </p:nvSpPr>
          <p:spPr bwMode="auto">
            <a:xfrm>
              <a:off x="5076825" y="769938"/>
              <a:ext cx="311150" cy="163512"/>
            </a:xfrm>
            <a:custGeom>
              <a:avLst/>
              <a:gdLst>
                <a:gd name="T0" fmla="*/ 193 w 196"/>
                <a:gd name="T1" fmla="*/ 9 h 103"/>
                <a:gd name="T2" fmla="*/ 107 w 196"/>
                <a:gd name="T3" fmla="*/ 0 h 103"/>
                <a:gd name="T4" fmla="*/ 0 w 196"/>
                <a:gd name="T5" fmla="*/ 61 h 103"/>
                <a:gd name="T6" fmla="*/ 196 w 196"/>
                <a:gd name="T7" fmla="*/ 103 h 103"/>
                <a:gd name="T8" fmla="*/ 193 w 196"/>
                <a:gd name="T9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03">
                  <a:moveTo>
                    <a:pt x="193" y="9"/>
                  </a:moveTo>
                  <a:lnTo>
                    <a:pt x="107" y="0"/>
                  </a:lnTo>
                  <a:lnTo>
                    <a:pt x="0" y="61"/>
                  </a:lnTo>
                  <a:lnTo>
                    <a:pt x="196" y="103"/>
                  </a:lnTo>
                  <a:lnTo>
                    <a:pt x="19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8" name="Freeform 61"/>
            <p:cNvSpPr/>
            <p:nvPr/>
          </p:nvSpPr>
          <p:spPr bwMode="auto">
            <a:xfrm>
              <a:off x="5076825" y="769938"/>
              <a:ext cx="311150" cy="163512"/>
            </a:xfrm>
            <a:custGeom>
              <a:avLst/>
              <a:gdLst>
                <a:gd name="T0" fmla="*/ 193 w 196"/>
                <a:gd name="T1" fmla="*/ 9 h 103"/>
                <a:gd name="T2" fmla="*/ 107 w 196"/>
                <a:gd name="T3" fmla="*/ 0 h 103"/>
                <a:gd name="T4" fmla="*/ 0 w 196"/>
                <a:gd name="T5" fmla="*/ 61 h 103"/>
                <a:gd name="T6" fmla="*/ 196 w 196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03">
                  <a:moveTo>
                    <a:pt x="193" y="9"/>
                  </a:moveTo>
                  <a:lnTo>
                    <a:pt x="107" y="0"/>
                  </a:lnTo>
                  <a:lnTo>
                    <a:pt x="0" y="61"/>
                  </a:lnTo>
                  <a:lnTo>
                    <a:pt x="19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 sz="3200"/>
            </a:p>
          </p:txBody>
        </p:sp>
        <p:sp>
          <p:nvSpPr>
            <p:cNvPr id="49" name="Freeform 62"/>
            <p:cNvSpPr/>
            <p:nvPr/>
          </p:nvSpPr>
          <p:spPr bwMode="auto">
            <a:xfrm>
              <a:off x="5049838" y="598488"/>
              <a:ext cx="333375" cy="292100"/>
            </a:xfrm>
            <a:custGeom>
              <a:avLst/>
              <a:gdLst>
                <a:gd name="T0" fmla="*/ 146 w 181"/>
                <a:gd name="T1" fmla="*/ 0 h 159"/>
                <a:gd name="T2" fmla="*/ 25 w 181"/>
                <a:gd name="T3" fmla="*/ 87 h 159"/>
                <a:gd name="T4" fmla="*/ 12 w 181"/>
                <a:gd name="T5" fmla="*/ 142 h 159"/>
                <a:gd name="T6" fmla="*/ 69 w 181"/>
                <a:gd name="T7" fmla="*/ 144 h 159"/>
                <a:gd name="T8" fmla="*/ 181 w 181"/>
                <a:gd name="T9" fmla="*/ 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59">
                  <a:moveTo>
                    <a:pt x="146" y="0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6" y="102"/>
                    <a:pt x="0" y="127"/>
                    <a:pt x="12" y="142"/>
                  </a:cubicBezTo>
                  <a:cubicBezTo>
                    <a:pt x="24" y="158"/>
                    <a:pt x="50" y="159"/>
                    <a:pt x="69" y="144"/>
                  </a:cubicBezTo>
                  <a:cubicBezTo>
                    <a:pt x="181" y="51"/>
                    <a:pt x="181" y="51"/>
                    <a:pt x="181" y="51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endParaRPr lang="zh-CN" altLang="en-US" sz="32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E553-A51B-4A98-8B16-2BA60FAFA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5BF-D257-4A49-936F-BC9EEC852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412776"/>
            <a:ext cx="10515600" cy="476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8.xml"/><Relationship Id="rId2" Type="http://schemas.openxmlformats.org/officeDocument/2006/relationships/image" Target="../media/image4.png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2.emf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3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9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2.emf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Relationship Id="rId3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JUICE SHOP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5000" y="4429760"/>
            <a:ext cx="6595110" cy="2170430"/>
          </a:xfrm>
        </p:spPr>
        <p:txBody>
          <a:bodyPr>
            <a:normAutofit/>
          </a:bodyPr>
          <a:lstStyle/>
          <a:p>
            <a:r>
              <a:rPr lang="bg-BG" altLang="en-US" dirty="0" smtClean="0"/>
              <a:t>Изготвили:</a:t>
            </a:r>
            <a:endParaRPr lang="bg-BG" altLang="en-US" dirty="0" smtClean="0"/>
          </a:p>
          <a:p>
            <a:r>
              <a:rPr lang="bg-BG" altLang="en-US" dirty="0" smtClean="0"/>
              <a:t>Лъчезар Пещерлиев</a:t>
            </a:r>
            <a:endParaRPr lang="bg-BG" altLang="en-US" dirty="0" smtClean="0"/>
          </a:p>
          <a:p>
            <a:r>
              <a:rPr lang="bg-BG" altLang="en-US" dirty="0" smtClean="0"/>
              <a:t>Никола Кирилов</a:t>
            </a:r>
            <a:endParaRPr lang="bg-BG" altLang="en-US" dirty="0" smtClean="0"/>
          </a:p>
          <a:p>
            <a:r>
              <a:rPr lang="bg-BG" altLang="en-US" dirty="0" smtClean="0"/>
              <a:t>Виктор Симеонов</a:t>
            </a:r>
            <a:endParaRPr lang="bg-BG" altLang="en-US" dirty="0" smtClean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165" y="363600"/>
            <a:ext cx="10515600" cy="132480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altLang="en-US" dirty="0" smtClean="0"/>
              <a:t>Как да защитим </a:t>
            </a:r>
            <a:r>
              <a:rPr lang="en-US" altLang="bg-BG" dirty="0" smtClean="0"/>
              <a:t>XSS</a:t>
            </a:r>
            <a:endParaRPr lang="en-US" altLang="bg-BG" dirty="0" smtClean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165" y="242083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bg-BG" sz="2400" smtClean="0"/>
              <a:t>Фреймуърци като </a:t>
            </a:r>
            <a:r>
              <a:rPr lang="en-US" altLang="bg-BG" sz="2400" smtClean="0"/>
              <a:t>Angular </a:t>
            </a:r>
            <a:r>
              <a:rPr lang="bg-BG" altLang="en-US" sz="2400" smtClean="0"/>
              <a:t>и </a:t>
            </a:r>
            <a:r>
              <a:rPr lang="en-US" altLang="bg-BG" sz="2400" smtClean="0"/>
              <a:t>React, </a:t>
            </a:r>
            <a:r>
              <a:rPr lang="bg-BG" altLang="en-US" sz="2400" smtClean="0"/>
              <a:t>имат автоматична защита от </a:t>
            </a:r>
            <a:r>
              <a:rPr lang="en-US" altLang="bg-BG" sz="2400" smtClean="0"/>
              <a:t>XSS </a:t>
            </a:r>
            <a:r>
              <a:rPr lang="bg-BG" altLang="en-US" sz="2400" smtClean="0"/>
              <a:t>и, за да се създаде опасност, то ние трябва да сме я изключили</a:t>
            </a:r>
            <a:endParaRPr lang="bg-BG" altLang="en-US" sz="2400" smtClean="0"/>
          </a:p>
          <a:p>
            <a:r>
              <a:rPr lang="en-US" altLang="bg-BG" sz="2400" smtClean="0"/>
              <a:t>HTML endoding</a:t>
            </a:r>
            <a:endParaRPr lang="en-US" altLang="bg-BG" sz="2400" smtClean="0"/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2440" y="5156835"/>
            <a:ext cx="1624965" cy="1872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Screenshot 2022-06-02 at 9.57.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3589655"/>
            <a:ext cx="3978275" cy="28975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23585" y="2356230"/>
            <a:ext cx="10515600" cy="132480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altLang="en-US" dirty="0" smtClean="0"/>
              <a:t>БЛАГОДАРИМ ЗА ВНИМАНИЕТО!</a:t>
            </a:r>
            <a:endParaRPr lang="bg-BG" altLang="en-US" dirty="0" smtClean="0"/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2440" y="5156835"/>
            <a:ext cx="1624965" cy="18726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altLang="en-US" dirty="0" smtClean="0"/>
              <a:t>Какво представлява </a:t>
            </a:r>
            <a:r>
              <a:rPr lang="en-US" altLang="en-US" dirty="0" smtClean="0"/>
              <a:t>Juice Shop</a:t>
            </a:r>
            <a:r>
              <a:rPr lang="bg-BG" altLang="en-US" dirty="0" smtClean="0"/>
              <a:t> ?</a:t>
            </a:r>
            <a:endParaRPr lang="bg-BG" altLang="en-US" dirty="0" smtClean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sz="2400" smtClean="0"/>
              <a:t>Juice Shop е може би най-модерното и усъвършенствано несигурно уеб приложение! Може да се използва в обучения за сигурност</a:t>
            </a:r>
            <a:r>
              <a:rPr lang="bg-BG" altLang="en-US" sz="2400" smtClean="0"/>
              <a:t>, както и демонстрации на информираност. Juice Shop е написан на Node.js, Express и Angular.</a:t>
            </a:r>
            <a:endParaRPr lang="bg-BG" altLang="en-US" sz="2400" smtClean="0"/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463790" y="3355340"/>
            <a:ext cx="2359660" cy="2719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1559560" y="3644583"/>
            <a:ext cx="3810000" cy="2047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295466" y="2536629"/>
            <a:ext cx="3227647" cy="4365968"/>
          </a:xfrm>
          <a:prstGeom prst="rect">
            <a:avLst/>
          </a:prstGeom>
        </p:spPr>
      </p:pic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962278" y="4699717"/>
            <a:ext cx="3936437" cy="9438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90204" pitchFamily="34" charset="0"/>
              </a:rPr>
              <a:t>Juice Shop</a:t>
            </a:r>
            <a:endParaRPr lang="en-US" altLang="en-US" sz="4400" dirty="0" smtClean="0">
              <a:solidFill>
                <a:schemeClr val="accent1"/>
              </a:solidFill>
              <a:latin typeface="+mj-lt"/>
              <a:ea typeface="+mj-ea"/>
              <a:cs typeface="+mj-cs"/>
              <a:sym typeface="Arial" panose="020B0604020202090204" pitchFamily="34" charset="0"/>
            </a:endParaRPr>
          </a:p>
        </p:txBody>
      </p:sp>
      <p:sp>
        <p:nvSpPr>
          <p:cNvPr id="99" name="矩形 98"/>
          <p:cNvSpPr/>
          <p:nvPr>
            <p:custDataLst>
              <p:tags r:id="rId4"/>
            </p:custDataLst>
          </p:nvPr>
        </p:nvSpPr>
        <p:spPr>
          <a:xfrm>
            <a:off x="6031230" y="2026920"/>
            <a:ext cx="5423535" cy="27787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rmAutofit fontScale="90000"/>
          </a:bodyPr>
          <a:lstStyle/>
          <a:p>
            <a:pPr algn="just"/>
            <a:r>
              <a:rPr lang="en-US" altLang="zh-CN" sz="2665" dirty="0">
                <a:sym typeface="Arial" panose="020B0604020202090204" pitchFamily="34" charset="0"/>
              </a:rPr>
              <a:t>Приложението съдържа огромен брой хакерски предизвикателства с различна трудност, при които се предполага, че потребителят трябва да използва основните уязвимости.</a:t>
            </a:r>
            <a:endParaRPr lang="en-US" altLang="zh-CN" sz="2665" dirty="0">
              <a:sym typeface="Arial" panose="020B0604020202090204" pitchFamily="34" charset="0"/>
            </a:endParaRPr>
          </a:p>
        </p:txBody>
      </p:sp>
      <p:sp>
        <p:nvSpPr>
          <p:cNvPr id="3" name="TextBox 1"/>
          <p:cNvSpPr/>
          <p:nvPr>
            <p:custDataLst>
              <p:tags r:id="rId5"/>
            </p:custDataLst>
          </p:nvPr>
        </p:nvSpPr>
        <p:spPr>
          <a:xfrm>
            <a:off x="-10819" y="6154604"/>
            <a:ext cx="12208933" cy="70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2665">
              <a:solidFill>
                <a:prstClr val="black"/>
              </a:solidFill>
            </a:endParaRP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5160010" y="5229225"/>
            <a:ext cx="1301115" cy="1164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/>
          <p:nvPr/>
        </p:nvPicPr>
        <p:blipFill>
          <a:blip r:embed="rId6"/>
          <a:stretch>
            <a:fillRect/>
          </a:stretch>
        </p:blipFill>
        <p:spPr>
          <a:xfrm>
            <a:off x="11252200" y="5450205"/>
            <a:ext cx="939800" cy="943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-168910" y="5373370"/>
            <a:ext cx="1301115" cy="11645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55370" y="332485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altLang="en-US" smtClean="0"/>
              <a:t>Влизане в администраторски профил</a:t>
            </a:r>
            <a:endParaRPr lang="bg-BG" altLang="en-US" dirty="0" smtClean="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91135" y="1772920"/>
            <a:ext cx="10343515" cy="4352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marL="457200" indent="-457200">
              <a:buAutoNum type="arabicPeriod"/>
            </a:pPr>
            <a:r>
              <a:rPr lang="en-US" altLang="zh-CN" smtClean="0"/>
              <a:t>Влезте с имейл ' or 1=1 -- и всяка парола, която ще удостовери първия запис в таблицата Потребители, който случайно е администратор.</a:t>
            </a:r>
            <a:endParaRPr lang="en-US" altLang="zh-CN" smtClean="0"/>
          </a:p>
          <a:p>
            <a:pPr marL="457200" indent="-457200">
              <a:buAutoNum type="arabicPeriod"/>
            </a:pPr>
            <a:endParaRPr lang="en-US" altLang="zh-CN" smtClean="0"/>
          </a:p>
          <a:p>
            <a:pPr marL="457200" indent="-457200">
              <a:buAutoNum type="arabicPeriod"/>
            </a:pPr>
            <a:r>
              <a:rPr lang="en-US" altLang="zh-CN" smtClean="0"/>
              <a:t>SQL инжекцията обикновено се появява, когато попитате потребител за вход, като username/userid и вместо name/id, потребителят ви въвежда SQL изявление, което несъзнателно ще се изпълнява във вашата база данни. </a:t>
            </a:r>
            <a:endParaRPr lang="en-US" altLang="zh-CN" smtClean="0"/>
          </a:p>
          <a:p>
            <a:pPr marL="457200" indent="-457200">
              <a:buAutoNum type="arabicPeriod"/>
            </a:pPr>
            <a:endParaRPr lang="en-US" altLang="zh-CN" smtClean="0"/>
          </a:p>
          <a:p>
            <a:pPr marL="457200" indent="-457200">
              <a:buAutoNum type="arabicPeriod"/>
            </a:pPr>
            <a:r>
              <a:rPr lang="en-US" altLang="zh-CN" smtClean="0"/>
              <a:t>За да защитите уеб сайт от SQL инжекция, можете да използвате SQL параметри. SQL параметрите са стойности, които се добавят към SQL заявка по време на изпълнение по контролиран начин.</a:t>
            </a:r>
            <a:endParaRPr lang="en-US" altLang="zh-CN" smtClean="0"/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10266680" y="2780665"/>
            <a:ext cx="1727835" cy="1687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URL Encoding(URL или процентно кодиране)</a:t>
            </a:r>
            <a:endParaRPr lang="en-US" altLang="en-US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15340" y="2421255"/>
            <a:ext cx="10413365" cy="2788920"/>
          </a:xfrm>
        </p:spPr>
        <p:txBody>
          <a:bodyPr>
            <a:normAutofit/>
          </a:bodyPr>
          <a:lstStyle/>
          <a:p>
            <a:r>
              <a:rPr lang="en-US" altLang="zh-CN" sz="2000" smtClean="0"/>
              <a:t>Процентното кодиране, известно още като URL кодиране, е метод за кодиране на произволни данни в единен идентификатор на ресурс (URI), използвайки само ограничените символи на US-ASCII, законни в рамките на URI.</a:t>
            </a:r>
            <a:endParaRPr lang="en-US" altLang="zh-CN" sz="2000" smtClean="0"/>
          </a:p>
        </p:txBody>
      </p:sp>
      <p:pic>
        <p:nvPicPr>
          <p:cNvPr id="4" name="Picture Placeholder 3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815340" y="4508500"/>
            <a:ext cx="10560685" cy="7747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-168910" y="1268730"/>
            <a:ext cx="939800" cy="943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352530" y="6021070"/>
            <a:ext cx="939800" cy="9436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dirty="0" smtClean="0"/>
              <a:t>Broken Access Control(Повреден контрол на достъпа)</a:t>
            </a:r>
            <a:endParaRPr altLang="en-US" dirty="0" smtClean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marL="0" indent="0">
              <a:buNone/>
            </a:pPr>
            <a:r>
              <a:rPr sz="2400" smtClean="0"/>
              <a:t>Най-просто казано, това е случай, в който хакери или атакуващи системата могат да достъпят, изтриват или да ивършват операции извън обсега на допустимите граници на дадена ро</a:t>
            </a:r>
            <a:endParaRPr sz="2400" smtClean="0"/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463790" y="3355340"/>
            <a:ext cx="2359660" cy="2719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70" y="3357245"/>
            <a:ext cx="4667885" cy="2828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295466" y="2536629"/>
            <a:ext cx="3227647" cy="4365968"/>
          </a:xfrm>
          <a:prstGeom prst="rect">
            <a:avLst/>
          </a:prstGeom>
        </p:spPr>
      </p:pic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1295400" y="4805680"/>
            <a:ext cx="3141345" cy="862965"/>
          </a:xfrm>
          <a:prstGeom prst="rect">
            <a:avLst/>
          </a:prstGeom>
          <a:noFill/>
        </p:spPr>
        <p:txBody>
          <a:bodyPr wrap="square" rtlCol="0">
            <a:normAutofit fontScale="40000"/>
          </a:bodyPr>
          <a:lstStyle/>
          <a:p>
            <a:pPr algn="ctr"/>
            <a:r>
              <a:rPr lang="en-US" alt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90204" pitchFamily="34" charset="0"/>
              </a:rPr>
              <a:t>Типове опасности, които могат да се появят</a:t>
            </a:r>
            <a:endParaRPr lang="en-US" altLang="en-US" sz="4400" dirty="0" smtClean="0">
              <a:solidFill>
                <a:schemeClr val="accent1"/>
              </a:solidFill>
              <a:latin typeface="+mj-lt"/>
              <a:ea typeface="+mj-ea"/>
              <a:cs typeface="+mj-cs"/>
              <a:sym typeface="Arial" panose="020B0604020202090204" pitchFamily="34" charset="0"/>
            </a:endParaRPr>
          </a:p>
        </p:txBody>
      </p:sp>
      <p:sp>
        <p:nvSpPr>
          <p:cNvPr id="99" name="矩形 98"/>
          <p:cNvSpPr/>
          <p:nvPr>
            <p:custDataLst>
              <p:tags r:id="rId4"/>
            </p:custDataLst>
          </p:nvPr>
        </p:nvSpPr>
        <p:spPr>
          <a:xfrm>
            <a:off x="6031230" y="2026920"/>
            <a:ext cx="5423535" cy="27787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rmAutofit fontScale="70000"/>
          </a:bodyPr>
          <a:lstStyle/>
          <a:p>
            <a:pPr algn="just"/>
            <a:r>
              <a:rPr lang="en-US" altLang="zh-CN" sz="2665" b="1" dirty="0">
                <a:latin typeface="Arial Bold" panose="020B0604020202090204" charset="0"/>
                <a:cs typeface="Arial Bold" panose="020B0604020202090204" charset="0"/>
                <a:sym typeface="Arial" panose="020B0604020202090204" pitchFamily="34" charset="0"/>
              </a:rPr>
              <a:t>Хоризонтално превишаване на правомощията</a:t>
            </a:r>
            <a:r>
              <a:rPr lang="en-US" altLang="zh-CN" sz="2665" dirty="0">
                <a:sym typeface="Arial" panose="020B0604020202090204" pitchFamily="34" charset="0"/>
              </a:rPr>
              <a:t> - случва се, когато един потребител може да достъпи правата на други потребители със същото ниво на достъп</a:t>
            </a:r>
            <a:endParaRPr lang="en-US" altLang="zh-CN" sz="2665" dirty="0">
              <a:sym typeface="Arial" panose="020B0604020202090204" pitchFamily="34" charset="0"/>
            </a:endParaRPr>
          </a:p>
          <a:p>
            <a:pPr algn="just"/>
            <a:r>
              <a:rPr lang="en-US" altLang="zh-CN" sz="2665" b="1" dirty="0">
                <a:latin typeface="Arial Bold" panose="020B0604020202090204" charset="0"/>
                <a:cs typeface="Arial Bold" panose="020B0604020202090204" charset="0"/>
                <a:sym typeface="Arial" panose="020B0604020202090204" pitchFamily="34" charset="0"/>
              </a:rPr>
              <a:t>Вертикално превишаване на правомощията</a:t>
            </a:r>
            <a:r>
              <a:rPr lang="en-US" altLang="zh-CN" sz="2665" dirty="0">
                <a:sym typeface="Arial" panose="020B0604020202090204" pitchFamily="34" charset="0"/>
              </a:rPr>
              <a:t> - случва се, когато един потребител може да достъпи правата на друг потребител с повече правомощия от него</a:t>
            </a:r>
            <a:endParaRPr lang="en-US" altLang="zh-CN" sz="2665" dirty="0">
              <a:sym typeface="Arial" panose="020B0604020202090204" pitchFamily="34" charset="0"/>
            </a:endParaRPr>
          </a:p>
          <a:p>
            <a:pPr algn="just"/>
            <a:endParaRPr lang="en-US" altLang="zh-CN" sz="2665" dirty="0">
              <a:sym typeface="Arial" panose="020B0604020202090204" pitchFamily="34" charset="0"/>
            </a:endParaRPr>
          </a:p>
        </p:txBody>
      </p:sp>
      <p:sp>
        <p:nvSpPr>
          <p:cNvPr id="3" name="TextBox 1"/>
          <p:cNvSpPr/>
          <p:nvPr>
            <p:custDataLst>
              <p:tags r:id="rId5"/>
            </p:custDataLst>
          </p:nvPr>
        </p:nvSpPr>
        <p:spPr>
          <a:xfrm>
            <a:off x="-10819" y="6154604"/>
            <a:ext cx="12208933" cy="70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2665">
              <a:solidFill>
                <a:prstClr val="black"/>
              </a:solidFill>
            </a:endParaRP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5160010" y="5229225"/>
            <a:ext cx="1301115" cy="1164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/>
          <p:nvPr/>
        </p:nvPicPr>
        <p:blipFill>
          <a:blip r:embed="rId6"/>
          <a:stretch>
            <a:fillRect/>
          </a:stretch>
        </p:blipFill>
        <p:spPr>
          <a:xfrm>
            <a:off x="11252200" y="5450205"/>
            <a:ext cx="939800" cy="943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-168910" y="5373370"/>
            <a:ext cx="1301115" cy="11645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dirty="0" smtClean="0"/>
              <a:t>Начини за избягване на повреден контрол на достъпа</a:t>
            </a:r>
            <a:endParaRPr altLang="en-US" dirty="0" smtClean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165" y="242083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sz="2400" smtClean="0"/>
              <a:t>Чести проверки на механизма за контрол на правомощията</a:t>
            </a:r>
            <a:endParaRPr sz="2400" smtClean="0"/>
          </a:p>
          <a:p>
            <a:r>
              <a:rPr lang="bg-BG" sz="2400" smtClean="0"/>
              <a:t>Да се намали използването на </a:t>
            </a:r>
            <a:r>
              <a:rPr lang="en-US" altLang="bg-BG" sz="2400" smtClean="0"/>
              <a:t>CORS(Cross-Origin Resource Sharing)</a:t>
            </a:r>
            <a:endParaRPr lang="en-US" altLang="bg-BG" sz="2400" smtClean="0"/>
          </a:p>
          <a:p>
            <a:r>
              <a:rPr lang="bg-BG" sz="2400" smtClean="0"/>
              <a:t>Използвайте базиран на правомощията</a:t>
            </a:r>
            <a:r>
              <a:rPr sz="2400" smtClean="0"/>
              <a:t> </a:t>
            </a:r>
            <a:r>
              <a:rPr lang="bg-BG" sz="2400" smtClean="0"/>
              <a:t>контрол на достъпа</a:t>
            </a:r>
            <a:endParaRPr lang="bg-BG" sz="2400" smtClean="0"/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2440" y="5156835"/>
            <a:ext cx="1624965" cy="18726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bg-BG" dirty="0" smtClean="0"/>
              <a:t>XSS</a:t>
            </a:r>
            <a:endParaRPr lang="en-US" altLang="bg-BG" dirty="0" smtClean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165" y="242083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en-US" altLang="bg-BG" sz="2400" smtClean="0"/>
              <a:t>Server XSS </a:t>
            </a:r>
            <a:r>
              <a:rPr lang="bg-BG" altLang="en-US" sz="2400" smtClean="0"/>
              <a:t>- когато непроверена информация е включвана в </a:t>
            </a:r>
            <a:r>
              <a:rPr lang="en-US" altLang="bg-BG" sz="2400" smtClean="0"/>
              <a:t>HTTP Response </a:t>
            </a:r>
            <a:r>
              <a:rPr lang="bg-BG" altLang="en-US" sz="2400" smtClean="0"/>
              <a:t>от сървъра</a:t>
            </a:r>
            <a:endParaRPr lang="bg-BG" altLang="en-US" sz="2400" smtClean="0"/>
          </a:p>
          <a:p>
            <a:endParaRPr lang="bg-BG" altLang="en-US" sz="2400" smtClean="0"/>
          </a:p>
          <a:p>
            <a:r>
              <a:rPr lang="en-US" altLang="bg-BG" sz="2400" smtClean="0"/>
              <a:t>Client XSS </a:t>
            </a:r>
            <a:r>
              <a:rPr lang="bg-BG" altLang="en-US" sz="2400" smtClean="0"/>
              <a:t>- когато непроверена информация се използва да ъпдейте </a:t>
            </a:r>
            <a:r>
              <a:rPr lang="en-US" altLang="bg-BG" sz="2400" smtClean="0"/>
              <a:t>DOM </a:t>
            </a:r>
            <a:r>
              <a:rPr lang="bg-BG" altLang="en-US" sz="2400" smtClean="0"/>
              <a:t>с несигурен </a:t>
            </a:r>
            <a:r>
              <a:rPr lang="en-US" altLang="bg-BG" sz="2400" smtClean="0"/>
              <a:t>JavaScript</a:t>
            </a:r>
            <a:endParaRPr lang="en-US" altLang="bg-BG" sz="2400" smtClean="0"/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2440" y="5156835"/>
            <a:ext cx="1624965" cy="18726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326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6*a*1"/>
  <p:tag name="KSO_WM_UNIT_CLEAR" val="1"/>
  <p:tag name="KSO_WM_UNIT_LAYERLEVEL" val="1"/>
  <p:tag name="KSO_WM_UNIT_ISCONTENTSTITLE" val="1"/>
  <p:tag name="KSO_WM_UNIT_VALUE" val="6"/>
  <p:tag name="KSO_WM_UNIT_HIGHLIGHT" val="0"/>
  <p:tag name="KSO_WM_UNIT_COMPATIBLE" val="0"/>
  <p:tag name="KSO_WM_UNIT_PRESET_TEXT" val="Contents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l_h_f"/>
  <p:tag name="KSO_WM_UNIT_INDEX" val="1_1_1"/>
  <p:tag name="KSO_WM_UNIT_ID" val="custom160326_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l_i"/>
  <p:tag name="KSO_WM_UNIT_INDEX" val="1_4"/>
  <p:tag name="KSO_WM_UNIT_ID" val="custom160326_6*l_i*1_4"/>
  <p:tag name="KSO_WM_UNIT_CLEAR" val="1"/>
  <p:tag name="KSO_WM_UNIT_LAYERLEVEL" val="1_1"/>
  <p:tag name="KSO_WM_DIAGRAM_GROUP_CODE" val="l1-1"/>
</p:tagLst>
</file>

<file path=ppt/tags/tag13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f"/>
  <p:tag name="KSO_WM_UNIT_INDEX" val="1"/>
  <p:tag name="KSO_WM_UNIT_ID" val="custom160326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6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4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f"/>
  <p:tag name="KSO_WM_UNIT_INDEX" val="1"/>
  <p:tag name="KSO_WM_UNIT_ID" val="custom160326_4*f*1"/>
  <p:tag name="KSO_WM_UNIT_CLEAR" val="1"/>
  <p:tag name="KSO_WM_UNIT_LAYERLEVEL" val="1"/>
  <p:tag name="KSO_WM_UNIT_VALUE" val="168"/>
  <p:tag name="KSO_WM_UNIT_HIGHLIGHT" val="0"/>
  <p:tag name="KSO_WM_UNIT_COMPATIBLE" val="0"/>
  <p:tag name="KSO_WM_UNIT_PRESET_TEXT_INDEX" val="5"/>
  <p:tag name="KSO_WM_UNIT_PRESET_TEXT_LEN" val="232"/>
</p:tagLst>
</file>

<file path=ppt/tags/tag19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0*426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326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f"/>
  <p:tag name="KSO_WM_UNIT_INDEX" val="1"/>
  <p:tag name="KSO_WM_UNIT_ID" val="custom16032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2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l_i"/>
  <p:tag name="KSO_WM_UNIT_INDEX" val="1_1"/>
  <p:tag name="KSO_WM_UNIT_ID" val="custom160326_6*l_i*1_1"/>
  <p:tag name="KSO_WM_UNIT_CLEAR" val="1"/>
  <p:tag name="KSO_WM_UNIT_LAYERLEVEL" val="1_1"/>
  <p:tag name="KSO_WM_DIAGRAM_GROUP_CODE" val="l1-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6*a*1"/>
  <p:tag name="KSO_WM_UNIT_CLEAR" val="1"/>
  <p:tag name="KSO_WM_UNIT_LAYERLEVEL" val="1"/>
  <p:tag name="KSO_WM_UNIT_ISCONTENTSTITLE" val="1"/>
  <p:tag name="KSO_WM_UNIT_VALUE" val="6"/>
  <p:tag name="KSO_WM_UNIT_HIGHLIGHT" val="0"/>
  <p:tag name="KSO_WM_UNIT_COMPATIBLE" val="0"/>
  <p:tag name="KSO_WM_UNIT_PRESET_TEXT" val="Contents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l_h_f"/>
  <p:tag name="KSO_WM_UNIT_INDEX" val="1_1_1"/>
  <p:tag name="KSO_WM_UNIT_ID" val="custom160326_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l_i"/>
  <p:tag name="KSO_WM_UNIT_INDEX" val="1_4"/>
  <p:tag name="KSO_WM_UNIT_ID" val="custom160326_6*l_i*1_4"/>
  <p:tag name="KSO_WM_UNIT_CLEAR" val="1"/>
  <p:tag name="KSO_WM_UNIT_LAYERLEVEL" val="1_1"/>
  <p:tag name="KSO_WM_DIAGRAM_GROUP_CODE" val="l1-1"/>
</p:tagLst>
</file>

<file path=ppt/tags/tag27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f"/>
  <p:tag name="KSO_WM_UNIT_INDEX" val="1"/>
  <p:tag name="KSO_WM_UNIT_ID" val="custom16032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f"/>
  <p:tag name="KSO_WM_UNIT_INDEX" val="1"/>
  <p:tag name="KSO_WM_UNIT_ID" val="custom16032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33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f"/>
  <p:tag name="KSO_WM_UNIT_INDEX" val="1"/>
  <p:tag name="KSO_WM_UNIT_ID" val="custom16032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36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b"/>
  <p:tag name="KSO_WM_UNIT_INDEX" val="1"/>
  <p:tag name="KSO_WM_UNIT_ID" val="custom160326_1*b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EMPLATE_THUMBS_INDEX" val="1、4、5、8、12、16、20、25、26、27、28"/>
  <p:tag name="KSO_WM_TEMPLATE_CATEGORY" val="custom"/>
  <p:tag name="KSO_WM_TEMPLATE_INDEX" val="160326"/>
  <p:tag name="KSO_WM_TAG_VERSION" val="1.0"/>
  <p:tag name="KSO_WM_SLIDE_ID" val="custom16032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a"/>
  <p:tag name="KSO_WM_UNIT_INDEX" val="1"/>
  <p:tag name="KSO_WM_UNIT_ID" val="custom16032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f"/>
  <p:tag name="KSO_WM_UNIT_INDEX" val="1"/>
  <p:tag name="KSO_WM_UNIT_ID" val="custom16032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8.xml><?xml version="1.0" encoding="utf-8"?>
<p:tagLst xmlns:p="http://schemas.openxmlformats.org/presentationml/2006/main">
  <p:tag name="KSO_WM_TEMPLATE_CATEGORY" val="custom"/>
  <p:tag name="KSO_WM_TEMPLATE_INDEX" val="160326"/>
  <p:tag name="KSO_WM_TAG_VERSION" val="1.0"/>
  <p:tag name="KSO_WM_SLIDE_ID" val="custom16032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6"/>
  <p:tag name="KSO_WM_UNIT_TYPE" val="l_i"/>
  <p:tag name="KSO_WM_UNIT_INDEX" val="1_1"/>
  <p:tag name="KSO_WM_UNIT_ID" val="custom160326_6*l_i*1_1"/>
  <p:tag name="KSO_WM_UNIT_CLEAR" val="1"/>
  <p:tag name="KSO_WM_UNIT_LAYERLEVEL" val="1_1"/>
  <p:tag name="KSO_WM_DIAGRAM_GROUP_CODE" val="l1-1"/>
</p:tagLst>
</file>

<file path=ppt/theme/theme1.xml><?xml version="1.0" encoding="utf-8"?>
<a:theme xmlns:a="http://schemas.openxmlformats.org/drawingml/2006/main" name="Office Theme">
  <a:themeElements>
    <a:clrScheme name="160326">
      <a:dk1>
        <a:srgbClr val="FFFFFF"/>
      </a:dk1>
      <a:lt1>
        <a:srgbClr val="26849D"/>
      </a:lt1>
      <a:dk2>
        <a:srgbClr val="FFFFFF"/>
      </a:dk2>
      <a:lt2>
        <a:srgbClr val="6D6F71"/>
      </a:lt2>
      <a:accent1>
        <a:srgbClr val="EC7473"/>
      </a:accent1>
      <a:accent2>
        <a:srgbClr val="ED7B5C"/>
      </a:accent2>
      <a:accent3>
        <a:srgbClr val="F9BF05"/>
      </a:accent3>
      <a:accent4>
        <a:srgbClr val="4BACC6"/>
      </a:accent4>
      <a:accent5>
        <a:srgbClr val="627289"/>
      </a:accent5>
      <a:accent6>
        <a:srgbClr val="00B05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2430</Words>
  <Application>WPS Presentation</Application>
  <PresentationFormat>宽屏</PresentationFormat>
  <Paragraphs>56</Paragraphs>
  <Slides>11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黑体</vt:lpstr>
      <vt:lpstr>微软雅黑</vt:lpstr>
      <vt:lpstr>汉仪旗黑</vt:lpstr>
      <vt:lpstr>Arial Unicode MS</vt:lpstr>
      <vt:lpstr>黑体-简</vt:lpstr>
      <vt:lpstr>Calibri</vt:lpstr>
      <vt:lpstr>Helvetica Neue</vt:lpstr>
      <vt:lpstr>Arial Bold</vt:lpstr>
      <vt:lpstr>宋体-简</vt:lpstr>
      <vt:lpstr>Office Theme</vt:lpstr>
      <vt:lpstr>JUICE SHOP</vt:lpstr>
      <vt:lpstr>PowerPoint 演示文稿</vt:lpstr>
      <vt:lpstr>PowerPoint 演示文稿</vt:lpstr>
      <vt:lpstr>PowerPoint 演示文稿</vt:lpstr>
      <vt:lpstr>URL Encoding(URL или процентно кодиране)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❤Namdev</dc:creator>
  <cp:lastModifiedBy>nikolakirilov</cp:lastModifiedBy>
  <cp:revision>258</cp:revision>
  <dcterms:created xsi:type="dcterms:W3CDTF">2022-06-02T08:11:38Z</dcterms:created>
  <dcterms:modified xsi:type="dcterms:W3CDTF">2022-06-02T08:11:38Z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  <property fmtid="{D5CDD505-2E9C-101B-9397-08002B2CF9AE}" pid="3" name="ICV">
    <vt:lpwstr>AE2D76B9ED24492B95D5B71FDA36BFEB</vt:lpwstr>
  </property>
</Properties>
</file>