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9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A9521-999D-49DB-9E24-36E5EA096F90}" v="163" dt="2023-04-20T20:23:49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3B47A-AD8C-4FBB-9B93-69615968ED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F89E96-C1E4-4A31-95AE-AC28C0CEF4F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1.Конфигурация и крива на обучение</a:t>
          </a:r>
        </a:p>
      </dgm:t>
    </dgm:pt>
    <dgm:pt modelId="{0FB7961F-CA06-47A4-BD57-6269059952FF}" type="parTrans" cxnId="{24F1EBA9-1A05-4AE9-B5FA-D083F42E3027}">
      <dgm:prSet/>
      <dgm:spPr/>
      <dgm:t>
        <a:bodyPr/>
        <a:lstStyle/>
        <a:p>
          <a:endParaRPr lang="en-US"/>
        </a:p>
      </dgm:t>
    </dgm:pt>
    <dgm:pt modelId="{256A354F-6BA2-4F4A-B732-440E3B4296D4}" type="sibTrans" cxnId="{24F1EBA9-1A05-4AE9-B5FA-D083F42E3027}">
      <dgm:prSet/>
      <dgm:spPr/>
      <dgm:t>
        <a:bodyPr/>
        <a:lstStyle/>
        <a:p>
          <a:endParaRPr lang="en-US"/>
        </a:p>
      </dgm:t>
    </dgm:pt>
    <dgm:pt modelId="{D39A2A26-D9CE-428C-BA3A-38142D80DC27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2.Развитие на пакети</a:t>
          </a:r>
        </a:p>
      </dgm:t>
    </dgm:pt>
    <dgm:pt modelId="{ADF9D4FF-55A9-4A1F-AC86-C815524EAF4D}" type="parTrans" cxnId="{870F2FE1-A717-4AA0-ACF3-869EBBAE78AE}">
      <dgm:prSet/>
      <dgm:spPr/>
      <dgm:t>
        <a:bodyPr/>
        <a:lstStyle/>
        <a:p>
          <a:endParaRPr lang="en-US"/>
        </a:p>
      </dgm:t>
    </dgm:pt>
    <dgm:pt modelId="{39477C9B-733C-4669-AA94-80EE35198CC3}" type="sibTrans" cxnId="{870F2FE1-A717-4AA0-ACF3-869EBBAE78AE}">
      <dgm:prSet/>
      <dgm:spPr/>
      <dgm:t>
        <a:bodyPr/>
        <a:lstStyle/>
        <a:p>
          <a:endParaRPr lang="en-US"/>
        </a:p>
      </dgm:t>
    </dgm:pt>
    <dgm:pt modelId="{0A38E310-4890-475D-8BCC-C6E2D1638E2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3.Кеширане</a:t>
          </a:r>
        </a:p>
      </dgm:t>
    </dgm:pt>
    <dgm:pt modelId="{83E8BE31-48DD-4583-9D92-8B3403D7BAC9}" type="parTrans" cxnId="{B5E46C0C-5DE5-4093-A3DB-0BF98356DBA8}">
      <dgm:prSet/>
      <dgm:spPr/>
      <dgm:t>
        <a:bodyPr/>
        <a:lstStyle/>
        <a:p>
          <a:endParaRPr lang="en-US"/>
        </a:p>
      </dgm:t>
    </dgm:pt>
    <dgm:pt modelId="{BE0B2237-F4B7-4367-8A55-F0B48D989330}" type="sibTrans" cxnId="{B5E46C0C-5DE5-4093-A3DB-0BF98356DBA8}">
      <dgm:prSet/>
      <dgm:spPr/>
      <dgm:t>
        <a:bodyPr/>
        <a:lstStyle/>
        <a:p>
          <a:endParaRPr lang="en-US"/>
        </a:p>
      </dgm:t>
    </dgm:pt>
    <dgm:pt modelId="{37BF33D8-89AC-4BF8-8A5C-343E204F0F40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4.Мрежа</a:t>
          </a:r>
        </a:p>
      </dgm:t>
    </dgm:pt>
    <dgm:pt modelId="{A3E31DA2-0E07-4149-B611-2AC4E9F1A276}" type="parTrans" cxnId="{0E2C69FA-C5EE-43BB-9A08-92E27141595D}">
      <dgm:prSet/>
      <dgm:spPr/>
      <dgm:t>
        <a:bodyPr/>
        <a:lstStyle/>
        <a:p>
          <a:endParaRPr lang="en-US"/>
        </a:p>
      </dgm:t>
    </dgm:pt>
    <dgm:pt modelId="{7AB7151E-BC2F-42F0-A974-283542242C62}" type="sibTrans" cxnId="{0E2C69FA-C5EE-43BB-9A08-92E27141595D}">
      <dgm:prSet/>
      <dgm:spPr/>
      <dgm:t>
        <a:bodyPr/>
        <a:lstStyle/>
        <a:p>
          <a:endParaRPr lang="en-US"/>
        </a:p>
      </dgm:t>
    </dgm:pt>
    <dgm:pt modelId="{9729F906-7598-4EB1-975E-AB387F480B58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5.Време за изграждане</a:t>
          </a:r>
        </a:p>
      </dgm:t>
    </dgm:pt>
    <dgm:pt modelId="{0A2A4553-046D-441C-A1DF-6ABC03A18391}" type="parTrans" cxnId="{AE2D0B8E-B5AA-4403-947B-28A343663E89}">
      <dgm:prSet/>
      <dgm:spPr/>
      <dgm:t>
        <a:bodyPr/>
        <a:lstStyle/>
        <a:p>
          <a:endParaRPr lang="en-US"/>
        </a:p>
      </dgm:t>
    </dgm:pt>
    <dgm:pt modelId="{C429683F-8E96-44BF-A2C8-16622FB416F7}" type="sibTrans" cxnId="{AE2D0B8E-B5AA-4403-947B-28A343663E89}">
      <dgm:prSet/>
      <dgm:spPr/>
      <dgm:t>
        <a:bodyPr/>
        <a:lstStyle/>
        <a:p>
          <a:endParaRPr lang="en-US"/>
        </a:p>
      </dgm:t>
    </dgm:pt>
    <dgm:pt modelId="{F2B2B6BB-1903-45CD-B198-E6243C9B5D14}" type="pres">
      <dgm:prSet presAssocID="{2353B47A-AD8C-4FBB-9B93-69615968E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D77D2F-B29F-4B60-BA64-3A5820D21BAC}" type="pres">
      <dgm:prSet presAssocID="{71F89E96-C1E4-4A31-95AE-AC28C0CEF4F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988D-B767-4C1F-B410-B9468748279D}" type="pres">
      <dgm:prSet presAssocID="{256A354F-6BA2-4F4A-B732-440E3B4296D4}" presName="spacer" presStyleCnt="0"/>
      <dgm:spPr/>
    </dgm:pt>
    <dgm:pt modelId="{6C4BCFA5-D6D3-4BFD-B303-A5F215B02819}" type="pres">
      <dgm:prSet presAssocID="{D39A2A26-D9CE-428C-BA3A-38142D80DC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4AEB4-7C0D-4951-BC6B-B2CCCB2F313A}" type="pres">
      <dgm:prSet presAssocID="{39477C9B-733C-4669-AA94-80EE35198CC3}" presName="spacer" presStyleCnt="0"/>
      <dgm:spPr/>
    </dgm:pt>
    <dgm:pt modelId="{E6D523C8-9431-48F9-A7F0-82C436DC299F}" type="pres">
      <dgm:prSet presAssocID="{0A38E310-4890-475D-8BCC-C6E2D1638E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F17F9-83CE-44D3-ABFB-55BB40DC11E4}" type="pres">
      <dgm:prSet presAssocID="{BE0B2237-F4B7-4367-8A55-F0B48D989330}" presName="spacer" presStyleCnt="0"/>
      <dgm:spPr/>
    </dgm:pt>
    <dgm:pt modelId="{A3F4D0A9-3A15-4423-A3C2-DD7E3BB0566D}" type="pres">
      <dgm:prSet presAssocID="{37BF33D8-89AC-4BF8-8A5C-343E204F0F4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FFDD9-E0BD-4DF8-AC6C-24645DBA6C53}" type="pres">
      <dgm:prSet presAssocID="{7AB7151E-BC2F-42F0-A974-283542242C62}" presName="spacer" presStyleCnt="0"/>
      <dgm:spPr/>
    </dgm:pt>
    <dgm:pt modelId="{8BE38856-0390-475C-9827-79D5E1878199}" type="pres">
      <dgm:prSet presAssocID="{9729F906-7598-4EB1-975E-AB387F480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4459A-ACDC-4C86-B2FC-BDA7D158BBB4}" type="presOf" srcId="{D39A2A26-D9CE-428C-BA3A-38142D80DC27}" destId="{6C4BCFA5-D6D3-4BFD-B303-A5F215B02819}" srcOrd="0" destOrd="0" presId="urn:microsoft.com/office/officeart/2005/8/layout/vList2"/>
    <dgm:cxn modelId="{18CBB0FF-0892-4EEF-9037-A5066C1A41DB}" type="presOf" srcId="{71F89E96-C1E4-4A31-95AE-AC28C0CEF4FA}" destId="{C5D77D2F-B29F-4B60-BA64-3A5820D21BAC}" srcOrd="0" destOrd="0" presId="urn:microsoft.com/office/officeart/2005/8/layout/vList2"/>
    <dgm:cxn modelId="{870F2FE1-A717-4AA0-ACF3-869EBBAE78AE}" srcId="{2353B47A-AD8C-4FBB-9B93-69615968EDF9}" destId="{D39A2A26-D9CE-428C-BA3A-38142D80DC27}" srcOrd="1" destOrd="0" parTransId="{ADF9D4FF-55A9-4A1F-AC86-C815524EAF4D}" sibTransId="{39477C9B-733C-4669-AA94-80EE35198CC3}"/>
    <dgm:cxn modelId="{6780F3FE-B136-4FCE-A0CA-ECF396055E83}" type="presOf" srcId="{0A38E310-4890-475D-8BCC-C6E2D1638E2D}" destId="{E6D523C8-9431-48F9-A7F0-82C436DC299F}" srcOrd="0" destOrd="0" presId="urn:microsoft.com/office/officeart/2005/8/layout/vList2"/>
    <dgm:cxn modelId="{0E2C69FA-C5EE-43BB-9A08-92E27141595D}" srcId="{2353B47A-AD8C-4FBB-9B93-69615968EDF9}" destId="{37BF33D8-89AC-4BF8-8A5C-343E204F0F40}" srcOrd="3" destOrd="0" parTransId="{A3E31DA2-0E07-4149-B611-2AC4E9F1A276}" sibTransId="{7AB7151E-BC2F-42F0-A974-283542242C62}"/>
    <dgm:cxn modelId="{AE2D0B8E-B5AA-4403-947B-28A343663E89}" srcId="{2353B47A-AD8C-4FBB-9B93-69615968EDF9}" destId="{9729F906-7598-4EB1-975E-AB387F480B58}" srcOrd="4" destOrd="0" parTransId="{0A2A4553-046D-441C-A1DF-6ABC03A18391}" sibTransId="{C429683F-8E96-44BF-A2C8-16622FB416F7}"/>
    <dgm:cxn modelId="{21B3FE28-4071-4D1C-AA9B-D9B0BE17D021}" type="presOf" srcId="{37BF33D8-89AC-4BF8-8A5C-343E204F0F40}" destId="{A3F4D0A9-3A15-4423-A3C2-DD7E3BB0566D}" srcOrd="0" destOrd="0" presId="urn:microsoft.com/office/officeart/2005/8/layout/vList2"/>
    <dgm:cxn modelId="{CDBCA9B5-58E6-4458-8236-34F08CF1A48D}" type="presOf" srcId="{9729F906-7598-4EB1-975E-AB387F480B58}" destId="{8BE38856-0390-475C-9827-79D5E1878199}" srcOrd="0" destOrd="0" presId="urn:microsoft.com/office/officeart/2005/8/layout/vList2"/>
    <dgm:cxn modelId="{970B2138-1ED3-445A-A1D6-1BD5F585C065}" type="presOf" srcId="{2353B47A-AD8C-4FBB-9B93-69615968EDF9}" destId="{F2B2B6BB-1903-45CD-B198-E6243C9B5D14}" srcOrd="0" destOrd="0" presId="urn:microsoft.com/office/officeart/2005/8/layout/vList2"/>
    <dgm:cxn modelId="{24F1EBA9-1A05-4AE9-B5FA-D083F42E3027}" srcId="{2353B47A-AD8C-4FBB-9B93-69615968EDF9}" destId="{71F89E96-C1E4-4A31-95AE-AC28C0CEF4FA}" srcOrd="0" destOrd="0" parTransId="{0FB7961F-CA06-47A4-BD57-6269059952FF}" sibTransId="{256A354F-6BA2-4F4A-B732-440E3B4296D4}"/>
    <dgm:cxn modelId="{B5E46C0C-5DE5-4093-A3DB-0BF98356DBA8}" srcId="{2353B47A-AD8C-4FBB-9B93-69615968EDF9}" destId="{0A38E310-4890-475D-8BCC-C6E2D1638E2D}" srcOrd="2" destOrd="0" parTransId="{83E8BE31-48DD-4583-9D92-8B3403D7BAC9}" sibTransId="{BE0B2237-F4B7-4367-8A55-F0B48D989330}"/>
    <dgm:cxn modelId="{678A8438-159C-4945-831F-805975531AD4}" type="presParOf" srcId="{F2B2B6BB-1903-45CD-B198-E6243C9B5D14}" destId="{C5D77D2F-B29F-4B60-BA64-3A5820D21BAC}" srcOrd="0" destOrd="0" presId="urn:microsoft.com/office/officeart/2005/8/layout/vList2"/>
    <dgm:cxn modelId="{E84F1B91-360D-494C-AABE-EF2DDB290FF6}" type="presParOf" srcId="{F2B2B6BB-1903-45CD-B198-E6243C9B5D14}" destId="{0B40988D-B767-4C1F-B410-B9468748279D}" srcOrd="1" destOrd="0" presId="urn:microsoft.com/office/officeart/2005/8/layout/vList2"/>
    <dgm:cxn modelId="{BE40813D-0EAB-4946-A2EE-FD080EFF47FD}" type="presParOf" srcId="{F2B2B6BB-1903-45CD-B198-E6243C9B5D14}" destId="{6C4BCFA5-D6D3-4BFD-B303-A5F215B02819}" srcOrd="2" destOrd="0" presId="urn:microsoft.com/office/officeart/2005/8/layout/vList2"/>
    <dgm:cxn modelId="{5412A874-75FF-4D3A-ABE8-2F4B128A0106}" type="presParOf" srcId="{F2B2B6BB-1903-45CD-B198-E6243C9B5D14}" destId="{EA74AEB4-7C0D-4951-BC6B-B2CCCB2F313A}" srcOrd="3" destOrd="0" presId="urn:microsoft.com/office/officeart/2005/8/layout/vList2"/>
    <dgm:cxn modelId="{D8FC526E-E8DA-482F-905C-A2D23FD9A87C}" type="presParOf" srcId="{F2B2B6BB-1903-45CD-B198-E6243C9B5D14}" destId="{E6D523C8-9431-48F9-A7F0-82C436DC299F}" srcOrd="4" destOrd="0" presId="urn:microsoft.com/office/officeart/2005/8/layout/vList2"/>
    <dgm:cxn modelId="{94800433-3756-4EBC-9DF5-0A97860F2E46}" type="presParOf" srcId="{F2B2B6BB-1903-45CD-B198-E6243C9B5D14}" destId="{747F17F9-83CE-44D3-ABFB-55BB40DC11E4}" srcOrd="5" destOrd="0" presId="urn:microsoft.com/office/officeart/2005/8/layout/vList2"/>
    <dgm:cxn modelId="{E48B602E-D37C-417E-BB92-FDA89A644783}" type="presParOf" srcId="{F2B2B6BB-1903-45CD-B198-E6243C9B5D14}" destId="{A3F4D0A9-3A15-4423-A3C2-DD7E3BB0566D}" srcOrd="6" destOrd="0" presId="urn:microsoft.com/office/officeart/2005/8/layout/vList2"/>
    <dgm:cxn modelId="{2B3E1A07-95D6-46E1-9108-DE4B56A78DF9}" type="presParOf" srcId="{F2B2B6BB-1903-45CD-B198-E6243C9B5D14}" destId="{23CFFDD9-E0BD-4DF8-AC6C-24645DBA6C53}" srcOrd="7" destOrd="0" presId="urn:microsoft.com/office/officeart/2005/8/layout/vList2"/>
    <dgm:cxn modelId="{80E5DDEC-5DAE-42E0-A42D-9448C603CC0D}" type="presParOf" srcId="{F2B2B6BB-1903-45CD-B198-E6243C9B5D14}" destId="{8BE38856-0390-475C-9827-79D5E18781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24ED4-721E-4F00-A1A5-97131EFAC5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D5FEB9-B466-434D-9541-6D4198F196DF}">
      <dgm:prSet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Рационализиране и елиминиране на неизползваните активи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23950-CE34-4AD8-94D9-9F8C4AFDBE1C}" type="parTrans" cxnId="{4005CED7-D74E-49E3-87DD-0AE186F8A81D}">
      <dgm:prSet/>
      <dgm:spPr/>
      <dgm:t>
        <a:bodyPr/>
        <a:lstStyle/>
        <a:p>
          <a:endParaRPr lang="en-US"/>
        </a:p>
      </dgm:t>
    </dgm:pt>
    <dgm:pt modelId="{F5540860-9B82-4CC2-A3A6-5035E826BA9C}" type="sibTrans" cxnId="{4005CED7-D74E-49E3-87DD-0AE186F8A81D}">
      <dgm:prSet/>
      <dgm:spPr/>
      <dgm:t>
        <a:bodyPr/>
        <a:lstStyle/>
        <a:p>
          <a:endParaRPr lang="en-US"/>
        </a:p>
      </dgm:t>
    </dgm:pt>
    <dgm:pt modelId="{673CBB50-C520-4155-928C-7285A4335760}">
      <dgm:prSet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Гъвкав контрол върху обработката на активи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BB7B3-6BA6-41F1-BD4A-8217E918C882}" type="parTrans" cxnId="{668AB962-FB6E-4E77-88F3-94DB4FA1A354}">
      <dgm:prSet/>
      <dgm:spPr/>
      <dgm:t>
        <a:bodyPr/>
        <a:lstStyle/>
        <a:p>
          <a:endParaRPr lang="en-US"/>
        </a:p>
      </dgm:t>
    </dgm:pt>
    <dgm:pt modelId="{A7E8AA00-8271-438A-B09E-207635F054D9}" type="sibTrans" cxnId="{668AB962-FB6E-4E77-88F3-94DB4FA1A354}">
      <dgm:prSet/>
      <dgm:spPr/>
      <dgm:t>
        <a:bodyPr/>
        <a:lstStyle/>
        <a:p>
          <a:endParaRPr lang="en-US"/>
        </a:p>
      </dgm:t>
    </dgm:pt>
    <dgm:pt modelId="{47A969B1-C588-4C00-9CD6-0F3A3AA6083F}">
      <dgm:prSet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Разделяне на кода на няколко изходни файла на JavaScript за по-бързо зареждане на страници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306A5-DABD-4E7B-8B9E-331F9639E397}" type="parTrans" cxnId="{1A1B3A8B-F52C-4030-A12D-4756086703E3}">
      <dgm:prSet/>
      <dgm:spPr/>
      <dgm:t>
        <a:bodyPr/>
        <a:lstStyle/>
        <a:p>
          <a:endParaRPr lang="en-US"/>
        </a:p>
      </dgm:t>
    </dgm:pt>
    <dgm:pt modelId="{2279F119-5E2C-49B9-8D70-9E021F062E91}" type="sibTrans" cxnId="{1A1B3A8B-F52C-4030-A12D-4756086703E3}">
      <dgm:prSet/>
      <dgm:spPr/>
      <dgm:t>
        <a:bodyPr/>
        <a:lstStyle/>
        <a:p>
          <a:endParaRPr lang="en-US"/>
        </a:p>
      </dgm:t>
    </dgm:pt>
    <dgm:pt modelId="{3BC61643-90FE-4502-B343-6644F8602D92}" type="pres">
      <dgm:prSet presAssocID="{3C124ED4-721E-4F00-A1A5-97131EFAC5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64983A-1B2C-45EB-9CE9-28068E1AF618}" type="pres">
      <dgm:prSet presAssocID="{6CD5FEB9-B466-434D-9541-6D4198F196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9FD6D-16B0-4039-8092-EB8ADBE3475A}" type="pres">
      <dgm:prSet presAssocID="{F5540860-9B82-4CC2-A3A6-5035E826BA9C}" presName="spacer" presStyleCnt="0"/>
      <dgm:spPr/>
    </dgm:pt>
    <dgm:pt modelId="{25A5257D-22FF-4D70-849B-78ECF48CEB37}" type="pres">
      <dgm:prSet presAssocID="{673CBB50-C520-4155-928C-7285A43357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62101-FED0-421D-95F6-8AB92DDF7F0F}" type="pres">
      <dgm:prSet presAssocID="{A7E8AA00-8271-438A-B09E-207635F054D9}" presName="spacer" presStyleCnt="0"/>
      <dgm:spPr/>
    </dgm:pt>
    <dgm:pt modelId="{F4AD0CDA-DD55-484B-BAE6-ABE187D349EC}" type="pres">
      <dgm:prSet presAssocID="{47A969B1-C588-4C00-9CD6-0F3A3AA608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B3A8B-F52C-4030-A12D-4756086703E3}" srcId="{3C124ED4-721E-4F00-A1A5-97131EFAC5E8}" destId="{47A969B1-C588-4C00-9CD6-0F3A3AA6083F}" srcOrd="2" destOrd="0" parTransId="{F81306A5-DABD-4E7B-8B9E-331F9639E397}" sibTransId="{2279F119-5E2C-49B9-8D70-9E021F062E91}"/>
    <dgm:cxn modelId="{7C9A6110-310E-4379-A40A-A97EF9C75984}" type="presOf" srcId="{47A969B1-C588-4C00-9CD6-0F3A3AA6083F}" destId="{F4AD0CDA-DD55-484B-BAE6-ABE187D349EC}" srcOrd="0" destOrd="0" presId="urn:microsoft.com/office/officeart/2005/8/layout/vList2"/>
    <dgm:cxn modelId="{A64F1955-4C68-4B15-8243-93FCDB1470CB}" type="presOf" srcId="{6CD5FEB9-B466-434D-9541-6D4198F196DF}" destId="{BF64983A-1B2C-45EB-9CE9-28068E1AF618}" srcOrd="0" destOrd="0" presId="urn:microsoft.com/office/officeart/2005/8/layout/vList2"/>
    <dgm:cxn modelId="{0557382C-353A-4D7C-9D59-4A03E0A4BA50}" type="presOf" srcId="{3C124ED4-721E-4F00-A1A5-97131EFAC5E8}" destId="{3BC61643-90FE-4502-B343-6644F8602D92}" srcOrd="0" destOrd="0" presId="urn:microsoft.com/office/officeart/2005/8/layout/vList2"/>
    <dgm:cxn modelId="{4005CED7-D74E-49E3-87DD-0AE186F8A81D}" srcId="{3C124ED4-721E-4F00-A1A5-97131EFAC5E8}" destId="{6CD5FEB9-B466-434D-9541-6D4198F196DF}" srcOrd="0" destOrd="0" parTransId="{29723950-CE34-4AD8-94D9-9F8C4AFDBE1C}" sibTransId="{F5540860-9B82-4CC2-A3A6-5035E826BA9C}"/>
    <dgm:cxn modelId="{9571675E-3CE4-41E0-9259-44F4B8F4D3F5}" type="presOf" srcId="{673CBB50-C520-4155-928C-7285A4335760}" destId="{25A5257D-22FF-4D70-849B-78ECF48CEB37}" srcOrd="0" destOrd="0" presId="urn:microsoft.com/office/officeart/2005/8/layout/vList2"/>
    <dgm:cxn modelId="{668AB962-FB6E-4E77-88F3-94DB4FA1A354}" srcId="{3C124ED4-721E-4F00-A1A5-97131EFAC5E8}" destId="{673CBB50-C520-4155-928C-7285A4335760}" srcOrd="1" destOrd="0" parTransId="{2EABB7B3-6BA6-41F1-BD4A-8217E918C882}" sibTransId="{A7E8AA00-8271-438A-B09E-207635F054D9}"/>
    <dgm:cxn modelId="{08ADC6AE-0A89-4074-A947-53DFECAF7ED4}" type="presParOf" srcId="{3BC61643-90FE-4502-B343-6644F8602D92}" destId="{BF64983A-1B2C-45EB-9CE9-28068E1AF618}" srcOrd="0" destOrd="0" presId="urn:microsoft.com/office/officeart/2005/8/layout/vList2"/>
    <dgm:cxn modelId="{AFD7BF71-58FC-4207-B967-2107391EE149}" type="presParOf" srcId="{3BC61643-90FE-4502-B343-6644F8602D92}" destId="{3299FD6D-16B0-4039-8092-EB8ADBE3475A}" srcOrd="1" destOrd="0" presId="urn:microsoft.com/office/officeart/2005/8/layout/vList2"/>
    <dgm:cxn modelId="{74796F85-40B3-4008-AF33-0C093A7B6F94}" type="presParOf" srcId="{3BC61643-90FE-4502-B343-6644F8602D92}" destId="{25A5257D-22FF-4D70-849B-78ECF48CEB37}" srcOrd="2" destOrd="0" presId="urn:microsoft.com/office/officeart/2005/8/layout/vList2"/>
    <dgm:cxn modelId="{CD93EEFD-6960-430F-A9EB-C7DEB7C2E710}" type="presParOf" srcId="{3BC61643-90FE-4502-B343-6644F8602D92}" destId="{A1E62101-FED0-421D-95F6-8AB92DDF7F0F}" srcOrd="3" destOrd="0" presId="urn:microsoft.com/office/officeart/2005/8/layout/vList2"/>
    <dgm:cxn modelId="{E64EAB8F-9DED-4E40-81FA-A610ADAA9849}" type="presParOf" srcId="{3BC61643-90FE-4502-B343-6644F8602D92}" destId="{F4AD0CDA-DD55-484B-BAE6-ABE187D349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45822-80F7-468A-A899-A4465C8BED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36B0B9-B8D7-4192-8519-015B9F79B756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Промените се записват незабавно в браузъра без време за изчакване за повторно изграждане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3BCA3-04B3-4D07-BDFD-1BE57B9DF789}" type="parTrans" cxnId="{888781FD-A55C-4482-9D5B-B0411F3EC22D}">
      <dgm:prSet/>
      <dgm:spPr/>
      <dgm:t>
        <a:bodyPr/>
        <a:lstStyle/>
        <a:p>
          <a:endParaRPr lang="en-US"/>
        </a:p>
      </dgm:t>
    </dgm:pt>
    <dgm:pt modelId="{3EC20819-2F9D-46B7-B4B4-3260BF6A0B48}" type="sibTrans" cxnId="{888781FD-A55C-4482-9D5B-B0411F3EC22D}">
      <dgm:prSet/>
      <dgm:spPr/>
      <dgm:t>
        <a:bodyPr/>
        <a:lstStyle/>
        <a:p>
          <a:endParaRPr lang="en-US"/>
        </a:p>
      </dgm:t>
    </dgm:pt>
    <dgm:pt modelId="{0B3F7748-58AC-4093-B7DC-E893EDD14A31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Ефективен кеш за без дублиращи се изтегляния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11EEF-3D73-436A-9DDD-E374CF847CFB}" type="parTrans" cxnId="{D4CD1787-86B7-467C-B6EF-BDC19C532DEA}">
      <dgm:prSet/>
      <dgm:spPr/>
      <dgm:t>
        <a:bodyPr/>
        <a:lstStyle/>
        <a:p>
          <a:endParaRPr lang="en-US"/>
        </a:p>
      </dgm:t>
    </dgm:pt>
    <dgm:pt modelId="{1482A689-733E-45FF-8B08-5AA3C8740AB5}" type="sibTrans" cxnId="{D4CD1787-86B7-467C-B6EF-BDC19C532DEA}">
      <dgm:prSet/>
      <dgm:spPr/>
      <dgm:t>
        <a:bodyPr/>
        <a:lstStyle/>
        <a:p>
          <a:endParaRPr lang="en-US"/>
        </a:p>
      </dgm:t>
    </dgm:pt>
    <dgm:pt modelId="{D60BDA97-449D-4A85-9D07-194D5DD0A4AD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Възможност за импортиране на модули от CDN сървъри, благодарение на ESM фондацията на Snowpack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B4FC0-5FB0-4BF2-BE6F-60A0EB7292E5}" type="parTrans" cxnId="{7D249488-0C40-4EA3-8FDC-D9B1625781B9}">
      <dgm:prSet/>
      <dgm:spPr/>
      <dgm:t>
        <a:bodyPr/>
        <a:lstStyle/>
        <a:p>
          <a:endParaRPr lang="en-US"/>
        </a:p>
      </dgm:t>
    </dgm:pt>
    <dgm:pt modelId="{CAC61660-54D1-42AC-B202-2AA379887C34}" type="sibTrans" cxnId="{7D249488-0C40-4EA3-8FDC-D9B1625781B9}">
      <dgm:prSet/>
      <dgm:spPr/>
      <dgm:t>
        <a:bodyPr/>
        <a:lstStyle/>
        <a:p>
          <a:endParaRPr lang="en-US"/>
        </a:p>
      </dgm:t>
    </dgm:pt>
    <dgm:pt modelId="{9035BDFA-EB37-41C1-94F9-DBEB41FA17D4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 и лесен процес на конфигуриране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092A6-57B1-4CAF-BCD5-B405AD807ADD}" type="parTrans" cxnId="{95CEB638-5202-440D-A593-124CA65E01F8}">
      <dgm:prSet/>
      <dgm:spPr/>
      <dgm:t>
        <a:bodyPr/>
        <a:lstStyle/>
        <a:p>
          <a:endParaRPr lang="en-US"/>
        </a:p>
      </dgm:t>
    </dgm:pt>
    <dgm:pt modelId="{75EB1C3D-F0F1-462E-8B84-5B2F4FC17555}" type="sibTrans" cxnId="{95CEB638-5202-440D-A593-124CA65E01F8}">
      <dgm:prSet/>
      <dgm:spPr/>
      <dgm:t>
        <a:bodyPr/>
        <a:lstStyle/>
        <a:p>
          <a:endParaRPr lang="en-US"/>
        </a:p>
      </dgm:t>
    </dgm:pt>
    <dgm:pt modelId="{38D5E332-0A2F-44F5-8577-C7F6BF5CBF6F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Лесно обучение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3A629-9E06-4A90-AB70-0BD5C621D1CA}" type="parTrans" cxnId="{E944F2FD-B1EB-47A5-ADC4-5A0109D2DEF0}">
      <dgm:prSet/>
      <dgm:spPr/>
      <dgm:t>
        <a:bodyPr/>
        <a:lstStyle/>
        <a:p>
          <a:endParaRPr lang="en-US"/>
        </a:p>
      </dgm:t>
    </dgm:pt>
    <dgm:pt modelId="{9997420F-FF3A-4999-BF5C-5728BCD11426}" type="sibTrans" cxnId="{E944F2FD-B1EB-47A5-ADC4-5A0109D2DEF0}">
      <dgm:prSet/>
      <dgm:spPr/>
      <dgm:t>
        <a:bodyPr/>
        <a:lstStyle/>
        <a:p>
          <a:endParaRPr lang="en-US"/>
        </a:p>
      </dgm:t>
    </dgm:pt>
    <dgm:pt modelId="{1780C5EE-9934-4198-981F-8EC572CDBAD2}" type="pres">
      <dgm:prSet presAssocID="{0A645822-80F7-468A-A899-A4465C8BE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E7650-FCB9-4DCF-82A8-4D3DF2377CF3}" type="pres">
      <dgm:prSet presAssocID="{1F36B0B9-B8D7-4192-8519-015B9F79B75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137B5-2CFD-4D13-8BD6-AE43B58F8C8B}" type="pres">
      <dgm:prSet presAssocID="{3EC20819-2F9D-46B7-B4B4-3260BF6A0B48}" presName="spacer" presStyleCnt="0"/>
      <dgm:spPr/>
    </dgm:pt>
    <dgm:pt modelId="{93375933-99BC-4CC3-829B-B86D534BF9F4}" type="pres">
      <dgm:prSet presAssocID="{0B3F7748-58AC-4093-B7DC-E893EDD14A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5039F-0128-4198-A302-44A7404A5850}" type="pres">
      <dgm:prSet presAssocID="{1482A689-733E-45FF-8B08-5AA3C8740AB5}" presName="spacer" presStyleCnt="0"/>
      <dgm:spPr/>
    </dgm:pt>
    <dgm:pt modelId="{197F72AE-AF67-4E8C-82AA-EB13C0F6CE78}" type="pres">
      <dgm:prSet presAssocID="{D60BDA97-449D-4A85-9D07-194D5DD0A4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B2C78-91EA-4C73-B0D4-F7C2B4A2ACD9}" type="pres">
      <dgm:prSet presAssocID="{CAC61660-54D1-42AC-B202-2AA379887C34}" presName="spacer" presStyleCnt="0"/>
      <dgm:spPr/>
    </dgm:pt>
    <dgm:pt modelId="{A9A7AA76-45B3-472D-96ED-9A2F1DFBD78E}" type="pres">
      <dgm:prSet presAssocID="{9035BDFA-EB37-41C1-94F9-DBEB41FA17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18D4B-C90C-4386-9FEF-E2903C9DB5BD}" type="pres">
      <dgm:prSet presAssocID="{75EB1C3D-F0F1-462E-8B84-5B2F4FC17555}" presName="spacer" presStyleCnt="0"/>
      <dgm:spPr/>
    </dgm:pt>
    <dgm:pt modelId="{FFB38A2D-970F-4279-B6DD-042BA6B7056D}" type="pres">
      <dgm:prSet presAssocID="{38D5E332-0A2F-44F5-8577-C7F6BF5CBF6F}" presName="parentText" presStyleLbl="node1" presStyleIdx="4" presStyleCnt="5" custLinFactNeighborX="-2144" custLinFactNeighborY="527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058B4-A95B-4F43-A496-C7752181555F}" type="presOf" srcId="{1F36B0B9-B8D7-4192-8519-015B9F79B756}" destId="{244E7650-FCB9-4DCF-82A8-4D3DF2377CF3}" srcOrd="0" destOrd="0" presId="urn:microsoft.com/office/officeart/2005/8/layout/vList2"/>
    <dgm:cxn modelId="{35980E1A-B8C7-4DB9-A1EE-917224E4FB8A}" type="presOf" srcId="{9035BDFA-EB37-41C1-94F9-DBEB41FA17D4}" destId="{A9A7AA76-45B3-472D-96ED-9A2F1DFBD78E}" srcOrd="0" destOrd="0" presId="urn:microsoft.com/office/officeart/2005/8/layout/vList2"/>
    <dgm:cxn modelId="{E944F2FD-B1EB-47A5-ADC4-5A0109D2DEF0}" srcId="{0A645822-80F7-468A-A899-A4465C8BEDC0}" destId="{38D5E332-0A2F-44F5-8577-C7F6BF5CBF6F}" srcOrd="4" destOrd="0" parTransId="{BC03A629-9E06-4A90-AB70-0BD5C621D1CA}" sibTransId="{9997420F-FF3A-4999-BF5C-5728BCD11426}"/>
    <dgm:cxn modelId="{74AA2F1A-EEFA-4972-B216-2721406E5556}" type="presOf" srcId="{38D5E332-0A2F-44F5-8577-C7F6BF5CBF6F}" destId="{FFB38A2D-970F-4279-B6DD-042BA6B7056D}" srcOrd="0" destOrd="0" presId="urn:microsoft.com/office/officeart/2005/8/layout/vList2"/>
    <dgm:cxn modelId="{7D249488-0C40-4EA3-8FDC-D9B1625781B9}" srcId="{0A645822-80F7-468A-A899-A4465C8BEDC0}" destId="{D60BDA97-449D-4A85-9D07-194D5DD0A4AD}" srcOrd="2" destOrd="0" parTransId="{ADCB4FC0-5FB0-4BF2-BE6F-60A0EB7292E5}" sibTransId="{CAC61660-54D1-42AC-B202-2AA379887C34}"/>
    <dgm:cxn modelId="{8867A131-22C5-4FA8-80DF-B6F6493940A4}" type="presOf" srcId="{D60BDA97-449D-4A85-9D07-194D5DD0A4AD}" destId="{197F72AE-AF67-4E8C-82AA-EB13C0F6CE78}" srcOrd="0" destOrd="0" presId="urn:microsoft.com/office/officeart/2005/8/layout/vList2"/>
    <dgm:cxn modelId="{D4CD1787-86B7-467C-B6EF-BDC19C532DEA}" srcId="{0A645822-80F7-468A-A899-A4465C8BEDC0}" destId="{0B3F7748-58AC-4093-B7DC-E893EDD14A31}" srcOrd="1" destOrd="0" parTransId="{7D811EEF-3D73-436A-9DDD-E374CF847CFB}" sibTransId="{1482A689-733E-45FF-8B08-5AA3C8740AB5}"/>
    <dgm:cxn modelId="{888781FD-A55C-4482-9D5B-B0411F3EC22D}" srcId="{0A645822-80F7-468A-A899-A4465C8BEDC0}" destId="{1F36B0B9-B8D7-4192-8519-015B9F79B756}" srcOrd="0" destOrd="0" parTransId="{B873BCA3-04B3-4D07-BDFD-1BE57B9DF789}" sibTransId="{3EC20819-2F9D-46B7-B4B4-3260BF6A0B48}"/>
    <dgm:cxn modelId="{95CEB638-5202-440D-A593-124CA65E01F8}" srcId="{0A645822-80F7-468A-A899-A4465C8BEDC0}" destId="{9035BDFA-EB37-41C1-94F9-DBEB41FA17D4}" srcOrd="3" destOrd="0" parTransId="{71E092A6-57B1-4CAF-BCD5-B405AD807ADD}" sibTransId="{75EB1C3D-F0F1-462E-8B84-5B2F4FC17555}"/>
    <dgm:cxn modelId="{085508A0-9660-42AE-A339-2CA47ACFC8F9}" type="presOf" srcId="{0A645822-80F7-468A-A899-A4465C8BEDC0}" destId="{1780C5EE-9934-4198-981F-8EC572CDBAD2}" srcOrd="0" destOrd="0" presId="urn:microsoft.com/office/officeart/2005/8/layout/vList2"/>
    <dgm:cxn modelId="{E02F5C52-EE8C-4917-B107-3ABD462F2A13}" type="presOf" srcId="{0B3F7748-58AC-4093-B7DC-E893EDD14A31}" destId="{93375933-99BC-4CC3-829B-B86D534BF9F4}" srcOrd="0" destOrd="0" presId="urn:microsoft.com/office/officeart/2005/8/layout/vList2"/>
    <dgm:cxn modelId="{BA87E7AC-78A8-4F96-A946-8CC85CB3BE7A}" type="presParOf" srcId="{1780C5EE-9934-4198-981F-8EC572CDBAD2}" destId="{244E7650-FCB9-4DCF-82A8-4D3DF2377CF3}" srcOrd="0" destOrd="0" presId="urn:microsoft.com/office/officeart/2005/8/layout/vList2"/>
    <dgm:cxn modelId="{4C88A5E9-3958-4016-903E-E0797B3CD1DA}" type="presParOf" srcId="{1780C5EE-9934-4198-981F-8EC572CDBAD2}" destId="{800137B5-2CFD-4D13-8BD6-AE43B58F8C8B}" srcOrd="1" destOrd="0" presId="urn:microsoft.com/office/officeart/2005/8/layout/vList2"/>
    <dgm:cxn modelId="{F4173777-7C27-407E-9C80-469B41A8712A}" type="presParOf" srcId="{1780C5EE-9934-4198-981F-8EC572CDBAD2}" destId="{93375933-99BC-4CC3-829B-B86D534BF9F4}" srcOrd="2" destOrd="0" presId="urn:microsoft.com/office/officeart/2005/8/layout/vList2"/>
    <dgm:cxn modelId="{89D29BBC-691E-47A7-AE8B-E120038640A3}" type="presParOf" srcId="{1780C5EE-9934-4198-981F-8EC572CDBAD2}" destId="{F865039F-0128-4198-A302-44A7404A5850}" srcOrd="3" destOrd="0" presId="urn:microsoft.com/office/officeart/2005/8/layout/vList2"/>
    <dgm:cxn modelId="{A9867107-821F-4274-8C4B-F78D37CB2C0F}" type="presParOf" srcId="{1780C5EE-9934-4198-981F-8EC572CDBAD2}" destId="{197F72AE-AF67-4E8C-82AA-EB13C0F6CE78}" srcOrd="4" destOrd="0" presId="urn:microsoft.com/office/officeart/2005/8/layout/vList2"/>
    <dgm:cxn modelId="{3C1A81EF-8A69-4F0A-AF75-CFC6EF42D1D6}" type="presParOf" srcId="{1780C5EE-9934-4198-981F-8EC572CDBAD2}" destId="{764B2C78-91EA-4C73-B0D4-F7C2B4A2ACD9}" srcOrd="5" destOrd="0" presId="urn:microsoft.com/office/officeart/2005/8/layout/vList2"/>
    <dgm:cxn modelId="{52668EE9-5CFC-4A60-ABA5-EF4474A7F7FE}" type="presParOf" srcId="{1780C5EE-9934-4198-981F-8EC572CDBAD2}" destId="{A9A7AA76-45B3-472D-96ED-9A2F1DFBD78E}" srcOrd="6" destOrd="0" presId="urn:microsoft.com/office/officeart/2005/8/layout/vList2"/>
    <dgm:cxn modelId="{18AAD0E1-4034-4214-BF4F-02448DF9BECA}" type="presParOf" srcId="{1780C5EE-9934-4198-981F-8EC572CDBAD2}" destId="{1D118D4B-C90C-4386-9FEF-E2903C9DB5BD}" srcOrd="7" destOrd="0" presId="urn:microsoft.com/office/officeart/2005/8/layout/vList2"/>
    <dgm:cxn modelId="{1F3D2E26-99A9-49F8-93C7-73F3732B90E9}" type="presParOf" srcId="{1780C5EE-9934-4198-981F-8EC572CDBAD2}" destId="{FFB38A2D-970F-4279-B6DD-042BA6B705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7D2F-B29F-4B60-BA64-3A5820D21BAC}">
      <dsp:nvSpPr>
        <dsp:cNvPr id="0" name=""/>
        <dsp:cNvSpPr/>
      </dsp:nvSpPr>
      <dsp:spPr>
        <a:xfrm>
          <a:off x="0" y="19620"/>
          <a:ext cx="10058399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1.Конфигурация и крива на обучение</a:t>
          </a:r>
        </a:p>
      </dsp:txBody>
      <dsp:txXfrm>
        <a:off x="35411" y="55031"/>
        <a:ext cx="9987577" cy="654577"/>
      </dsp:txXfrm>
    </dsp:sp>
    <dsp:sp modelId="{6C4BCFA5-D6D3-4BFD-B303-A5F215B02819}">
      <dsp:nvSpPr>
        <dsp:cNvPr id="0" name=""/>
        <dsp:cNvSpPr/>
      </dsp:nvSpPr>
      <dsp:spPr>
        <a:xfrm>
          <a:off x="0" y="834300"/>
          <a:ext cx="10058399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2.Развитие на пакети</a:t>
          </a:r>
        </a:p>
      </dsp:txBody>
      <dsp:txXfrm>
        <a:off x="35411" y="869711"/>
        <a:ext cx="9987577" cy="654577"/>
      </dsp:txXfrm>
    </dsp:sp>
    <dsp:sp modelId="{E6D523C8-9431-48F9-A7F0-82C436DC299F}">
      <dsp:nvSpPr>
        <dsp:cNvPr id="0" name=""/>
        <dsp:cNvSpPr/>
      </dsp:nvSpPr>
      <dsp:spPr>
        <a:xfrm>
          <a:off x="0" y="1648980"/>
          <a:ext cx="10058399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3.Кеширане</a:t>
          </a:r>
        </a:p>
      </dsp:txBody>
      <dsp:txXfrm>
        <a:off x="35411" y="1684391"/>
        <a:ext cx="9987577" cy="654577"/>
      </dsp:txXfrm>
    </dsp:sp>
    <dsp:sp modelId="{A3F4D0A9-3A15-4423-A3C2-DD7E3BB0566D}">
      <dsp:nvSpPr>
        <dsp:cNvPr id="0" name=""/>
        <dsp:cNvSpPr/>
      </dsp:nvSpPr>
      <dsp:spPr>
        <a:xfrm>
          <a:off x="0" y="2463660"/>
          <a:ext cx="10058399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4.Мрежа</a:t>
          </a:r>
        </a:p>
      </dsp:txBody>
      <dsp:txXfrm>
        <a:off x="35411" y="2499071"/>
        <a:ext cx="9987577" cy="654577"/>
      </dsp:txXfrm>
    </dsp:sp>
    <dsp:sp modelId="{8BE38856-0390-475C-9827-79D5E1878199}">
      <dsp:nvSpPr>
        <dsp:cNvPr id="0" name=""/>
        <dsp:cNvSpPr/>
      </dsp:nvSpPr>
      <dsp:spPr>
        <a:xfrm>
          <a:off x="0" y="3278340"/>
          <a:ext cx="10058399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5.Време за изграждане</a:t>
          </a:r>
        </a:p>
      </dsp:txBody>
      <dsp:txXfrm>
        <a:off x="35411" y="3313751"/>
        <a:ext cx="9987577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4983A-1B2C-45EB-9CE9-28068E1AF618}">
      <dsp:nvSpPr>
        <dsp:cNvPr id="0" name=""/>
        <dsp:cNvSpPr/>
      </dsp:nvSpPr>
      <dsp:spPr>
        <a:xfrm>
          <a:off x="0" y="131441"/>
          <a:ext cx="493776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Рационализиране и елиминиране на неизползваните активи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90840"/>
        <a:ext cx="4818962" cy="1098002"/>
      </dsp:txXfrm>
    </dsp:sp>
    <dsp:sp modelId="{25A5257D-22FF-4D70-849B-78ECF48CEB37}">
      <dsp:nvSpPr>
        <dsp:cNvPr id="0" name=""/>
        <dsp:cNvSpPr/>
      </dsp:nvSpPr>
      <dsp:spPr>
        <a:xfrm>
          <a:off x="0" y="1535441"/>
          <a:ext cx="493776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Гъвкав контрол върху обработката на активи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594840"/>
        <a:ext cx="4818962" cy="1098002"/>
      </dsp:txXfrm>
    </dsp:sp>
    <dsp:sp modelId="{F4AD0CDA-DD55-484B-BAE6-ABE187D349EC}">
      <dsp:nvSpPr>
        <dsp:cNvPr id="0" name=""/>
        <dsp:cNvSpPr/>
      </dsp:nvSpPr>
      <dsp:spPr>
        <a:xfrm>
          <a:off x="0" y="2939441"/>
          <a:ext cx="493776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Разделяне на кода на няколко изходни файла на JavaScript за по-бързо зареждане на страници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998840"/>
        <a:ext cx="481896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E7650-FCB9-4DCF-82A8-4D3DF2377CF3}">
      <dsp:nvSpPr>
        <dsp:cNvPr id="0" name=""/>
        <dsp:cNvSpPr/>
      </dsp:nvSpPr>
      <dsp:spPr>
        <a:xfrm>
          <a:off x="0" y="1257"/>
          <a:ext cx="4937761" cy="867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Промените се записват незабавно в браузъра без време за изчакване за повторно изграждане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47" y="43604"/>
        <a:ext cx="4853067" cy="782797"/>
      </dsp:txXfrm>
    </dsp:sp>
    <dsp:sp modelId="{93375933-99BC-4CC3-829B-B86D534BF9F4}">
      <dsp:nvSpPr>
        <dsp:cNvPr id="0" name=""/>
        <dsp:cNvSpPr/>
      </dsp:nvSpPr>
      <dsp:spPr>
        <a:xfrm>
          <a:off x="0" y="882796"/>
          <a:ext cx="4937761" cy="867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Ефективен кеш за без дублиращи се изтегляния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47" y="925143"/>
        <a:ext cx="4853067" cy="782797"/>
      </dsp:txXfrm>
    </dsp:sp>
    <dsp:sp modelId="{197F72AE-AF67-4E8C-82AA-EB13C0F6CE78}">
      <dsp:nvSpPr>
        <dsp:cNvPr id="0" name=""/>
        <dsp:cNvSpPr/>
      </dsp:nvSpPr>
      <dsp:spPr>
        <a:xfrm>
          <a:off x="0" y="1764335"/>
          <a:ext cx="4937761" cy="867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Възможност за импортиране на модули от CDN сървъри, благодарение на ESM фондацията на Snowpack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47" y="1806682"/>
        <a:ext cx="4853067" cy="782797"/>
      </dsp:txXfrm>
    </dsp:sp>
    <dsp:sp modelId="{A9A7AA76-45B3-472D-96ED-9A2F1DFBD78E}">
      <dsp:nvSpPr>
        <dsp:cNvPr id="0" name=""/>
        <dsp:cNvSpPr/>
      </dsp:nvSpPr>
      <dsp:spPr>
        <a:xfrm>
          <a:off x="0" y="2645875"/>
          <a:ext cx="4937761" cy="867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 и лесен процес на конфигуриране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47" y="2688222"/>
        <a:ext cx="4853067" cy="782797"/>
      </dsp:txXfrm>
    </dsp:sp>
    <dsp:sp modelId="{FFB38A2D-970F-4279-B6DD-042BA6B7056D}">
      <dsp:nvSpPr>
        <dsp:cNvPr id="0" name=""/>
        <dsp:cNvSpPr/>
      </dsp:nvSpPr>
      <dsp:spPr>
        <a:xfrm>
          <a:off x="0" y="3528671"/>
          <a:ext cx="4937761" cy="867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Лесно обучение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47" y="3571018"/>
        <a:ext cx="4853067" cy="782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7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024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08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03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1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1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27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249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868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165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34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671D5E-5C8E-42BA-A114-D056703D65EA}" type="datetimeFigureOut">
              <a:rPr lang="bg-BG" smtClean="0"/>
              <a:pPr/>
              <a:t>26.4.2023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F9DE5F-2452-481C-A2BB-BA4ABACC533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8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418" y="913368"/>
            <a:ext cx="10058400" cy="3566160"/>
          </a:xfrm>
        </p:spPr>
        <p:txBody>
          <a:bodyPr>
            <a:normAutofit/>
          </a:bodyPr>
          <a:lstStyle/>
          <a:p>
            <a:r>
              <a:rPr lang="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Защо се налага използването на инструменти за предварителна обработка на сорс кода на frontend приложения?</a:t>
            </a:r>
            <a:br>
              <a:rPr lang="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</a:br>
            <a:r>
              <a:rPr lang="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Разглеждане на </a:t>
            </a:r>
            <a:r>
              <a:rPr lang="en-US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Webpack.</a:t>
            </a:r>
            <a:br>
              <a:rPr lang="en-US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</a:br>
            <a:r>
              <a:rPr lang="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Сравнявение </a:t>
            </a:r>
            <a:r>
              <a:rPr lang="bg-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между</a:t>
            </a:r>
            <a:r>
              <a:rPr lang="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lang="en-US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Webpack </a:t>
            </a:r>
            <a:r>
              <a:rPr lang="bg-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и </a:t>
            </a:r>
            <a:r>
              <a:rPr lang="en-US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Snowpack.</a:t>
            </a:r>
            <a:r>
              <a:rPr lang="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/>
            </a:r>
            <a:br>
              <a:rPr lang="bg" sz="40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</a:b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5;p13"/>
          <p:cNvSpPr txBox="1">
            <a:spLocks/>
          </p:cNvSpPr>
          <p:nvPr/>
        </p:nvSpPr>
        <p:spPr>
          <a:xfrm>
            <a:off x="1185418" y="4479528"/>
            <a:ext cx="940800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lnSpc>
                <a:spcPct val="80000"/>
              </a:lnSpc>
              <a:buClr>
                <a:srgbClr val="626B73"/>
              </a:buClr>
              <a:buSzPts val="77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Екип 11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/>
            </a:r>
            <a:b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</a:b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Красимир</a:t>
            </a:r>
            <a:r>
              <a:rPr kumimoji="0" lang="ru-RU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Малинков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Михаела Пеева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, Николета</a:t>
            </a:r>
            <a:r>
              <a:rPr kumimoji="0" lang="ru-RU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Арсова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, Кристина</a:t>
            </a:r>
            <a:r>
              <a:rPr kumimoji="0" lang="ru-RU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 Георгиева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8061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63D0D33-A4E1-43A1-11DE-E453EE36B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09" b="16553"/>
          <a:stretch/>
        </p:blipFill>
        <p:spPr>
          <a:xfrm>
            <a:off x="-32" y="14431"/>
            <a:ext cx="12192031" cy="4915066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между webpack и snowpack</a:t>
            </a: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607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2243-EFB3-AC2B-AA02-61132BAA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Нива за сравнение</a:t>
            </a:r>
            <a:r>
              <a:rPr lang="en-US" b="1" dirty="0">
                <a:cs typeface="Calibri Light"/>
              </a:rPr>
              <a:t> 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623761E-0BF9-5CBD-23D7-38CDAAE0C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00599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32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E494629-18CB-808D-52E9-F52826F6A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1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787BD-33E1-2E2F-A503-7F323A353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8" y="371214"/>
            <a:ext cx="4787955" cy="1399959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sz="6400" b="1" dirty="0">
              <a:solidFill>
                <a:schemeClr val="tx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Webpack</a:t>
            </a:r>
            <a:endParaRPr lang="en-US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07792364-7D58-0043-07D9-E670545615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023434"/>
              </p:ext>
            </p:extLst>
          </p:nvPr>
        </p:nvGraphicFramePr>
        <p:xfrm>
          <a:off x="1097280" y="1672851"/>
          <a:ext cx="4937760" cy="428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6870C-C724-78A4-99F6-67ABDE2FB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371214"/>
            <a:ext cx="4937760" cy="139995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Snowpack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3BC7FCA8-ED54-938F-9D75-B3E677D769F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19803945"/>
              </p:ext>
            </p:extLst>
          </p:nvPr>
        </p:nvGraphicFramePr>
        <p:xfrm>
          <a:off x="6217919" y="1771173"/>
          <a:ext cx="4937761" cy="439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87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08" y="708784"/>
            <a:ext cx="11391088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инструментите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обработка?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045" y="2282687"/>
            <a:ext cx="3066158" cy="385546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помагат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превърнем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 код,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такъв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ихаела\Desktop\front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072" y="1945533"/>
            <a:ext cx="4285900" cy="4163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60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ела\Desktop\work-business-group-icon-simple-style-vector-24519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703" y="1883098"/>
            <a:ext cx="4497720" cy="4241259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6371615" y="2640660"/>
            <a:ext cx="4795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 практика е при разработката да имаме много отделни js и css файлове,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бъде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по-четим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 и да е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по-лесен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работа.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се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обедини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един.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87551" y="374151"/>
            <a:ext cx="10663461" cy="1192001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инструменти за обработка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инсталиране</a:t>
            </a:r>
          </a:p>
        </p:txBody>
      </p:sp>
      <p:pic>
        <p:nvPicPr>
          <p:cNvPr id="2051" name="Picture 3" descr="C:\Users\Михаела\Desktop\1200px-Npm-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579" y="4873557"/>
            <a:ext cx="2872973" cy="1099223"/>
          </a:xfrm>
          <a:prstGeom prst="rect">
            <a:avLst/>
          </a:prstGeom>
          <a:noFill/>
        </p:spPr>
      </p:pic>
      <p:pic>
        <p:nvPicPr>
          <p:cNvPr id="2052" name="Picture 4" descr="C:\Users\Михаела\Desktop\yeoman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735" y="3754876"/>
            <a:ext cx="3089894" cy="2568101"/>
          </a:xfrm>
          <a:prstGeom prst="rect">
            <a:avLst/>
          </a:prstGeom>
          <a:noFill/>
        </p:spPr>
      </p:pic>
      <p:pic>
        <p:nvPicPr>
          <p:cNvPr id="2053" name="Picture 5" descr="C:\Users\Михаела\Desktop\файл за изтеглян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509" y="2490279"/>
            <a:ext cx="2672627" cy="2275527"/>
          </a:xfrm>
          <a:prstGeom prst="rect">
            <a:avLst/>
          </a:prstGeom>
          <a:noFill/>
        </p:spPr>
      </p:pic>
      <p:pic>
        <p:nvPicPr>
          <p:cNvPr id="2054" name="Picture 6" descr="C:\Users\Михаела\Desktop\687474703a2f2f626f7765722e696f2f696d672f626f7765722d6c6f676f2e706e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0487" y="1906619"/>
            <a:ext cx="2319035" cy="2038214"/>
          </a:xfrm>
          <a:prstGeom prst="rect">
            <a:avLst/>
          </a:prstGeom>
          <a:noFill/>
        </p:spPr>
      </p:pic>
      <p:pic>
        <p:nvPicPr>
          <p:cNvPr id="2055" name="Picture 7" descr="C:\Users\Михаела\Desktop\yarn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911" y="1906621"/>
            <a:ext cx="4169690" cy="1695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е Snowpack?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22188"/>
            <a:ext cx="4686572" cy="263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52163" y="2986391"/>
            <a:ext cx="4463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Snowpack е инструмент за изграждане на по-бърза уеб разработка.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 разпределена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 файлове.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8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404" y="2834640"/>
            <a:ext cx="4815191" cy="4023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Webpack e инструмент, използван при писането на уеб приложения.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зползва 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 пакетира модулите в приложението и оптимизира зареждането на елементи от front-end частта, например стилове, скрипотове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205" y="2387964"/>
            <a:ext cx="5022195" cy="283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21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работи?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737360"/>
            <a:ext cx="10410540" cy="402336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добавка към обединяването на няколко файла в един, Webpack обработва и кода на проекта, като го транспилира– процес, подобен на компилирането.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89558"/>
              </p:ext>
            </p:extLst>
          </p:nvPr>
        </p:nvGraphicFramePr>
        <p:xfrm>
          <a:off x="1403701" y="2607011"/>
          <a:ext cx="9445558" cy="3225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22779">
                  <a:extLst>
                    <a:ext uri="{9D8B030D-6E8A-4147-A177-3AD203B41FA5}">
                      <a16:colId xmlns:a16="http://schemas.microsoft.com/office/drawing/2014/main" val="1632291552"/>
                    </a:ext>
                  </a:extLst>
                </a:gridCol>
                <a:gridCol w="4722779">
                  <a:extLst>
                    <a:ext uri="{9D8B030D-6E8A-4147-A177-3AD203B41FA5}">
                      <a16:colId xmlns:a16="http://schemas.microsoft.com/office/drawing/2014/main" val="947484673"/>
                    </a:ext>
                  </a:extLst>
                </a:gridCol>
              </a:tblGrid>
              <a:tr h="645887">
                <a:tc>
                  <a:txBody>
                    <a:bodyPr/>
                    <a:lstStyle/>
                    <a:p>
                      <a:pPr algn="ctr"/>
                      <a:r>
                        <a:rPr lang="bg-BG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Транспилиране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Компилиране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40087"/>
                  </a:ext>
                </a:extLst>
              </a:tr>
              <a:tr h="6458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lang="bg-B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</a:t>
                      </a:r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C++</a:t>
                      </a:r>
                      <a:r>
                        <a:rPr lang="bg-B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машинен код</a:t>
                      </a:r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93124"/>
                  </a:ext>
                </a:extLst>
              </a:tr>
              <a:tr h="81913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Генерираният</a:t>
                      </a:r>
                      <a:r>
                        <a:rPr lang="bg-B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 е от високо ниво</a:t>
                      </a:r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Генерираният</a:t>
                      </a:r>
                      <a:r>
                        <a:rPr lang="bg-B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 е от ниско ниво</a:t>
                      </a:r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762817"/>
                  </a:ext>
                </a:extLst>
              </a:tr>
              <a:tr h="111482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Генерираният</a:t>
                      </a:r>
                      <a:r>
                        <a:rPr lang="bg-B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 трябва да се интерпретира</a:t>
                      </a:r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Генерираният код се изпълнява директно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96991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677055" y="3393338"/>
            <a:ext cx="243192" cy="97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6318" y="3365769"/>
            <a:ext cx="268247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 транспилиране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Класически пример за транспилиран език е TypeScript. Всеки код, написан на TypeScript, може да бъде сведен до код на JavaScript чрез транспилиране.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88" y="2968971"/>
            <a:ext cx="2379471" cy="213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09" y="2968971"/>
            <a:ext cx="2283093" cy="213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4740288" y="3507716"/>
            <a:ext cx="2772383" cy="10603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596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Минифициране – друг вид обработка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961099"/>
            <a:ext cx="5108967" cy="40233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обема на файловете, като намалява дължината на кода. За целта кодът се скъсява по начини, които не влияят на резултатите от изпълнението му. Минифицирането е полезно, защото спестява памет и прави зареждането на скриптове по-бързо.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4651" y="2010424"/>
            <a:ext cx="4617060" cy="379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6560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2176</TotalTime>
  <Words>393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Merriweather</vt:lpstr>
      <vt:lpstr>Roboto</vt:lpstr>
      <vt:lpstr>Times New Roman</vt:lpstr>
      <vt:lpstr>Retrospect</vt:lpstr>
      <vt:lpstr>Защо се налага използването на инструменти за предварителна обработка на сорс кода на frontend приложения? Разглеждане на Webpack. Сравнявение между Webpack и Snowpack. </vt:lpstr>
      <vt:lpstr>     Какво са инструментите за предварителна  обработка? </vt:lpstr>
      <vt:lpstr>PowerPoint Presentation</vt:lpstr>
      <vt:lpstr>Видове инструменти за обработка за инсталиране</vt:lpstr>
      <vt:lpstr>Какво е Snowpack?</vt:lpstr>
      <vt:lpstr>Какво е Webpack?</vt:lpstr>
      <vt:lpstr>Как работи?</vt:lpstr>
      <vt:lpstr>Пример за транспилиране</vt:lpstr>
      <vt:lpstr>Минифициране – друг вид обработка</vt:lpstr>
      <vt:lpstr>Сравнение между webpack и snowpack</vt:lpstr>
      <vt:lpstr>Нива за сравнение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120</cp:revision>
  <dcterms:created xsi:type="dcterms:W3CDTF">2023-04-19T15:35:12Z</dcterms:created>
  <dcterms:modified xsi:type="dcterms:W3CDTF">2023-04-27T09:54:31Z</dcterms:modified>
</cp:coreProperties>
</file>